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4"/>
  </p:sldMasterIdLst>
  <p:sldIdLst>
    <p:sldId id="256" r:id="rId5"/>
    <p:sldId id="259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94660"/>
  </p:normalViewPr>
  <p:slideViewPr>
    <p:cSldViewPr>
      <p:cViewPr varScale="1">
        <p:scale>
          <a:sx n="108" d="100"/>
          <a:sy n="108" d="100"/>
        </p:scale>
        <p:origin x="171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40F7-0E16-4316-A0A3-0E607A60787F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AD934FED-CAFB-4D5E-9A61-1B86277C8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259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40F7-0E16-4316-A0A3-0E607A60787F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34FED-CAFB-4D5E-9A61-1B86277C8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66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40F7-0E16-4316-A0A3-0E607A60787F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34FED-CAFB-4D5E-9A61-1B86277C8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366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40F7-0E16-4316-A0A3-0E607A60787F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34FED-CAFB-4D5E-9A61-1B86277C8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286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CC240F7-0E16-4316-A0A3-0E607A60787F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AD934FED-CAFB-4D5E-9A61-1B86277C8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125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40F7-0E16-4316-A0A3-0E607A60787F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34FED-CAFB-4D5E-9A61-1B86277C8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608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40F7-0E16-4316-A0A3-0E607A60787F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34FED-CAFB-4D5E-9A61-1B86277C8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82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CC240F7-0E16-4316-A0A3-0E607A60787F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34FED-CAFB-4D5E-9A61-1B86277C8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65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40F7-0E16-4316-A0A3-0E607A60787F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34FED-CAFB-4D5E-9A61-1B86277C8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4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40F7-0E16-4316-A0A3-0E607A60787F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34FED-CAFB-4D5E-9A61-1B86277C8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192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40F7-0E16-4316-A0A3-0E607A60787F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34FED-CAFB-4D5E-9A61-1B86277C8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183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CC240F7-0E16-4316-A0A3-0E607A60787F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D934FED-CAFB-4D5E-9A61-1B86277C8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5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Humanities Department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819150"/>
          </a:xfrm>
        </p:spPr>
        <p:txBody>
          <a:bodyPr>
            <a:normAutofit fontScale="47500" lnSpcReduction="20000"/>
          </a:bodyPr>
          <a:lstStyle/>
          <a:p>
            <a:r>
              <a:rPr lang="en-US" sz="2900" dirty="0"/>
              <a:t>Choices for Grade 11 and 12    </a:t>
            </a:r>
          </a:p>
          <a:p>
            <a:r>
              <a:rPr lang="en-US" sz="2900" dirty="0"/>
              <a:t>Email Mr. Leger if you have questions:  				ronalda.leger@nbed.nb.ca</a:t>
            </a:r>
            <a:r>
              <a:rPr lang="en-US" dirty="0"/>
              <a:t>											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132FD491-28F3-42E7-AEBF-A9E3C462C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551293" y="6229681"/>
            <a:ext cx="342900" cy="457200"/>
            <a:chOff x="11361456" y="6195813"/>
            <a:chExt cx="548640" cy="54864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D016B6E-F283-4CFB-9099-05C8DA6AB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2D0360E-345F-4790-B0A0-03ADC36B5E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464119"/>
            <a:ext cx="7667244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601952"/>
            <a:ext cx="7667244" cy="1385874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2038655"/>
            <a:ext cx="7667244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386" y="484632"/>
            <a:ext cx="7543800" cy="160934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/>
              <a:t>Social Studies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2386" y="2320412"/>
            <a:ext cx="7543800" cy="385178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anose="05000000000000000000" pitchFamily="2" charset="2"/>
              </a:rPr>
              <a:t> Need to graduate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endParaRPr lang="en-US" sz="15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English Students</a:t>
            </a:r>
            <a:endParaRPr lang="en-US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n-US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History 111 (recommended 80% in grade 10)</a:t>
            </a:r>
          </a:p>
          <a:p>
            <a:pPr lvl="2"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n-US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or</a:t>
            </a:r>
          </a:p>
          <a:p>
            <a:pPr lvl="1"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n-US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History 112</a:t>
            </a:r>
          </a:p>
          <a:p>
            <a:pPr lvl="1"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n-US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	or</a:t>
            </a:r>
          </a:p>
          <a:p>
            <a:pPr lvl="1"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n-US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History 113</a:t>
            </a:r>
          </a:p>
          <a:p>
            <a:pPr lvl="1"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sym typeface="Wingdings" pitchFamily="2" charset="2"/>
            </a:endParaRPr>
          </a:p>
          <a:p>
            <a:pPr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French Immersion Students</a:t>
            </a:r>
          </a:p>
          <a:p>
            <a:pPr lvl="1"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FI History 111 (recommended 80% in grade 10)</a:t>
            </a:r>
          </a:p>
          <a:p>
            <a:pPr lvl="2"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or</a:t>
            </a:r>
          </a:p>
          <a:p>
            <a:pPr lvl="1"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FI History 112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51293" y="6229681"/>
            <a:ext cx="342900" cy="457200"/>
          </a:xfrm>
          <a:prstGeom prst="ellipse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73188" y="6258874"/>
            <a:ext cx="299110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132FD491-28F3-42E7-AEBF-A9E3C462C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551293" y="6229681"/>
            <a:ext cx="342900" cy="457200"/>
            <a:chOff x="11361456" y="6195813"/>
            <a:chExt cx="548640" cy="54864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D016B6E-F283-4CFB-9099-05C8DA6AB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2D0360E-345F-4790-B0A0-03ADC36B5E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464119"/>
            <a:ext cx="7667244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601952"/>
            <a:ext cx="7667244" cy="1385874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2038655"/>
            <a:ext cx="7667244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386" y="484632"/>
            <a:ext cx="7543800" cy="160934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/>
              <a:t>French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2386" y="2320412"/>
            <a:ext cx="7543800" cy="3851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French Immersion Students</a:t>
            </a:r>
          </a:p>
          <a:p>
            <a:pPr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Grade 11</a:t>
            </a:r>
          </a:p>
          <a:p>
            <a:pPr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FILA 110</a:t>
            </a:r>
          </a:p>
          <a:p>
            <a:pPr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sym typeface="Wingdings" pitchFamily="2" charset="2"/>
            </a:endParaRPr>
          </a:p>
          <a:p>
            <a:pPr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Grade 12</a:t>
            </a:r>
          </a:p>
          <a:p>
            <a:pPr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FILA 120</a:t>
            </a:r>
          </a:p>
          <a:p>
            <a:pPr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sym typeface="Wingdings" pitchFamily="2" charset="2"/>
            </a:endParaRPr>
          </a:p>
          <a:p>
            <a:pPr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PIF</a:t>
            </a:r>
          </a:p>
          <a:p>
            <a:pPr lvl="1"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PI French 112</a:t>
            </a:r>
          </a:p>
          <a:p>
            <a:pPr lvl="1"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PI French 122</a:t>
            </a:r>
          </a:p>
          <a:p>
            <a:pPr lvl="1"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sym typeface="Wingdings" pitchFamily="2" charset="2"/>
            </a:endParaRPr>
          </a:p>
          <a:p>
            <a:pPr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endParaRPr lang="en-US" dirty="0">
              <a:sym typeface="Wingdings" pitchFamily="2" charset="2"/>
            </a:endParaRPr>
          </a:p>
          <a:p>
            <a:pPr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endParaRPr lang="en-US" dirty="0">
              <a:sym typeface="Wingdings" pitchFamily="2" charset="2"/>
            </a:endParaRPr>
          </a:p>
          <a:p>
            <a:pPr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51293" y="6229681"/>
            <a:ext cx="342900" cy="457200"/>
          </a:xfrm>
          <a:prstGeom prst="ellipse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73188" y="6258874"/>
            <a:ext cx="299110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132FD491-28F3-42E7-AEBF-A9E3C462C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551293" y="6229681"/>
            <a:ext cx="342900" cy="457200"/>
            <a:chOff x="11361456" y="6195813"/>
            <a:chExt cx="548640" cy="54864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D016B6E-F283-4CFB-9099-05C8DA6AB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2D0360E-345F-4790-B0A0-03ADC36B5E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464119"/>
            <a:ext cx="7667244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601952"/>
            <a:ext cx="7667244" cy="1385874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2038655"/>
            <a:ext cx="7667244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386" y="484632"/>
            <a:ext cx="7543800" cy="160934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/>
              <a:t>French Immersion </a:t>
            </a:r>
          </a:p>
        </p:txBody>
      </p:sp>
      <p:sp>
        <p:nvSpPr>
          <p:cNvPr id="3" name="Rectangle 2"/>
          <p:cNvSpPr/>
          <p:nvPr/>
        </p:nvSpPr>
        <p:spPr>
          <a:xfrm>
            <a:off x="802386" y="2320412"/>
            <a:ext cx="7543800" cy="3851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Options for FI 11 and 12</a:t>
            </a:r>
          </a:p>
          <a:p>
            <a:pPr lvl="1"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*** 2 Minimum ***</a:t>
            </a:r>
          </a:p>
          <a:p>
            <a:pPr lvl="1"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sym typeface="Wingdings" pitchFamily="2" charset="2"/>
            </a:endParaRPr>
          </a:p>
          <a:p>
            <a:pPr lvl="1"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FI Biology 112</a:t>
            </a:r>
          </a:p>
          <a:p>
            <a:pPr lvl="1"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FI Biology 122</a:t>
            </a:r>
          </a:p>
          <a:p>
            <a:pPr lvl="1"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FI World Issues 120</a:t>
            </a:r>
          </a:p>
          <a:p>
            <a:pPr lvl="1"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FI Canadian History 121 or 122 </a:t>
            </a:r>
          </a:p>
          <a:p>
            <a:pPr lvl="1"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FI Wellness 110</a:t>
            </a:r>
          </a:p>
          <a:p>
            <a:pPr lvl="1"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FI Intro to Environmental Science 120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51293" y="6229681"/>
            <a:ext cx="342900" cy="457200"/>
          </a:xfrm>
          <a:prstGeom prst="ellipse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73188" y="6258874"/>
            <a:ext cx="299110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693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132FD491-28F3-42E7-AEBF-A9E3C462C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551293" y="6229681"/>
            <a:ext cx="342900" cy="457200"/>
            <a:chOff x="11361456" y="6195813"/>
            <a:chExt cx="548640" cy="548640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AD016B6E-F283-4CFB-9099-05C8DA6AB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72D0360E-345F-4790-B0A0-03ADC36B5E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 useBgFill="1">
        <p:nvSpPr>
          <p:cNvPr id="50" name="Rectangle 31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464119"/>
            <a:ext cx="7667244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601952"/>
            <a:ext cx="7667244" cy="1385874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2038655"/>
            <a:ext cx="7667244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425156-1891-4AFC-ADED-0A552D907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386" y="484632"/>
            <a:ext cx="7543800" cy="160934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400" dirty="0"/>
              <a:t>Online options for FI students to achieve their 5 courses in grade 11 and 12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CB87BE-C4D2-4078-B00C-16E475338BC4}"/>
              </a:ext>
            </a:extLst>
          </p:cNvPr>
          <p:cNvSpPr/>
          <p:nvPr/>
        </p:nvSpPr>
        <p:spPr>
          <a:xfrm>
            <a:off x="802386" y="2320412"/>
            <a:ext cx="7543800" cy="3851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FI Writing 110</a:t>
            </a:r>
          </a:p>
          <a:p>
            <a:pPr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FI Hospitality and Tourism 110</a:t>
            </a:r>
          </a:p>
          <a:p>
            <a:pPr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FI Cooperative Education 120</a:t>
            </a:r>
          </a:p>
          <a:p>
            <a:pPr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FI Introduction to Environmental Science 120</a:t>
            </a:r>
          </a:p>
          <a:p>
            <a:pPr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FI Law 120</a:t>
            </a:r>
            <a:endParaRPr lang="en-US" b="1" dirty="0">
              <a:ln w="13462">
                <a:solidFill>
                  <a:schemeClr val="bg1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Oval 39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51293" y="6229681"/>
            <a:ext cx="342900" cy="457200"/>
          </a:xfrm>
          <a:prstGeom prst="ellipse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52" name="Oval 41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73188" y="6258874"/>
            <a:ext cx="299110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58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132FD491-28F3-42E7-AEBF-A9E3C462C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551293" y="6229681"/>
            <a:ext cx="342900" cy="457200"/>
            <a:chOff x="11361456" y="6195813"/>
            <a:chExt cx="548640" cy="548640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AD016B6E-F283-4CFB-9099-05C8DA6AB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72D0360E-345F-4790-B0A0-03ADC36B5E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464119"/>
            <a:ext cx="7667244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601952"/>
            <a:ext cx="7667244" cy="1385874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2038655"/>
            <a:ext cx="7667244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425156-1891-4AFC-ADED-0A552D907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386" y="484632"/>
            <a:ext cx="7543800" cy="160934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/>
              <a:t>Other Options in English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CB87BE-C4D2-4078-B00C-16E475338BC4}"/>
              </a:ext>
            </a:extLst>
          </p:cNvPr>
          <p:cNvSpPr/>
          <p:nvPr/>
        </p:nvSpPr>
        <p:spPr>
          <a:xfrm>
            <a:off x="802386" y="2320412"/>
            <a:ext cx="7543800" cy="3851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Law 120</a:t>
            </a:r>
          </a:p>
          <a:p>
            <a:pPr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Individual and Family Dynamics 120</a:t>
            </a:r>
          </a:p>
          <a:p>
            <a:pPr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Economics 120</a:t>
            </a:r>
          </a:p>
          <a:p>
            <a:pPr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Political Science 120</a:t>
            </a:r>
          </a:p>
          <a:p>
            <a:pPr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World Issues 120</a:t>
            </a:r>
          </a:p>
          <a:p>
            <a:pPr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Canadian History 121/ 122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51293" y="6229681"/>
            <a:ext cx="342900" cy="457200"/>
          </a:xfrm>
          <a:prstGeom prst="ellipse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73188" y="6258874"/>
            <a:ext cx="299110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7917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79B8BAD5CADE45ADECACBE7C7FF032" ma:contentTypeVersion="0" ma:contentTypeDescription="Create a new document." ma:contentTypeScope="" ma:versionID="10552a8a31a1d511808356613d9d452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232B904-C7BD-445C-8633-BA2F5FFCC14A}"/>
</file>

<file path=customXml/itemProps2.xml><?xml version="1.0" encoding="utf-8"?>
<ds:datastoreItem xmlns:ds="http://schemas.openxmlformats.org/officeDocument/2006/customXml" ds:itemID="{74ECF005-ADBF-4376-98BC-30E9D0B34820}"/>
</file>

<file path=customXml/itemProps3.xml><?xml version="1.0" encoding="utf-8"?>
<ds:datastoreItem xmlns:ds="http://schemas.openxmlformats.org/officeDocument/2006/customXml" ds:itemID="{5CBF8791-12D1-4AC5-9514-D9A9203EF0F6}"/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1815</TotalTime>
  <Words>200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Rockwell</vt:lpstr>
      <vt:lpstr>Rockwell Condensed</vt:lpstr>
      <vt:lpstr>Rockwell Extra Bold</vt:lpstr>
      <vt:lpstr>Wingdings</vt:lpstr>
      <vt:lpstr>Wood Type</vt:lpstr>
      <vt:lpstr>Humanities Department</vt:lpstr>
      <vt:lpstr>Social Studies </vt:lpstr>
      <vt:lpstr>French</vt:lpstr>
      <vt:lpstr>French Immersion </vt:lpstr>
      <vt:lpstr>Online options for FI students to achieve their 5 courses in grade 11 and 12</vt:lpstr>
      <vt:lpstr>Other Options in English</vt:lpstr>
    </vt:vector>
  </TitlesOfParts>
  <Company>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Humanities Departement</dc:title>
  <dc:creator>Ron Leger</dc:creator>
  <cp:lastModifiedBy>Babineau, Joan (ASD-S)</cp:lastModifiedBy>
  <cp:revision>40</cp:revision>
  <dcterms:created xsi:type="dcterms:W3CDTF">2012-02-24T18:02:48Z</dcterms:created>
  <dcterms:modified xsi:type="dcterms:W3CDTF">2021-03-24T15:19:42Z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0x0101004B79B8BAD5CADE45ADECACBE7C7FF032</vt:lpwstr>
  </property>
</Properties>
</file>