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  <p:sldId id="259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5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6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8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2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0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8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6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4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9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8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CC240F7-0E16-4316-A0A3-0E607A60787F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5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Humanities Department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819150"/>
          </a:xfrm>
        </p:spPr>
        <p:txBody>
          <a:bodyPr>
            <a:normAutofit fontScale="47500" lnSpcReduction="20000"/>
          </a:bodyPr>
          <a:lstStyle/>
          <a:p>
            <a:r>
              <a:rPr lang="en-US" sz="2900" dirty="0"/>
              <a:t>Choices for Grade 11 and 12    </a:t>
            </a:r>
          </a:p>
          <a:p>
            <a:r>
              <a:rPr lang="en-US" sz="2900" dirty="0"/>
              <a:t>Email Mr. Leger if you have questions:  				ronalda.leger@nbed.nb.ca</a:t>
            </a:r>
            <a:r>
              <a:rPr lang="en-US" dirty="0"/>
              <a:t>											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Social Studies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2386" y="2320412"/>
            <a:ext cx="7543800" cy="38517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anose="05000000000000000000" pitchFamily="2" charset="2"/>
              </a:rPr>
              <a:t> Need to graduate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15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English Students</a:t>
            </a:r>
            <a:endParaRPr lang="en-US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History 111 (recommended 80% in grade 10)</a:t>
            </a:r>
          </a:p>
          <a:p>
            <a:pPr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or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History 112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	or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History 113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French Immersion Students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History 111 (recommended 80% in grade 10)</a:t>
            </a:r>
          </a:p>
          <a:p>
            <a:pPr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or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History 112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French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2386" y="2320412"/>
            <a:ext cx="7543800" cy="3851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French Immersion Students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Grade 11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FILA 110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Grade 12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FILA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PIF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PI French 112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PI French 122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dirty="0">
              <a:sym typeface="Wingdings" pitchFamily="2" charset="2"/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dirty="0">
              <a:sym typeface="Wingdings" pitchFamily="2" charset="2"/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French Immersion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802386" y="2320412"/>
            <a:ext cx="7543800" cy="3851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Options for FI 11 and 12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*** 2 Minimum ***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Biology 112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Biology 122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World Issues 120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Canadian History 121 or 122 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Wellness 110</a:t>
            </a:r>
          </a:p>
          <a:p>
            <a:pPr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Intro to Environmental Science 120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93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50" name="Rectangle 3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25156-1891-4AFC-ADED-0A552D90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dirty="0"/>
              <a:t>Online options for FI students to achieve their 5 courses in grade 11 and 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CB87BE-C4D2-4078-B00C-16E475338BC4}"/>
              </a:ext>
            </a:extLst>
          </p:cNvPr>
          <p:cNvSpPr/>
          <p:nvPr/>
        </p:nvSpPr>
        <p:spPr>
          <a:xfrm>
            <a:off x="802386" y="2320412"/>
            <a:ext cx="7543800" cy="3851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 Writing 110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 Hospitality and Tourism 110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 Cooperative Education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 Introduction to Environmental Science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 Law 120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Oval 3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52" name="Oval 4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8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25156-1891-4AFC-ADED-0A552D90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Other Options in English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CB87BE-C4D2-4078-B00C-16E475338BC4}"/>
              </a:ext>
            </a:extLst>
          </p:cNvPr>
          <p:cNvSpPr/>
          <p:nvPr/>
        </p:nvSpPr>
        <p:spPr>
          <a:xfrm>
            <a:off x="802386" y="2320412"/>
            <a:ext cx="7543800" cy="3851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Law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Individual and Family Dynamics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Economics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Political Science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World Issues 120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Canadian History 121/ 122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91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9B8BAD5CADE45ADECACBE7C7FF032" ma:contentTypeVersion="0" ma:contentTypeDescription="Create a new document." ma:contentTypeScope="" ma:versionID="10552a8a31a1d511808356613d9d45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32B904-C7BD-445C-8633-BA2F5FFCC14A}"/>
</file>

<file path=customXml/itemProps2.xml><?xml version="1.0" encoding="utf-8"?>
<ds:datastoreItem xmlns:ds="http://schemas.openxmlformats.org/officeDocument/2006/customXml" ds:itemID="{74ECF005-ADBF-4376-98BC-30E9D0B34820}"/>
</file>

<file path=customXml/itemProps3.xml><?xml version="1.0" encoding="utf-8"?>
<ds:datastoreItem xmlns:ds="http://schemas.openxmlformats.org/officeDocument/2006/customXml" ds:itemID="{5CBF8791-12D1-4AC5-9514-D9A9203EF0F6}"/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1815</TotalTime>
  <Words>200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Rockwell</vt:lpstr>
      <vt:lpstr>Rockwell Condensed</vt:lpstr>
      <vt:lpstr>Rockwell Extra Bold</vt:lpstr>
      <vt:lpstr>Wingdings</vt:lpstr>
      <vt:lpstr>Wood Type</vt:lpstr>
      <vt:lpstr>Humanities Department</vt:lpstr>
      <vt:lpstr>Social Studies </vt:lpstr>
      <vt:lpstr>French</vt:lpstr>
      <vt:lpstr>French Immersion </vt:lpstr>
      <vt:lpstr>Online options for FI students to achieve their 5 courses in grade 11 and 12</vt:lpstr>
      <vt:lpstr>Other Options in English</vt:lpstr>
    </vt:vector>
  </TitlesOfParts>
  <Company>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Humanities Departement</dc:title>
  <dc:creator>Ron Leger</dc:creator>
  <cp:lastModifiedBy>Babineau, Joan (ASD-S)</cp:lastModifiedBy>
  <cp:revision>40</cp:revision>
  <dcterms:created xsi:type="dcterms:W3CDTF">2012-02-24T18:02:48Z</dcterms:created>
  <dcterms:modified xsi:type="dcterms:W3CDTF">2021-03-24T15:19:42Z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0x0101004B79B8BAD5CADE45ADECACBE7C7FF032</vt:lpwstr>
  </property>
</Properties>
</file>