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6" r:id="rId6"/>
    <p:sldId id="265" r:id="rId7"/>
    <p:sldId id="264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7CB72-CDEA-4EA6-BFBA-7F0DCB284673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27A2-E768-4F80-819D-F514ACA1BF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80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Symptoms of nicotine poisoning. 15 to 60 minutes after exposure may get symptoms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127A2-E768-4F80-819D-F514ACA1BFA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6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any exposure to nicotine through touching, inhaling or swallowing the e-juice the child should be taken to the emergency department as soon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127A2-E768-4F80-819D-F514ACA1BFA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9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F36A-8E6B-2CC0-020D-13EE18A2C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CC3D-D6E3-ABF3-B604-A751DF673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68B71-9450-34AF-1865-6C68E320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589F6-973B-75D9-AB2A-C0DF8D5E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964C-238F-FB14-8B90-EE4D0840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0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7A31-DE36-8CDF-B1BD-F56A6954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BF2D8-E932-A6EC-AC76-0E090E3CA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98E7-A96D-F955-8092-9170524C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ECDB4-C9AD-0348-11BF-1EC8552B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33D43-0010-FC83-9AB8-ACEB5614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46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9B9-F1FC-BBE6-FDAD-DAB991483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62022-6D3F-0809-76B4-1B8603830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9CA0-662D-42EB-B343-BBBE12B0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9DA70-70DD-E86F-8CE0-81FBC20F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60AD3-43A6-F854-7C56-23DA80A9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5AED-DE2C-80C7-A2F9-40D9FE71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80D4A-547B-32E5-FFF8-58E9C469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85245-E2CE-87B6-47DD-0CF2DB18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27CA-AB26-33CA-961F-6D16FFF4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1F68D-9021-ACE8-D4A8-ADA6B96C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41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34B9-5A96-F96E-F166-809E1A1A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9D7D9-20F2-C4DB-84C1-3D7CF1D25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6B4E-8E57-163B-4CB6-46D7D6F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AF28-0D8E-DADD-DDEE-A8EAEBF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4013-6E2F-665E-D50E-B6BA5B4D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8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D81D-ABA3-FEB2-AF5F-C7A1E954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D37C-276D-97CA-7195-552AC2311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92ACD-B5ED-881C-2446-96D3B543A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CB1AB-1359-B5A8-C361-5F1B8007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278A-4F26-9AEE-6114-5C55EF16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AD6BA-58B1-5158-0776-88E1B3C7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96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7AB2-6A3A-0A81-AEA7-A0EE6EEA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3E427-A6FB-3DE9-6607-EDBBB12E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8D4E0-E9D4-6D37-7702-C7C42E4EC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947FE-48B4-000F-B59E-C9B4CA3A3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7CEFB-4B2C-DA3F-4583-9E5D8D81B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0AAC2-A24B-4DD4-EA8C-F345D38F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55886-04D7-BE32-BBFC-A7BBE510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05308-F8F3-FE7D-59F9-AD6EDE35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86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0D83-CC84-03AA-3B64-CF89F073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4A321-9807-4A1A-78B2-6489211F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C8F35-91FB-A236-751B-C013B51E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0194-716A-7F00-BDB3-AA7B214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9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E5F51-C476-2393-AECB-2A90A69C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75BD4-0CA8-5F6F-41A3-BFE424A4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C3B96-BEA1-F64A-6F35-D6B32CAD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07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C7A3-BE0E-15F3-B3C2-F0A4A6E0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1DA3-7F00-8B64-28A0-672D86C2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ECF02-9376-5607-5FE6-66AC4CD9C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3D7F0-4442-30A1-8370-9B810D7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300A2-CCEC-A9DB-4A20-5DA6F7D0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14A9E-C6EA-4C84-EF6D-E98B0E15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8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AF93-BE7F-C33D-5D31-C5066161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C058A-42D6-DCBE-372B-D42A3BD5B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20CB0-36CA-67F4-1AF6-9A2BC70DA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24C49-C85E-8969-E280-3FE6B86A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4B7E9-3999-0B28-508B-590E08E1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7175E-0920-937E-851E-4D1643BC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18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B5357-BEA0-2A77-5974-33A78525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4299E-46F7-9070-D2E9-5C9106F5E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8786-7091-2E66-ADB1-FBA2AF960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CDE2B-B74B-4CD3-8706-84A0BDEBAAB5}" type="datetimeFigureOut">
              <a:rPr lang="en-CA" smtClean="0"/>
              <a:t>2023-11-23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8A5AF-6F27-6269-6778-C41DF212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97D8-7C1B-139D-C738-F3157633D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4679-8BDA-422B-9ED1-1C0CCFE1E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3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0HfI6xm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f40HfI6xmL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7EDA9B-2801-E432-E4D1-7C1EF03A0422}"/>
              </a:ext>
            </a:extLst>
          </p:cNvPr>
          <p:cNvSpPr txBox="1"/>
          <p:nvPr/>
        </p:nvSpPr>
        <p:spPr>
          <a:xfrm>
            <a:off x="2743199" y="1558212"/>
            <a:ext cx="3424335" cy="839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60949-57B9-4D71-7C10-12725E41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06" y="141165"/>
            <a:ext cx="8565502" cy="64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2033-7002-4C3A-5B77-AD634C01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992C6-6E8A-2B57-3FDA-1BB31F0F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Georgia </a:t>
            </a:r>
            <a:r>
              <a:rPr lang="en-CA">
                <a:hlinkClick r:id="rId2"/>
              </a:rPr>
              <a:t>Poison Superhero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025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CA50F-9130-7483-FC0A-8442516A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757237"/>
            <a:ext cx="107537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4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81E5D-4E15-4083-3B80-19027A08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062037"/>
            <a:ext cx="105346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F6010-9A7D-37C8-CBF0-7C9C5A74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85812"/>
            <a:ext cx="102489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2374E4-9927-9B46-4259-4881E6E3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2" y="470249"/>
            <a:ext cx="11266862" cy="107691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CA" sz="4000" b="1" dirty="0"/>
              <a:t>Never Touch, Drink or Breath In Anything that Looks Like This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bottles with liquid in them&#10;&#10;Description automatically generated">
            <a:extLst>
              <a:ext uri="{FF2B5EF4-FFF2-40B4-BE49-F238E27FC236}">
                <a16:creationId xmlns:a16="http://schemas.microsoft.com/office/drawing/2014/main" id="{A9D4264F-3CC0-E725-F238-263F4F1E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0" y="2522746"/>
            <a:ext cx="3903352" cy="1836872"/>
          </a:xfrm>
          <a:prstGeom prst="rect">
            <a:avLst/>
          </a:prstGeom>
        </p:spPr>
      </p:pic>
      <p:pic>
        <p:nvPicPr>
          <p:cNvPr id="5" name="Picture 4" descr="A group of bottles with labels&#10;&#10;Description automatically generated">
            <a:extLst>
              <a:ext uri="{FF2B5EF4-FFF2-40B4-BE49-F238E27FC236}">
                <a16:creationId xmlns:a16="http://schemas.microsoft.com/office/drawing/2014/main" id="{CC3D09F0-ECCC-3B52-15D2-D9BFBF64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62" y="4745618"/>
            <a:ext cx="2296089" cy="1527166"/>
          </a:xfrm>
          <a:prstGeom prst="rect">
            <a:avLst/>
          </a:prstGeom>
        </p:spPr>
      </p:pic>
      <p:pic>
        <p:nvPicPr>
          <p:cNvPr id="6" name="Picture 5" descr="A group of electronic cigarettes and lighters&#10;&#10;Description automatically generated">
            <a:extLst>
              <a:ext uri="{FF2B5EF4-FFF2-40B4-BE49-F238E27FC236}">
                <a16:creationId xmlns:a16="http://schemas.microsoft.com/office/drawing/2014/main" id="{A66BD8C5-3731-0B6E-391A-43BAE9C1E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14" y="2550606"/>
            <a:ext cx="2717022" cy="1809011"/>
          </a:xfrm>
          <a:prstGeom prst="rect">
            <a:avLst/>
          </a:prstGeom>
        </p:spPr>
      </p:pic>
      <p:pic>
        <p:nvPicPr>
          <p:cNvPr id="7" name="Picture 6" descr="A group of vaping devices&#10;&#10;Description automatically generated">
            <a:extLst>
              <a:ext uri="{FF2B5EF4-FFF2-40B4-BE49-F238E27FC236}">
                <a16:creationId xmlns:a16="http://schemas.microsoft.com/office/drawing/2014/main" id="{F873A8BE-4A1F-B1FF-0DE4-E0CE80FD5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408" y="4638480"/>
            <a:ext cx="2167936" cy="154318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A886D62-A999-B50D-58D5-8510166DD168}"/>
              </a:ext>
            </a:extLst>
          </p:cNvPr>
          <p:cNvSpPr/>
          <p:nvPr/>
        </p:nvSpPr>
        <p:spPr>
          <a:xfrm>
            <a:off x="6455807" y="1737360"/>
            <a:ext cx="321297" cy="7781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52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2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03366E5-8F48-23AB-B2B0-DB9CE0D9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2047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Could Get Nicotine Poisoning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A4AFD-E3E1-CAA4-44D1-B60B5657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548" y="1951900"/>
            <a:ext cx="1306146" cy="1492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EB73A-EC2A-3E5A-9D6D-3D1E4A30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68" y="1919288"/>
            <a:ext cx="2206323" cy="1395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0938B-93D5-F4B0-67B5-A872DE7E1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216" y="4280666"/>
            <a:ext cx="2070882" cy="1658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9DA48E-19A4-AEA4-7153-98EE2DDBCBDA}"/>
              </a:ext>
            </a:extLst>
          </p:cNvPr>
          <p:cNvSpPr txBox="1"/>
          <p:nvPr/>
        </p:nvSpPr>
        <p:spPr>
          <a:xfrm>
            <a:off x="2378927" y="4312061"/>
            <a:ext cx="1972950" cy="344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CA" sz="163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HEART RATE</a:t>
            </a:r>
            <a:endParaRPr lang="en-CA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E2234C-88CA-F635-DB4A-1CC13DEF1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6440" y="1768073"/>
            <a:ext cx="1504626" cy="1921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FFF3EE-4490-3EFC-76B6-0133839A3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4191" y="4040506"/>
            <a:ext cx="1427351" cy="2066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AB8138-3D5C-4999-9D66-201F22E26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699" y="3847666"/>
            <a:ext cx="1803892" cy="23292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9B4F0E-EFDC-1E97-C6FD-032A9C16B036}"/>
              </a:ext>
            </a:extLst>
          </p:cNvPr>
          <p:cNvSpPr txBox="1"/>
          <p:nvPr/>
        </p:nvSpPr>
        <p:spPr>
          <a:xfrm>
            <a:off x="5583977" y="5512899"/>
            <a:ext cx="1555336" cy="5942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CA" sz="163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BREATHING PROBLEMS</a:t>
            </a:r>
            <a:endParaRPr lang="en-CA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BB65C-01EC-AC98-4171-98DDC838C824}"/>
              </a:ext>
            </a:extLst>
          </p:cNvPr>
          <p:cNvSpPr txBox="1"/>
          <p:nvPr/>
        </p:nvSpPr>
        <p:spPr>
          <a:xfrm>
            <a:off x="775591" y="3314463"/>
            <a:ext cx="1069075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CA" sz="163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DIZZINESS</a:t>
            </a:r>
            <a:endParaRPr lang="en-CA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30014C-5FC6-01E9-0D13-3FF9189C2F20}"/>
              </a:ext>
            </a:extLst>
          </p:cNvPr>
          <p:cNvSpPr txBox="1"/>
          <p:nvPr/>
        </p:nvSpPr>
        <p:spPr>
          <a:xfrm>
            <a:off x="5688061" y="3422886"/>
            <a:ext cx="1143326" cy="344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CA" sz="1638" b="1" dirty="0"/>
              <a:t>CONFUSED</a:t>
            </a:r>
            <a:endParaRPr lang="en-CA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C28469-5CBC-AF56-8690-8C700369E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699" y="1863183"/>
            <a:ext cx="1492738" cy="14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E3E82-A0FF-3944-6398-722FE5C7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308725"/>
            <a:ext cx="2543175" cy="549275"/>
          </a:xfrm>
        </p:spPr>
        <p:txBody>
          <a:bodyPr>
            <a:normAutofit/>
          </a:bodyPr>
          <a:lstStyle/>
          <a:p>
            <a:r>
              <a:rPr lang="en-CA" sz="1000" dirty="0">
                <a:hlinkClick r:id="rId2"/>
              </a:rPr>
              <a:t>Adapted from Poison Prevention Superhero</a:t>
            </a:r>
            <a:endParaRPr lang="en-CA" sz="1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A5BB1-9C92-7312-188F-FCF4436D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665288"/>
            <a:ext cx="10515600" cy="4351338"/>
          </a:xfrm>
        </p:spPr>
        <p:txBody>
          <a:bodyPr/>
          <a:lstStyle/>
          <a:p>
            <a:r>
              <a:rPr lang="en-CA" dirty="0"/>
              <a:t>If you found something that you don’t know what it is? </a:t>
            </a:r>
          </a:p>
          <a:p>
            <a:r>
              <a:rPr lang="en-CA" dirty="0"/>
              <a:t>What if someone you are with touched, swallowed or breathed in a poison?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7C4299C-0E8D-6D1B-F5B6-1800D298A833}"/>
              </a:ext>
            </a:extLst>
          </p:cNvPr>
          <p:cNvSpPr txBox="1">
            <a:spLocks/>
          </p:cNvSpPr>
          <p:nvPr/>
        </p:nvSpPr>
        <p:spPr>
          <a:xfrm>
            <a:off x="2581275" y="550069"/>
            <a:ext cx="729615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000" dirty="0"/>
              <a:t>WHO CAN HELP?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8E0C8-8937-E148-44CB-0B7AE22C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151" y="4036506"/>
            <a:ext cx="2302134" cy="23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235EF-4E8E-3A91-2F41-532F71DDF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614362"/>
            <a:ext cx="10487025" cy="5629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7F98F-5DA7-9828-B097-1C4A52922506}"/>
              </a:ext>
            </a:extLst>
          </p:cNvPr>
          <p:cNvSpPr txBox="1"/>
          <p:nvPr/>
        </p:nvSpPr>
        <p:spPr>
          <a:xfrm>
            <a:off x="5374433" y="2407298"/>
            <a:ext cx="1147665" cy="886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CABC7-8BA9-EF79-323C-B93415E666A6}"/>
              </a:ext>
            </a:extLst>
          </p:cNvPr>
          <p:cNvSpPr txBox="1"/>
          <p:nvPr/>
        </p:nvSpPr>
        <p:spPr>
          <a:xfrm>
            <a:off x="3778898" y="2841020"/>
            <a:ext cx="4469363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TELL AN ADULT RIGHT AWAY</a:t>
            </a:r>
          </a:p>
        </p:txBody>
      </p:sp>
    </p:spTree>
    <p:extLst>
      <p:ext uri="{BB962C8B-B14F-4D97-AF65-F5344CB8AC3E}">
        <p14:creationId xmlns:p14="http://schemas.microsoft.com/office/powerpoint/2010/main" val="403618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65120-32ED-859A-742C-22591EA8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600075"/>
            <a:ext cx="10629900" cy="5657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70B24-EB43-2194-F1FC-F4ADA1A19F9F}"/>
              </a:ext>
            </a:extLst>
          </p:cNvPr>
          <p:cNvSpPr txBox="1"/>
          <p:nvPr/>
        </p:nvSpPr>
        <p:spPr>
          <a:xfrm>
            <a:off x="5197152" y="2313992"/>
            <a:ext cx="22020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6000" b="1" dirty="0"/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97667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FE777013F784EB5EB3FF422A1737E" ma:contentTypeVersion="0" ma:contentTypeDescription="Create a new document." ma:contentTypeScope="" ma:versionID="07748df7d0fa82daff109b8483f811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F242C5-93C4-4023-8343-2A8608C59014}"/>
</file>

<file path=customXml/itemProps2.xml><?xml version="1.0" encoding="utf-8"?>
<ds:datastoreItem xmlns:ds="http://schemas.openxmlformats.org/officeDocument/2006/customXml" ds:itemID="{E2D8DFCB-F3BF-44F0-A0C4-B90308AECDFF}"/>
</file>

<file path=customXml/itemProps3.xml><?xml version="1.0" encoding="utf-8"?>
<ds:datastoreItem xmlns:ds="http://schemas.openxmlformats.org/officeDocument/2006/customXml" ds:itemID="{21904FA6-3B37-4D50-B53C-A7E83FB57533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113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Never Touch, Drink or Breath In Anything that Looks Like This</vt:lpstr>
      <vt:lpstr>You Could Get Nicotine Poisoning</vt:lpstr>
      <vt:lpstr>Adapted from Poison Prevention Superhero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Hogan, Ann (DH/MS)</dc:creator>
  <cp:lastModifiedBy>Perry, Nila (ASD-S)</cp:lastModifiedBy>
  <cp:revision>2</cp:revision>
  <dcterms:created xsi:type="dcterms:W3CDTF">2023-11-09T19:14:53Z</dcterms:created>
  <dcterms:modified xsi:type="dcterms:W3CDTF">2023-11-23T17:06:09Z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0x0101004EFFE777013F784EB5EB3FF422A1737E</vt:lpwstr>
  </property>
</Properties>
</file>