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28" r:id="rId3"/>
    <p:sldId id="324" r:id="rId4"/>
    <p:sldId id="327" r:id="rId5"/>
    <p:sldId id="326" r:id="rId6"/>
    <p:sldId id="325" r:id="rId7"/>
    <p:sldId id="322" r:id="rId8"/>
    <p:sldId id="323" r:id="rId9"/>
    <p:sldId id="318" r:id="rId10"/>
    <p:sldId id="321" r:id="rId11"/>
    <p:sldId id="320" r:id="rId12"/>
    <p:sldId id="319" r:id="rId13"/>
    <p:sldId id="30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70B2"/>
    <a:srgbClr val="CFD8D9"/>
    <a:srgbClr val="CCD4D9"/>
    <a:srgbClr val="916246"/>
    <a:srgbClr val="919090"/>
    <a:srgbClr val="B05432"/>
    <a:srgbClr val="ECA76F"/>
    <a:srgbClr val="D1CB5D"/>
    <a:srgbClr val="C69077"/>
    <a:srgbClr val="CB9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C5CAC-D5FB-430F-AF27-DBE26B26AB62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0AC93-3164-44D7-A8F4-176EA7489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3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7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9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4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6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60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8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2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50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6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4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B734-AE38-48E7-9362-4BBCFD02858E}" type="datetimeFigureOut">
              <a:rPr lang="en-US" smtClean="0"/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470A4-C54D-4C46-B1CE-EE97C8BD4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41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1600200" cy="6858000"/>
          </a:xfr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2590800"/>
            <a:ext cx="4438650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2506287"/>
            <a:ext cx="4041775" cy="2599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58"/>
          <a:stretch/>
        </p:blipFill>
        <p:spPr bwMode="auto">
          <a:xfrm>
            <a:off x="2133600" y="1752600"/>
            <a:ext cx="6694308" cy="4430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24100" y="429161"/>
            <a:ext cx="63133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Tempus Sans ITC" pitchFamily="82" charset="0"/>
              </a:rPr>
              <a:t>New &amp; Noteworthy at</a:t>
            </a:r>
            <a:br>
              <a:rPr lang="en-US" sz="4000" dirty="0" smtClean="0">
                <a:latin typeface="Tempus Sans ITC" pitchFamily="82" charset="0"/>
              </a:rPr>
            </a:br>
            <a:r>
              <a:rPr lang="en-US" sz="4000" dirty="0" smtClean="0">
                <a:latin typeface="Tempus Sans ITC" pitchFamily="82" charset="0"/>
              </a:rPr>
              <a:t>Leatherbarrow Primary</a:t>
            </a:r>
            <a:endParaRPr lang="en-US" sz="4000" dirty="0"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00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5638800"/>
            <a:ext cx="928947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>
                <a:solidFill>
                  <a:prstClr val="white"/>
                </a:solidFill>
              </a:rPr>
              <a:t>Horizon Health Presents </a:t>
            </a:r>
            <a:r>
              <a:rPr lang="en-US" sz="3000" b="1" i="1" dirty="0" smtClean="0">
                <a:solidFill>
                  <a:prstClr val="white"/>
                </a:solidFill>
              </a:rPr>
              <a:t>Safety Superheroes </a:t>
            </a:r>
            <a:r>
              <a:rPr lang="en-US" sz="3000" dirty="0" smtClean="0">
                <a:solidFill>
                  <a:prstClr val="white"/>
                </a:solidFill>
              </a:rPr>
              <a:t>to </a:t>
            </a:r>
            <a:r>
              <a:rPr lang="en-US" sz="3000" dirty="0">
                <a:solidFill>
                  <a:prstClr val="white"/>
                </a:solidFill>
              </a:rPr>
              <a:t>Grade 2</a:t>
            </a:r>
          </a:p>
          <a:p>
            <a:pPr lvl="0" algn="ctr"/>
            <a:r>
              <a:rPr lang="en-US" sz="2800" dirty="0" smtClean="0">
                <a:solidFill>
                  <a:prstClr val="white"/>
                </a:solidFill>
              </a:rPr>
              <a:t>Moving A Tripping Hazard in our Homes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664" t="23067" r="4568" b="2870"/>
          <a:stretch/>
        </p:blipFill>
        <p:spPr>
          <a:xfrm>
            <a:off x="609600" y="76200"/>
            <a:ext cx="79248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5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5638800"/>
            <a:ext cx="928947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Horizon Health Presents </a:t>
            </a:r>
            <a:r>
              <a:rPr lang="en-US" sz="3000" b="1" i="1" dirty="0" smtClean="0"/>
              <a:t>Safety Superheroes </a:t>
            </a:r>
            <a:r>
              <a:rPr lang="en-US" sz="3000" dirty="0" smtClean="0"/>
              <a:t>to Grade 2</a:t>
            </a:r>
          </a:p>
          <a:p>
            <a:pPr algn="ctr"/>
            <a:r>
              <a:rPr lang="en-US" sz="2800" dirty="0" smtClean="0"/>
              <a:t>“Breaking a Fall”—See the Small Bones in our Hands &amp; Arm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920" t="38778" r="8774" b="1748"/>
          <a:stretch/>
        </p:blipFill>
        <p:spPr>
          <a:xfrm>
            <a:off x="529936" y="186689"/>
            <a:ext cx="8229600" cy="54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9327" y="5638800"/>
            <a:ext cx="9130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We Are 100 Days Smarter!</a:t>
            </a:r>
          </a:p>
          <a:p>
            <a:pPr algn="ctr"/>
            <a:r>
              <a:rPr lang="en-US" sz="3200" dirty="0" smtClean="0"/>
              <a:t>Great 100 Days Projects, All D.A.T.L. Students!</a:t>
            </a:r>
          </a:p>
        </p:txBody>
      </p:sp>
      <p:pic>
        <p:nvPicPr>
          <p:cNvPr id="4" name="Picture 2" descr="IMG_01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6" t="10081" r="29935" b="3955"/>
          <a:stretch/>
        </p:blipFill>
        <p:spPr bwMode="auto">
          <a:xfrm>
            <a:off x="4876799" y="146298"/>
            <a:ext cx="4059179" cy="539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21111" r="23333"/>
          <a:stretch/>
        </p:blipFill>
        <p:spPr>
          <a:xfrm>
            <a:off x="228600" y="131550"/>
            <a:ext cx="4495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5832901"/>
            <a:ext cx="9130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Our K-Earle Classroom is Hosting a Teddy Bear From a Pakistan School—They Will Write Back to the Students About His Adventures in Canada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/>
          <a:stretch/>
        </p:blipFill>
        <p:spPr>
          <a:xfrm>
            <a:off x="381000" y="88566"/>
            <a:ext cx="8365571" cy="55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304800" y="5943600"/>
            <a:ext cx="9670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Thank you to our custodians for digging us out again!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4" name="Picture 2" descr="IMG_03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12" t="25609" r="24240" b="11349"/>
          <a:stretch/>
        </p:blipFill>
        <p:spPr bwMode="auto">
          <a:xfrm rot="16200000">
            <a:off x="1867671" y="-577353"/>
            <a:ext cx="5262881" cy="68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304800" y="5943600"/>
            <a:ext cx="9670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An Art Club Student Engaged in His Work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r="23020"/>
          <a:stretch/>
        </p:blipFill>
        <p:spPr>
          <a:xfrm rot="16200000">
            <a:off x="1783426" y="-1066860"/>
            <a:ext cx="549402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304801" y="5956012"/>
            <a:ext cx="9670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Over 100 Families Enjoyed Family Fun Fitness Night!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9"/>
          <a:stretch/>
        </p:blipFill>
        <p:spPr>
          <a:xfrm>
            <a:off x="2434936" y="57150"/>
            <a:ext cx="4191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304800" y="5715000"/>
            <a:ext cx="9670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D.A.T.L. Staff Play an After-School Game of</a:t>
            </a:r>
          </a:p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 “Mitten” Volleyball on a Winter-Wonderland ‘Court’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2737" r="23526" b="13344"/>
          <a:stretch/>
        </p:blipFill>
        <p:spPr>
          <a:xfrm>
            <a:off x="574183" y="76200"/>
            <a:ext cx="7915141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304800" y="5715000"/>
            <a:ext cx="9670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Pink Day in K </a:t>
            </a:r>
            <a:r>
              <a:rPr lang="en-US" sz="3200" smtClean="0">
                <a:solidFill>
                  <a:prstClr val="white"/>
                </a:solidFill>
              </a:rPr>
              <a:t>Walsh -- </a:t>
            </a:r>
            <a:endParaRPr lang="en-US" sz="3200" dirty="0" smtClean="0">
              <a:solidFill>
                <a:prstClr val="white"/>
              </a:solidFill>
            </a:endParaRPr>
          </a:p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Part of our Friendship Week Celebration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063" t="34850" r="19445" b="11423"/>
          <a:stretch/>
        </p:blipFill>
        <p:spPr>
          <a:xfrm>
            <a:off x="100913" y="152400"/>
            <a:ext cx="893805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5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304800" y="5715000"/>
            <a:ext cx="9670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Examples of the AMAZING 100 Day Projects:  </a:t>
            </a:r>
          </a:p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100 Books Read and 100 Hockey Fans!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7778" r="10000" b="16666"/>
          <a:stretch/>
        </p:blipFill>
        <p:spPr>
          <a:xfrm>
            <a:off x="228600" y="228601"/>
            <a:ext cx="8627388" cy="53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5715000"/>
            <a:ext cx="9365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Examples of the AMAZING 100 Day Projects:  </a:t>
            </a:r>
          </a:p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100 Fingers and 100 Hearts!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34444" r="16486" b="16667"/>
          <a:stretch/>
        </p:blipFill>
        <p:spPr>
          <a:xfrm>
            <a:off x="215178" y="448568"/>
            <a:ext cx="872749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854" y="5638800"/>
            <a:ext cx="9130146" cy="1219200"/>
          </a:xfrm>
          <a:prstGeom prst="rect">
            <a:avLst/>
          </a:prstGeom>
          <a:gradFill flip="none" rotWithShape="1">
            <a:gsLst>
              <a:gs pos="0">
                <a:srgbClr val="3366FF">
                  <a:shade val="30000"/>
                  <a:satMod val="115000"/>
                </a:srgbClr>
              </a:gs>
              <a:gs pos="50000">
                <a:srgbClr val="3366FF">
                  <a:shade val="67500"/>
                  <a:satMod val="115000"/>
                </a:srgbClr>
              </a:gs>
              <a:gs pos="100000">
                <a:srgbClr val="3366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dirty="0" smtClean="0"/>
          </a:p>
          <a:p>
            <a:r>
              <a:rPr lang="en-US" sz="3200" dirty="0" smtClean="0"/>
              <a:t> 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0" y="15849600"/>
            <a:ext cx="152781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271518" y="5638800"/>
            <a:ext cx="9670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</a:rPr>
              <a:t>Sara Creighton was Recognized in our Legislature for Receiving </a:t>
            </a:r>
            <a:r>
              <a:rPr lang="en-US" sz="2800" dirty="0">
                <a:solidFill>
                  <a:prstClr val="white"/>
                </a:solidFill>
              </a:rPr>
              <a:t>the Community Living National Inclusive </a:t>
            </a:r>
            <a:r>
              <a:rPr lang="en-US" sz="2800">
                <a:solidFill>
                  <a:prstClr val="white"/>
                </a:solidFill>
              </a:rPr>
              <a:t>Education </a:t>
            </a:r>
            <a:r>
              <a:rPr lang="en-US" sz="2800" smtClean="0">
                <a:solidFill>
                  <a:prstClr val="white"/>
                </a:solidFill>
              </a:rPr>
              <a:t>Award!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0460" r="8387" b="20807"/>
          <a:stretch/>
        </p:blipFill>
        <p:spPr>
          <a:xfrm>
            <a:off x="0" y="984885"/>
            <a:ext cx="912743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6F97F31B17244CA1788977EF33A5CE" ma:contentTypeVersion="0" ma:contentTypeDescription="Create a new document." ma:contentTypeScope="" ma:versionID="06f5bd7964bd0a034c5ebd4bf523fc7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0A43DA-73F5-4384-9DEA-6C810B3AFACF}"/>
</file>

<file path=customXml/itemProps2.xml><?xml version="1.0" encoding="utf-8"?>
<ds:datastoreItem xmlns:ds="http://schemas.openxmlformats.org/officeDocument/2006/customXml" ds:itemID="{B231B744-A3CB-45D3-A9BC-1D4DE9DD971E}"/>
</file>

<file path=customXml/itemProps3.xml><?xml version="1.0" encoding="utf-8"?>
<ds:datastoreItem xmlns:ds="http://schemas.openxmlformats.org/officeDocument/2006/customXml" ds:itemID="{9D9BAE59-A966-4389-9A0B-5BCE9CE8271A}"/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19455</TotalTime>
  <Words>211</Words>
  <Application>Microsoft Office PowerPoint</Application>
  <PresentationFormat>On-screen Show (4:3)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Tempus Sans ITC</vt:lpstr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We’re Learning at  Leatherbarrow Primary</dc:title>
  <dc:creator>Long, Nancy (ASD-S)</dc:creator>
  <cp:lastModifiedBy>Long, Nancy (ASD-S)</cp:lastModifiedBy>
  <cp:revision>166</cp:revision>
  <dcterms:created xsi:type="dcterms:W3CDTF">2014-05-22T11:50:53Z</dcterms:created>
  <dcterms:modified xsi:type="dcterms:W3CDTF">2015-03-17T15:37:27Z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0x010100D66F97F31B17244CA1788977EF33A5CE</vt:lpwstr>
  </property>
</Properties>
</file>