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71" autoAdjust="0"/>
  </p:normalViewPr>
  <p:slideViewPr>
    <p:cSldViewPr snapToGrid="0" snapToObjects="1">
      <p:cViewPr varScale="1">
        <p:scale>
          <a:sx n="67" d="100"/>
          <a:sy n="67" d="100"/>
        </p:scale>
        <p:origin x="238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CF2-E825-F44A-AE87-BA0D07170060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626-68BB-6C48-91A6-86F0A483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chevr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2861" y="1677650"/>
            <a:ext cx="6507024" cy="4094500"/>
          </a:xfrm>
          <a:prstGeom prst="roundRect">
            <a:avLst/>
          </a:prstGeom>
          <a:solidFill>
            <a:srgbClr val="FFFFFF">
              <a:alpha val="85000"/>
            </a:srgbClr>
          </a:solidFill>
          <a:ln w="571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101" y="1684360"/>
            <a:ext cx="59646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Janda Curlygirl Serif"/>
              </a:rPr>
              <a:t>We are learning:</a:t>
            </a:r>
          </a:p>
          <a:p>
            <a:endParaRPr lang="en-US" dirty="0">
              <a:latin typeface="Comic Sans MS" panose="030F0702030302020204" pitchFamily="66" charset="0"/>
              <a:cs typeface="Blessings through Raindrops"/>
            </a:endParaRPr>
          </a:p>
          <a:p>
            <a:r>
              <a:rPr lang="en-US" b="1" dirty="0" smtClean="0">
                <a:latin typeface="Comic Sans MS" panose="030F0702030302020204" pitchFamily="66" charset="0"/>
                <a:cs typeface="Blessings through Raindrops"/>
              </a:rPr>
              <a:t>Reading:  </a:t>
            </a:r>
            <a:r>
              <a:rPr lang="en-US" dirty="0" smtClean="0">
                <a:latin typeface="Comic Sans MS" panose="030F0702030302020204" pitchFamily="66" charset="0"/>
                <a:cs typeface="Blessings through Raindrops"/>
              </a:rPr>
              <a:t>We are focusing on building </a:t>
            </a:r>
            <a:r>
              <a:rPr lang="en-US" dirty="0" smtClean="0">
                <a:latin typeface="Comic Sans MS" panose="030F0702030302020204" pitchFamily="66" charset="0"/>
                <a:cs typeface="Blessings through Raindrops"/>
              </a:rPr>
              <a:t>stamina</a:t>
            </a:r>
          </a:p>
          <a:p>
            <a:r>
              <a:rPr lang="en-US" b="1" dirty="0" smtClean="0">
                <a:latin typeface="Comic Sans MS" panose="030F0702030302020204" pitchFamily="66" charset="0"/>
                <a:cs typeface="Blessings through Raindrops"/>
              </a:rPr>
              <a:t>Sight Words</a:t>
            </a:r>
            <a:r>
              <a:rPr lang="en-US" dirty="0" smtClean="0">
                <a:latin typeface="Comic Sans MS" panose="030F0702030302020204" pitchFamily="66" charset="0"/>
                <a:cs typeface="Blessings through Raindrops"/>
              </a:rPr>
              <a:t>: am, play, you</a:t>
            </a:r>
            <a:endParaRPr lang="en-US" dirty="0" smtClean="0">
              <a:latin typeface="Comic Sans MS" panose="030F0702030302020204" pitchFamily="66" charset="0"/>
              <a:cs typeface="Blessings through Raindrops"/>
            </a:endParaRPr>
          </a:p>
          <a:p>
            <a:endParaRPr lang="en-US" dirty="0" smtClean="0">
              <a:latin typeface="Comic Sans MS" panose="030F0702030302020204" pitchFamily="66" charset="0"/>
              <a:cs typeface="Blessings through Raindrops"/>
            </a:endParaRPr>
          </a:p>
          <a:p>
            <a:r>
              <a:rPr lang="en-US" b="1" dirty="0" smtClean="0">
                <a:latin typeface="Comic Sans MS" panose="030F0702030302020204" pitchFamily="66" charset="0"/>
                <a:cs typeface="Blessings through Raindrops"/>
              </a:rPr>
              <a:t>Writing</a:t>
            </a:r>
            <a:r>
              <a:rPr lang="en-US" dirty="0" smtClean="0">
                <a:latin typeface="Comic Sans MS" panose="030F0702030302020204" pitchFamily="66" charset="0"/>
                <a:cs typeface="Blessings through Raindrops"/>
              </a:rPr>
              <a:t>:  Students are working on creating a picture and labeling their picture. Students are also encouraged to write a sentence to go with their picture.</a:t>
            </a:r>
          </a:p>
          <a:p>
            <a:endParaRPr lang="en-US" dirty="0" smtClean="0">
              <a:latin typeface="Comic Sans MS" panose="030F0702030302020204" pitchFamily="66" charset="0"/>
              <a:cs typeface="Blessings through Raindrops"/>
            </a:endParaRPr>
          </a:p>
          <a:p>
            <a:r>
              <a:rPr lang="en-US" b="1" dirty="0" smtClean="0">
                <a:latin typeface="Comic Sans MS" panose="030F0702030302020204" pitchFamily="66" charset="0"/>
                <a:cs typeface="Blessings through Raindrops"/>
              </a:rPr>
              <a:t>Math: </a:t>
            </a:r>
            <a:r>
              <a:rPr lang="en-US" dirty="0" smtClean="0">
                <a:latin typeface="Comic Sans MS" panose="030F0702030302020204" pitchFamily="66" charset="0"/>
                <a:cs typeface="Blessings through Raindrops"/>
              </a:rPr>
              <a:t>This week we will be finishing our unit on patterns. We will be reviewing concepts taught throughout the unit and students will be quizzed on these concepts. </a:t>
            </a:r>
            <a:endParaRPr lang="en-US" dirty="0">
              <a:latin typeface="Comic Sans MS" panose="030F0702030302020204" pitchFamily="66" charset="0"/>
              <a:cs typeface="Blessings through Raindrops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192929" y="5952128"/>
            <a:ext cx="6486956" cy="2247672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127" y="5830448"/>
            <a:ext cx="6486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Comic Sans MS" panose="030F0702030302020204" pitchFamily="66" charset="0"/>
              <a:cs typeface="Janda Curlygirl Serif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  <a:cs typeface="Janda Curlygirl Serif"/>
              </a:rPr>
              <a:t>Important Dates:</a:t>
            </a:r>
          </a:p>
          <a:p>
            <a:endParaRPr lang="en-US" sz="2000" b="1" dirty="0" smtClean="0">
              <a:latin typeface="Comic Sans MS" panose="030F0702030302020204" pitchFamily="66" charset="0"/>
              <a:cs typeface="Janda Curlygirl Serif"/>
            </a:endParaRPr>
          </a:p>
          <a:p>
            <a:r>
              <a:rPr lang="en-US" sz="2000" dirty="0">
                <a:latin typeface="Comic Sans MS" panose="030F0702030302020204" pitchFamily="66" charset="0"/>
                <a:cs typeface="Janda Curlygirl Serif"/>
              </a:rPr>
              <a:t>Monday, Oct. 9- Thanksgiving- No </a:t>
            </a:r>
            <a:r>
              <a:rPr lang="en-US" sz="2000" dirty="0" smtClean="0">
                <a:latin typeface="Comic Sans MS" panose="030F0702030302020204" pitchFamily="66" charset="0"/>
                <a:cs typeface="Janda Curlygirl Serif"/>
              </a:rPr>
              <a:t>School</a:t>
            </a:r>
          </a:p>
          <a:p>
            <a:endParaRPr lang="en-US" sz="2000" dirty="0">
              <a:latin typeface="Comic Sans MS" panose="030F0702030302020204" pitchFamily="66" charset="0"/>
              <a:cs typeface="Janda Curlygirl Serif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cs typeface="Janda Curlygirl Serif"/>
              </a:rPr>
              <a:t>Wednesday</a:t>
            </a:r>
            <a:r>
              <a:rPr lang="en-US" sz="2000" dirty="0" smtClean="0">
                <a:latin typeface="Comic Sans MS" panose="030F0702030302020204" pitchFamily="66" charset="0"/>
                <a:cs typeface="Janda Curlygirl Serif"/>
              </a:rPr>
              <a:t>, </a:t>
            </a:r>
            <a:r>
              <a:rPr lang="en-US" sz="2000" dirty="0" smtClean="0">
                <a:latin typeface="Comic Sans MS" panose="030F0702030302020204" pitchFamily="66" charset="0"/>
                <a:cs typeface="Janda Curlygirl Serif"/>
              </a:rPr>
              <a:t>Oct.11 - </a:t>
            </a:r>
            <a:r>
              <a:rPr lang="en-US" sz="2000" dirty="0" smtClean="0">
                <a:latin typeface="Comic Sans MS" panose="030F0702030302020204" pitchFamily="66" charset="0"/>
                <a:cs typeface="Janda Curlygirl Serif"/>
              </a:rPr>
              <a:t>Book orders Due</a:t>
            </a:r>
          </a:p>
          <a:p>
            <a:endParaRPr lang="en-US" sz="2000" b="1" dirty="0" smtClean="0">
              <a:latin typeface="Comic Sans MS" panose="030F0702030302020204" pitchFamily="66" charset="0"/>
              <a:cs typeface="Janda Curlygirl Serif"/>
            </a:endParaRPr>
          </a:p>
          <a:p>
            <a:endParaRPr lang="en-US" sz="2000" dirty="0" smtClean="0">
              <a:latin typeface="Comic Sans MS" panose="030F0702030302020204" pitchFamily="66" charset="0"/>
              <a:cs typeface="Janda Curlygirl Serif"/>
            </a:endParaRPr>
          </a:p>
          <a:p>
            <a:endParaRPr lang="en-US" sz="2000" dirty="0">
              <a:latin typeface="Comic Sans MS" panose="030F0702030302020204" pitchFamily="66" charset="0"/>
              <a:cs typeface="Janda Curlygirl Serif"/>
            </a:endParaRPr>
          </a:p>
          <a:p>
            <a:endParaRPr lang="en-US" sz="2000" dirty="0" smtClean="0">
              <a:latin typeface="Comic Sans MS" panose="030F0702030302020204" pitchFamily="66" charset="0"/>
              <a:cs typeface="Janda Curlygirl Serif"/>
            </a:endParaRPr>
          </a:p>
          <a:p>
            <a:endParaRPr lang="en-US" sz="2000" b="1" dirty="0" smtClean="0">
              <a:latin typeface="Comic Sans MS" panose="030F0702030302020204" pitchFamily="66" charset="0"/>
              <a:cs typeface="Janda Curlygirl Serif"/>
            </a:endParaRPr>
          </a:p>
          <a:p>
            <a:endParaRPr lang="en-US" sz="2000" b="1" dirty="0">
              <a:latin typeface="Comic Sans MS" panose="030F0702030302020204" pitchFamily="66" charset="0"/>
              <a:cs typeface="Janda Curlygirl Serif"/>
            </a:endParaRPr>
          </a:p>
        </p:txBody>
      </p:sp>
      <p:pic>
        <p:nvPicPr>
          <p:cNvPr id="31" name="Picture 30" descr="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07"/>
            <a:ext cx="6858000" cy="1542913"/>
          </a:xfrm>
          <a:prstGeom prst="rect">
            <a:avLst/>
          </a:prstGeom>
        </p:spPr>
      </p:pic>
      <p:pic>
        <p:nvPicPr>
          <p:cNvPr id="14" name="Picture 13" descr="schoolowl_pink_gr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87">
            <a:off x="5340818" y="-2417"/>
            <a:ext cx="1388967" cy="160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4450" y="420454"/>
            <a:ext cx="603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Janda Curlygirl Serif"/>
                <a:cs typeface="Janda Curlygirl Serif"/>
              </a:rPr>
              <a:t> </a:t>
            </a:r>
            <a:r>
              <a:rPr lang="en-US" sz="3200" b="1" dirty="0" smtClean="0">
                <a:latin typeface="Comic Sans MS" panose="030F0702030302020204" pitchFamily="66" charset="0"/>
                <a:cs typeface="Janda Curlygirl Serif"/>
              </a:rPr>
              <a:t>This week in </a:t>
            </a:r>
          </a:p>
          <a:p>
            <a:pPr algn="ctr"/>
            <a:r>
              <a:rPr lang="en-US" sz="3200" b="1" dirty="0" smtClean="0">
                <a:latin typeface="Comic Sans MS" panose="030F0702030302020204" pitchFamily="66" charset="0"/>
                <a:cs typeface="Blessings through Raindrops"/>
              </a:rPr>
              <a:t>	Miss. </a:t>
            </a:r>
            <a:r>
              <a:rPr lang="en-US" sz="3200" b="1" dirty="0" smtClean="0">
                <a:latin typeface="Comic Sans MS" panose="030F0702030302020204" pitchFamily="66" charset="0"/>
                <a:cs typeface="Blessings through Raindrops"/>
              </a:rPr>
              <a:t>Sorensen’s </a:t>
            </a:r>
            <a:r>
              <a:rPr lang="en-US" sz="3200" b="1" dirty="0" smtClean="0">
                <a:latin typeface="Comic Sans MS" panose="030F0702030302020204" pitchFamily="66" charset="0"/>
                <a:cs typeface="Blessings through Raindrops"/>
              </a:rPr>
              <a:t>Class</a:t>
            </a:r>
            <a:endParaRPr lang="en-US" sz="3200" b="1" dirty="0" smtClean="0">
              <a:latin typeface="Comic Sans MS" panose="030F0702030302020204" pitchFamily="66" charset="0"/>
              <a:cs typeface="Blessings through Raindrops"/>
            </a:endParaRPr>
          </a:p>
        </p:txBody>
      </p:sp>
      <p:pic>
        <p:nvPicPr>
          <p:cNvPr id="33" name="Picture 32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1" y="8264367"/>
            <a:ext cx="4739675" cy="868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8010" y="8325290"/>
            <a:ext cx="437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essings through Raindrops"/>
                <a:cs typeface="Blessings through Raindrops"/>
              </a:rPr>
              <a:t>Week of Oct. 2- 6 </a:t>
            </a:r>
            <a:endParaRPr lang="en-US" sz="2000" dirty="0">
              <a:latin typeface="Century Gothic"/>
              <a:cs typeface="Blessings through Raindrops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a</a:t>
            </a:r>
            <a:r>
              <a:rPr lang="en-US" sz="2000" dirty="0" smtClean="0">
                <a:latin typeface="Century Gothic"/>
                <a:cs typeface="Century Gothic"/>
              </a:rPr>
              <a:t>lexandra.sorensen@nbed.nb.ca</a:t>
            </a: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>
              <a:latin typeface="Blessings through Raindrops"/>
              <a:cs typeface="Blessings through Raindrops"/>
            </a:endParaRPr>
          </a:p>
        </p:txBody>
      </p:sp>
    </p:spTree>
    <p:extLst>
      <p:ext uri="{BB962C8B-B14F-4D97-AF65-F5344CB8AC3E}">
        <p14:creationId xmlns:p14="http://schemas.microsoft.com/office/powerpoint/2010/main" val="271612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2E59D43B672E46869AF033E6E51C8F" ma:contentTypeVersion="7" ma:contentTypeDescription="Create a new document." ma:contentTypeScope="" ma:versionID="f2ae10e9793948d709a6b7c0f3050cf6">
  <xsd:schema xmlns:xsd="http://www.w3.org/2001/XMLSchema" xmlns:xs="http://www.w3.org/2001/XMLSchema" xmlns:p="http://schemas.microsoft.com/office/2006/metadata/properties" xmlns:ns1="http://schemas.microsoft.com/sharepoint/v3" xmlns:ns2="dd6ea072-9524-4f25-b5d7-f98419cdb497" targetNamespace="http://schemas.microsoft.com/office/2006/metadata/properties" ma:root="true" ma:fieldsID="78c9eab52eb89412950773edd25087f7" ns1:_="" ns2:_="">
    <xsd:import namespace="http://schemas.microsoft.com/sharepoint/v3"/>
    <xsd:import namespace="dd6ea072-9524-4f25-b5d7-f98419cdb49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ea072-9524-4f25-b5d7-f98419cdb49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b8e9bc95-2860-4931-9027-08ac5f576ed0}" ma:internalName="Blog_x0020_Category" ma:readOnly="false" ma:showField="Title" ma:web="696ae357-d2e5-4cdd-8a15-ff2b0d0d615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dd6ea072-9524-4f25-b5d7-f98419cdb497">14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BE1FF7-311C-4561-B63E-DB32CC06EDE9}"/>
</file>

<file path=customXml/itemProps2.xml><?xml version="1.0" encoding="utf-8"?>
<ds:datastoreItem xmlns:ds="http://schemas.openxmlformats.org/officeDocument/2006/customXml" ds:itemID="{D7B6D59D-8DBA-4A4C-B615-40D9DBD3CF42}"/>
</file>

<file path=customXml/itemProps3.xml><?xml version="1.0" encoding="utf-8"?>
<ds:datastoreItem xmlns:ds="http://schemas.openxmlformats.org/officeDocument/2006/customXml" ds:itemID="{255881ED-6D71-4284-88BB-8221896074EE}"/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108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Blessings through Raindrops</vt:lpstr>
      <vt:lpstr>Calibri</vt:lpstr>
      <vt:lpstr>Century Gothic</vt:lpstr>
      <vt:lpstr>Comic Sans MS</vt:lpstr>
      <vt:lpstr>Janda Curlygirl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Rivers</dc:creator>
  <cp:lastModifiedBy>alexandralsorensen@gmail.com</cp:lastModifiedBy>
  <cp:revision>30</cp:revision>
  <cp:lastPrinted>2017-09-25T10:26:10Z</cp:lastPrinted>
  <dcterms:created xsi:type="dcterms:W3CDTF">2014-07-28T06:22:01Z</dcterms:created>
  <dcterms:modified xsi:type="dcterms:W3CDTF">2017-10-01T17:56:22Z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0x010100CA2E59D43B672E46869AF033E6E51C8F</vt:lpwstr>
  </property>
</Properties>
</file>