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94" r:id="rId3"/>
    <p:sldId id="257" r:id="rId4"/>
    <p:sldId id="264" r:id="rId5"/>
    <p:sldId id="259" r:id="rId6"/>
    <p:sldId id="260" r:id="rId7"/>
    <p:sldId id="261" r:id="rId8"/>
    <p:sldId id="263" r:id="rId9"/>
    <p:sldId id="277" r:id="rId10"/>
    <p:sldId id="295" r:id="rId11"/>
    <p:sldId id="265" r:id="rId12"/>
    <p:sldId id="268" r:id="rId13"/>
    <p:sldId id="279" r:id="rId14"/>
    <p:sldId id="269" r:id="rId15"/>
    <p:sldId id="280" r:id="rId16"/>
    <p:sldId id="270" r:id="rId17"/>
    <p:sldId id="281" r:id="rId18"/>
    <p:sldId id="266" r:id="rId19"/>
    <p:sldId id="271" r:id="rId20"/>
    <p:sldId id="282" r:id="rId21"/>
    <p:sldId id="272" r:id="rId22"/>
    <p:sldId id="283" r:id="rId23"/>
    <p:sldId id="267" r:id="rId24"/>
    <p:sldId id="274" r:id="rId25"/>
    <p:sldId id="273" r:id="rId26"/>
    <p:sldId id="285" r:id="rId27"/>
    <p:sldId id="286" r:id="rId28"/>
    <p:sldId id="284" r:id="rId29"/>
    <p:sldId id="287" r:id="rId30"/>
    <p:sldId id="288" r:id="rId31"/>
    <p:sldId id="296" r:id="rId32"/>
    <p:sldId id="297" r:id="rId33"/>
    <p:sldId id="298" r:id="rId34"/>
    <p:sldId id="299" r:id="rId35"/>
    <p:sldId id="290" r:id="rId36"/>
    <p:sldId id="291" r:id="rId37"/>
    <p:sldId id="292" r:id="rId38"/>
    <p:sldId id="278" r:id="rId39"/>
    <p:sldId id="293" r:id="rId4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9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28277E-F83D-4D9D-B4A4-B875BAD534DB}" v="2" dt="2020-02-19T14:47:18.8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10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alen, Beth (ASD-W)" userId="b1141e51-dd6f-43c9-bafb-ea3d688b717a" providerId="ADAL" clId="{C928277E-F83D-4D9D-B4A4-B875BAD534DB}"/>
    <pc:docChg chg="modSld">
      <pc:chgData name="Whalen, Beth (ASD-W)" userId="b1141e51-dd6f-43c9-bafb-ea3d688b717a" providerId="ADAL" clId="{C928277E-F83D-4D9D-B4A4-B875BAD534DB}" dt="2020-02-21T13:07:03.391" v="4" actId="20577"/>
      <pc:docMkLst>
        <pc:docMk/>
      </pc:docMkLst>
      <pc:sldChg chg="modSp">
        <pc:chgData name="Whalen, Beth (ASD-W)" userId="b1141e51-dd6f-43c9-bafb-ea3d688b717a" providerId="ADAL" clId="{C928277E-F83D-4D9D-B4A4-B875BAD534DB}" dt="2020-02-19T14:47:18.835" v="0"/>
        <pc:sldMkLst>
          <pc:docMk/>
          <pc:sldMk cId="1793376363" sldId="278"/>
        </pc:sldMkLst>
        <pc:spChg chg="mod">
          <ac:chgData name="Whalen, Beth (ASD-W)" userId="b1141e51-dd6f-43c9-bafb-ea3d688b717a" providerId="ADAL" clId="{C928277E-F83D-4D9D-B4A4-B875BAD534DB}" dt="2020-02-19T14:47:18.835" v="0"/>
          <ac:spMkLst>
            <pc:docMk/>
            <pc:sldMk cId="1793376363" sldId="278"/>
            <ac:spMk id="3" creationId="{00000000-0000-0000-0000-000000000000}"/>
          </ac:spMkLst>
        </pc:spChg>
      </pc:sldChg>
      <pc:sldChg chg="modSp">
        <pc:chgData name="Whalen, Beth (ASD-W)" userId="b1141e51-dd6f-43c9-bafb-ea3d688b717a" providerId="ADAL" clId="{C928277E-F83D-4D9D-B4A4-B875BAD534DB}" dt="2020-02-21T13:07:03.391" v="4" actId="20577"/>
        <pc:sldMkLst>
          <pc:docMk/>
          <pc:sldMk cId="2290405975" sldId="280"/>
        </pc:sldMkLst>
        <pc:spChg chg="mod">
          <ac:chgData name="Whalen, Beth (ASD-W)" userId="b1141e51-dd6f-43c9-bafb-ea3d688b717a" providerId="ADAL" clId="{C928277E-F83D-4D9D-B4A4-B875BAD534DB}" dt="2020-02-21T13:07:03.391" v="4" actId="20577"/>
          <ac:spMkLst>
            <pc:docMk/>
            <pc:sldMk cId="2290405975" sldId="280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1240-AAF6-4D01-8D1D-775AABADBFAF}" type="datetimeFigureOut">
              <a:rPr lang="fr-CA" smtClean="0"/>
              <a:t>2020-02-21</a:t>
            </a:fld>
            <a:endParaRPr lang="fr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041E-2E00-47FB-B29A-81AB71860E10}" type="slidenum">
              <a:rPr lang="fr-CA" smtClean="0"/>
              <a:t>‹#›</a:t>
            </a:fld>
            <a:endParaRPr lang="fr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1240-AAF6-4D01-8D1D-775AABADBFAF}" type="datetimeFigureOut">
              <a:rPr lang="fr-CA" smtClean="0"/>
              <a:t>2020-02-21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041E-2E00-47FB-B29A-81AB71860E10}" type="slidenum">
              <a:rPr lang="fr-CA" smtClean="0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1240-AAF6-4D01-8D1D-775AABADBFAF}" type="datetimeFigureOut">
              <a:rPr lang="fr-CA" smtClean="0"/>
              <a:t>2020-02-21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041E-2E00-47FB-B29A-81AB71860E10}" type="slidenum">
              <a:rPr lang="fr-CA" smtClean="0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1240-AAF6-4D01-8D1D-775AABADBFAF}" type="datetimeFigureOut">
              <a:rPr lang="fr-CA" smtClean="0"/>
              <a:t>2020-02-21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041E-2E00-47FB-B29A-81AB71860E10}" type="slidenum">
              <a:rPr lang="fr-CA" smtClean="0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1240-AAF6-4D01-8D1D-775AABADBFAF}" type="datetimeFigureOut">
              <a:rPr lang="fr-CA" smtClean="0"/>
              <a:t>2020-02-21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041E-2E00-47FB-B29A-81AB71860E10}" type="slidenum">
              <a:rPr lang="fr-CA" smtClean="0"/>
              <a:t>‹#›</a:t>
            </a:fld>
            <a:endParaRPr lang="fr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1240-AAF6-4D01-8D1D-775AABADBFAF}" type="datetimeFigureOut">
              <a:rPr lang="fr-CA" smtClean="0"/>
              <a:t>2020-02-21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041E-2E00-47FB-B29A-81AB71860E10}" type="slidenum">
              <a:rPr lang="fr-CA" smtClean="0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1240-AAF6-4D01-8D1D-775AABADBFAF}" type="datetimeFigureOut">
              <a:rPr lang="fr-CA" smtClean="0"/>
              <a:t>2020-02-21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041E-2E00-47FB-B29A-81AB71860E10}" type="slidenum">
              <a:rPr lang="fr-CA" smtClean="0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1240-AAF6-4D01-8D1D-775AABADBFAF}" type="datetimeFigureOut">
              <a:rPr lang="fr-CA" smtClean="0"/>
              <a:t>2020-02-21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041E-2E00-47FB-B29A-81AB71860E10}" type="slidenum">
              <a:rPr lang="fr-CA" smtClean="0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1240-AAF6-4D01-8D1D-775AABADBFAF}" type="datetimeFigureOut">
              <a:rPr lang="fr-CA" smtClean="0"/>
              <a:t>2020-02-21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041E-2E00-47FB-B29A-81AB71860E10}" type="slidenum">
              <a:rPr lang="fr-CA" smtClean="0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1240-AAF6-4D01-8D1D-775AABADBFAF}" type="datetimeFigureOut">
              <a:rPr lang="fr-CA" smtClean="0"/>
              <a:t>2020-02-21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041E-2E00-47FB-B29A-81AB71860E10}" type="slidenum">
              <a:rPr lang="fr-CA" smtClean="0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1240-AAF6-4D01-8D1D-775AABADBFAF}" type="datetimeFigureOut">
              <a:rPr lang="fr-CA" smtClean="0"/>
              <a:t>2020-02-21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765041E-2E00-47FB-B29A-81AB71860E10}" type="slidenum">
              <a:rPr lang="fr-CA" smtClean="0"/>
              <a:t>‹#›</a:t>
            </a:fld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0931240-AAF6-4D01-8D1D-775AABADBFAF}" type="datetimeFigureOut">
              <a:rPr lang="fr-CA" smtClean="0"/>
              <a:t>2020-02-21</a:t>
            </a:fld>
            <a:endParaRPr lang="fr-C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765041E-2E00-47FB-B29A-81AB71860E10}" type="slidenum">
              <a:rPr lang="fr-CA" smtClean="0"/>
              <a:t>‹#›</a:t>
            </a:fld>
            <a:endParaRPr lang="fr-C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geology.com/records/largest-earthquake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geology.com/plate-tectonics.shtml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WzdgBNfhQ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164" y="228600"/>
            <a:ext cx="8305800" cy="1066800"/>
          </a:xfrm>
        </p:spPr>
        <p:txBody>
          <a:bodyPr/>
          <a:lstStyle/>
          <a:p>
            <a:pPr algn="ctr"/>
            <a:r>
              <a:rPr lang="fr-CA" dirty="0"/>
              <a:t>Les Tremblements de Terre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086066"/>
            <a:ext cx="8219364" cy="1752600"/>
          </a:xfrm>
        </p:spPr>
        <p:txBody>
          <a:bodyPr>
            <a:normAutofit/>
          </a:bodyPr>
          <a:lstStyle/>
          <a:p>
            <a:pPr algn="l"/>
            <a:r>
              <a:rPr lang="fr-FR" sz="2800" dirty="0"/>
              <a:t>311-1 Expliquer le processus de la formation des montagnes et la création des plissements et des failles.</a:t>
            </a:r>
            <a:endParaRPr lang="fr-CA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235026"/>
            <a:ext cx="3533064" cy="385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72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 record…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>
              <a:hlinkClick r:id="rId2"/>
            </a:endParaRPr>
          </a:p>
          <a:p>
            <a:r>
              <a:rPr lang="en-CA" dirty="0">
                <a:hlinkClick r:id="rId2"/>
              </a:rPr>
              <a:t>https://geology.com/records/largest-earthquake/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2174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55908"/>
          </a:xfrm>
        </p:spPr>
        <p:txBody>
          <a:bodyPr>
            <a:normAutofit/>
          </a:bodyPr>
          <a:lstStyle/>
          <a:p>
            <a:pPr algn="ctr"/>
            <a:r>
              <a:rPr lang="fr-CA" dirty="0"/>
              <a:t>Les plaques tectoniques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b="1" u="sng" dirty="0"/>
              <a:t>Type 1 </a:t>
            </a:r>
            <a:r>
              <a:rPr lang="fr-CA" dirty="0"/>
              <a:t>- </a:t>
            </a:r>
            <a:r>
              <a:rPr lang="fr-CA" b="1" dirty="0"/>
              <a:t>Convergent</a:t>
            </a:r>
            <a:r>
              <a:rPr lang="fr-CA" dirty="0"/>
              <a:t>: deux immenses masses rocheuses poussent l’une contre l’autre. Ceux-ci créer des montagnes.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5652"/>
            <a:ext cx="4450035" cy="204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480" y="3054370"/>
            <a:ext cx="4340520" cy="325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8382000" y="704088"/>
            <a:ext cx="685800" cy="51511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264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fr-CA" dirty="0"/>
              <a:t>Type 1- Convergent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dirty="0"/>
              <a:t>a) Océan-Continental</a:t>
            </a:r>
            <a:br>
              <a:rPr lang="fr-CA" dirty="0"/>
            </a:b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19400"/>
            <a:ext cx="601057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8001000" y="838200"/>
            <a:ext cx="685800" cy="533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196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299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a) Convergent Océan-Continentale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676400"/>
            <a:ext cx="8229600" cy="438912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La chaine de montagne Andes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4" y="2667000"/>
            <a:ext cx="2975141" cy="414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335" y="1445525"/>
            <a:ext cx="4684665" cy="3237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465" y="2286000"/>
            <a:ext cx="5716750" cy="4278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680" y="2545526"/>
            <a:ext cx="6197185" cy="40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5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/>
              <a:t>Type 1 - Convergent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dirty="0"/>
              <a:t>b) Océan - Océan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6596227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8077200" y="1447800"/>
            <a:ext cx="762000" cy="762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964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236"/>
            <a:ext cx="8229600" cy="1143000"/>
          </a:xfrm>
        </p:spPr>
        <p:txBody>
          <a:bodyPr/>
          <a:lstStyle/>
          <a:p>
            <a:r>
              <a:rPr lang="fr-FR" dirty="0"/>
              <a:t>b) Convergent Oc</a:t>
            </a:r>
            <a:r>
              <a:rPr lang="fr-CA" dirty="0"/>
              <a:t>é</a:t>
            </a:r>
            <a:r>
              <a:rPr lang="fr-FR" dirty="0"/>
              <a:t>an-Océan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0725"/>
            <a:ext cx="8229600" cy="4389120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Les iles du Caraïbes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599" y="1314582"/>
            <a:ext cx="3997657" cy="5543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" y="2700363"/>
            <a:ext cx="8153400" cy="433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0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/>
              <a:t>Type 1 - Convergent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dirty="0"/>
              <a:t>c) Continent - Continent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743200"/>
            <a:ext cx="6670601" cy="382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7983940" y="958061"/>
            <a:ext cx="685800" cy="70408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995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191096"/>
            <a:ext cx="8534400" cy="819912"/>
          </a:xfrm>
        </p:spPr>
        <p:txBody>
          <a:bodyPr>
            <a:normAutofit fontScale="90000"/>
          </a:bodyPr>
          <a:lstStyle/>
          <a:p>
            <a:r>
              <a:rPr lang="fr-FR" dirty="0"/>
              <a:t>c) Convergent continent-continent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La chaine de montagne Himalaya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0690"/>
            <a:ext cx="5328139" cy="4329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324" y="1102057"/>
            <a:ext cx="4316957" cy="5755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67" y="1151601"/>
            <a:ext cx="8313863" cy="554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5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1610"/>
            <a:ext cx="8229600" cy="819912"/>
          </a:xfrm>
        </p:spPr>
        <p:txBody>
          <a:bodyPr>
            <a:normAutofit/>
          </a:bodyPr>
          <a:lstStyle/>
          <a:p>
            <a:pPr algn="ctr"/>
            <a:r>
              <a:rPr lang="fr-CA" dirty="0"/>
              <a:t>Les Plaques Tectoniques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b="1" u="sng" dirty="0"/>
              <a:t>Type 2 </a:t>
            </a:r>
            <a:r>
              <a:rPr lang="fr-CA" dirty="0"/>
              <a:t>–</a:t>
            </a:r>
            <a:r>
              <a:rPr lang="fr-CA" b="1" dirty="0"/>
              <a:t> Divergent </a:t>
            </a:r>
            <a:r>
              <a:rPr lang="fr-CA" dirty="0"/>
              <a:t>: deux masses rocheuses se sépare l’une de l’autre. Ceux-ci créer des </a:t>
            </a:r>
            <a:r>
              <a:rPr lang="fr-CA" dirty="0" err="1"/>
              <a:t>trenches</a:t>
            </a:r>
            <a:r>
              <a:rPr lang="fr-CA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05200"/>
            <a:ext cx="5229605" cy="251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8153400" y="1175163"/>
            <a:ext cx="762000" cy="6400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3435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9442"/>
          </a:xfrm>
        </p:spPr>
        <p:txBody>
          <a:bodyPr/>
          <a:lstStyle/>
          <a:p>
            <a:pPr algn="ctr"/>
            <a:r>
              <a:rPr lang="fr-CA" dirty="0"/>
              <a:t>Type 2 - Divergent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dirty="0"/>
              <a:t>a) Divergent Océan - Océan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743200"/>
            <a:ext cx="5257800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7848600" y="811530"/>
            <a:ext cx="838200" cy="762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8002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13" y="256699"/>
            <a:ext cx="8229600" cy="1143000"/>
          </a:xfrm>
        </p:spPr>
        <p:txBody>
          <a:bodyPr/>
          <a:lstStyle/>
          <a:p>
            <a:r>
              <a:rPr lang="fr-FR" dirty="0"/>
              <a:t>Fait </a:t>
            </a:r>
            <a:r>
              <a:rPr lang="fr-FR" dirty="0" err="1"/>
              <a:t>interessant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92" y="990601"/>
            <a:ext cx="9108707" cy="1905000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2800" dirty="0"/>
              <a:t>Le volcan </a:t>
            </a:r>
            <a:r>
              <a:rPr lang="fr-FR" sz="2800" dirty="0" err="1"/>
              <a:t>Santiaguito</a:t>
            </a:r>
            <a:r>
              <a:rPr lang="fr-FR" sz="2800" dirty="0"/>
              <a:t>, situ</a:t>
            </a:r>
            <a:r>
              <a:rPr lang="en-CA" sz="2800" dirty="0"/>
              <a:t>é à Guatemala, fait </a:t>
            </a:r>
            <a:r>
              <a:rPr lang="en-CA" sz="2800" dirty="0" err="1"/>
              <a:t>éruption</a:t>
            </a:r>
            <a:r>
              <a:rPr lang="en-CA" sz="2800" dirty="0"/>
              <a:t> à </a:t>
            </a:r>
            <a:r>
              <a:rPr lang="en-CA" sz="2800" dirty="0" err="1"/>
              <a:t>chaque</a:t>
            </a:r>
            <a:r>
              <a:rPr lang="en-CA" sz="2800" dirty="0"/>
              <a:t> </a:t>
            </a:r>
            <a:r>
              <a:rPr lang="en-CA" sz="2800" dirty="0" err="1"/>
              <a:t>heure</a:t>
            </a:r>
            <a:r>
              <a:rPr lang="en-CA" sz="2800" dirty="0"/>
              <a:t> pendant 94 ans. 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137" y="2362200"/>
            <a:ext cx="4448175" cy="3331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23" y="3761422"/>
            <a:ext cx="5406881" cy="298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42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04088"/>
            <a:ext cx="8839200" cy="591312"/>
          </a:xfrm>
        </p:spPr>
        <p:txBody>
          <a:bodyPr>
            <a:normAutofit fontScale="90000"/>
          </a:bodyPr>
          <a:lstStyle/>
          <a:p>
            <a:r>
              <a:rPr lang="fr-FR" dirty="0"/>
              <a:t>a) </a:t>
            </a:r>
            <a:r>
              <a:rPr lang="fr-FR" sz="4000" dirty="0"/>
              <a:t>La crête au centre de l’océan Atlantique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128" y="1676400"/>
            <a:ext cx="8229600" cy="438912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Lorsque les plaques se s</a:t>
            </a:r>
            <a:r>
              <a:rPr lang="en-CA" dirty="0" err="1"/>
              <a:t>éparent</a:t>
            </a:r>
            <a:r>
              <a:rPr lang="en-CA" dirty="0"/>
              <a:t>, </a:t>
            </a:r>
            <a:r>
              <a:rPr lang="en-CA" dirty="0" err="1"/>
              <a:t>une</a:t>
            </a:r>
            <a:r>
              <a:rPr lang="en-CA" dirty="0"/>
              <a:t> nouvelle croute </a:t>
            </a:r>
            <a:r>
              <a:rPr lang="en-CA" dirty="0" err="1"/>
              <a:t>terrestre</a:t>
            </a:r>
            <a:r>
              <a:rPr lang="en-CA" dirty="0"/>
              <a:t> se </a:t>
            </a:r>
            <a:r>
              <a:rPr lang="en-CA" dirty="0" err="1"/>
              <a:t>forme</a:t>
            </a:r>
            <a:r>
              <a:rPr lang="en-CA" dirty="0"/>
              <a:t> en </a:t>
            </a:r>
            <a:r>
              <a:rPr lang="en-CA" dirty="0" err="1"/>
              <a:t>dessous</a:t>
            </a:r>
            <a:r>
              <a:rPr lang="en-CA" dirty="0"/>
              <a:t>.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8" y="2885734"/>
            <a:ext cx="5684520" cy="3552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498" y="1447800"/>
            <a:ext cx="7082615" cy="531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pPr algn="ctr"/>
            <a:r>
              <a:rPr lang="fr-CA" dirty="0"/>
              <a:t>Type 2 - Divergent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89120"/>
          </a:xfrm>
        </p:spPr>
        <p:txBody>
          <a:bodyPr/>
          <a:lstStyle/>
          <a:p>
            <a:pPr marL="0" indent="0">
              <a:buNone/>
            </a:pPr>
            <a:r>
              <a:rPr lang="fr-CA" dirty="0"/>
              <a:t>b) Divergent Continent - Continent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284" y="2971800"/>
            <a:ext cx="6081432" cy="3446145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7772400" y="762000"/>
            <a:ext cx="914400" cy="762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707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553" y="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CA" dirty="0"/>
              <a:t>b) Divergent continent-continent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229600" cy="4389120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La </a:t>
            </a:r>
            <a:r>
              <a:rPr lang="en-CA" dirty="0" err="1"/>
              <a:t>vallée</a:t>
            </a:r>
            <a:r>
              <a:rPr lang="en-CA" dirty="0"/>
              <a:t> de </a:t>
            </a:r>
            <a:r>
              <a:rPr lang="en-CA" dirty="0" err="1"/>
              <a:t>crête</a:t>
            </a:r>
            <a:r>
              <a:rPr lang="en-CA" dirty="0"/>
              <a:t> à </a:t>
            </a:r>
            <a:r>
              <a:rPr lang="en-CA" dirty="0" err="1"/>
              <a:t>l’Est</a:t>
            </a:r>
            <a:r>
              <a:rPr lang="en-CA" dirty="0"/>
              <a:t> de </a:t>
            </a:r>
            <a:r>
              <a:rPr lang="en-CA" dirty="0" err="1"/>
              <a:t>l’Afrique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1" y="1847088"/>
            <a:ext cx="6511036" cy="4883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229" y="2286000"/>
            <a:ext cx="6854613" cy="385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0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197"/>
            <a:ext cx="8229600" cy="902779"/>
          </a:xfrm>
        </p:spPr>
        <p:txBody>
          <a:bodyPr>
            <a:normAutofit/>
          </a:bodyPr>
          <a:lstStyle/>
          <a:p>
            <a:pPr algn="ctr"/>
            <a:r>
              <a:rPr lang="fr-CA" dirty="0"/>
              <a:t>Les plaques tectoniques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119" y="1611507"/>
            <a:ext cx="8229600" cy="4389120"/>
          </a:xfrm>
        </p:spPr>
        <p:txBody>
          <a:bodyPr/>
          <a:lstStyle/>
          <a:p>
            <a:r>
              <a:rPr lang="fr-CA" b="1" u="sng" dirty="0"/>
              <a:t>Type 3 </a:t>
            </a:r>
            <a:r>
              <a:rPr lang="fr-CA" b="1" dirty="0"/>
              <a:t>– </a:t>
            </a:r>
            <a:r>
              <a:rPr lang="fr-CA" b="1" dirty="0" err="1"/>
              <a:t>Transformante</a:t>
            </a:r>
            <a:r>
              <a:rPr lang="fr-CA" dirty="0"/>
              <a:t>: deux masses rocheuses glissent l’une contre l’autre.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90800"/>
            <a:ext cx="3922713" cy="384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8229600" y="1219200"/>
            <a:ext cx="762000" cy="62788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610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055" y="377044"/>
            <a:ext cx="8229600" cy="697992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Ex: </a:t>
            </a:r>
            <a:r>
              <a:rPr lang="fr-CA" dirty="0" err="1"/>
              <a:t>Transformante</a:t>
            </a:r>
            <a:r>
              <a:rPr lang="fr-CA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389120"/>
          </a:xfrm>
        </p:spPr>
        <p:txBody>
          <a:bodyPr/>
          <a:lstStyle/>
          <a:p>
            <a:pPr marL="0" indent="0">
              <a:buNone/>
            </a:pPr>
            <a:r>
              <a:rPr lang="fr-CA" dirty="0"/>
              <a:t>a) </a:t>
            </a:r>
            <a:r>
              <a:rPr lang="fr-CA" dirty="0" err="1"/>
              <a:t>Transformante</a:t>
            </a:r>
            <a:r>
              <a:rPr lang="fr-CA" dirty="0"/>
              <a:t> Continent- Continent</a:t>
            </a:r>
            <a:br>
              <a:rPr lang="fr-CA" dirty="0"/>
            </a:br>
            <a:br>
              <a:rPr lang="fr-CA" dirty="0"/>
            </a:br>
            <a:br>
              <a:rPr lang="fr-CA" dirty="0"/>
            </a:br>
            <a:br>
              <a:rPr lang="fr-CA" dirty="0"/>
            </a:br>
            <a:r>
              <a:rPr lang="fr-CA" dirty="0"/>
              <a:t>San Andreas, Californie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608255" cy="615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089" y="1919887"/>
            <a:ext cx="4796911" cy="5060033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8153400" y="152400"/>
            <a:ext cx="914400" cy="762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499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739" y="304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Post-</a:t>
            </a:r>
            <a:r>
              <a:rPr lang="fr-CA" dirty="0" err="1"/>
              <a:t>Activit</a:t>
            </a:r>
            <a:r>
              <a:rPr lang="en-CA" dirty="0"/>
              <a:t>é:</a:t>
            </a:r>
            <a:br>
              <a:rPr lang="en-CA" dirty="0"/>
            </a:br>
            <a:r>
              <a:rPr lang="fr-CA" dirty="0"/>
              <a:t>Qu’est-ce qui se passe ici?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6006"/>
            <a:ext cx="9073079" cy="5239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776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76979"/>
          </a:xfrm>
        </p:spPr>
        <p:txBody>
          <a:bodyPr>
            <a:normAutofit fontScale="90000"/>
          </a:bodyPr>
          <a:lstStyle/>
          <a:p>
            <a:r>
              <a:rPr lang="en-CA" dirty="0"/>
              <a:t>Les </a:t>
            </a:r>
            <a:r>
              <a:rPr lang="en-CA" dirty="0" err="1"/>
              <a:t>tremblements</a:t>
            </a:r>
            <a:r>
              <a:rPr lang="en-CA" dirty="0"/>
              <a:t> de Terre – jour 2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38800"/>
            <a:ext cx="8229600" cy="1066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CA" b="1" dirty="0"/>
              <a:t>Objectif: </a:t>
            </a:r>
            <a:r>
              <a:rPr lang="en-CA" dirty="0"/>
              <a:t>311-1 Je </a:t>
            </a:r>
            <a:r>
              <a:rPr lang="en-CA" dirty="0" err="1"/>
              <a:t>peux</a:t>
            </a:r>
            <a:r>
              <a:rPr lang="en-CA" dirty="0"/>
              <a:t> </a:t>
            </a:r>
            <a:r>
              <a:rPr lang="en-CA"/>
              <a:t>expliquer</a:t>
            </a:r>
            <a:r>
              <a:rPr lang="en-CA" dirty="0"/>
              <a:t> le </a:t>
            </a:r>
            <a:r>
              <a:rPr lang="en-CA" dirty="0" err="1"/>
              <a:t>processus</a:t>
            </a:r>
            <a:r>
              <a:rPr lang="en-CA" dirty="0"/>
              <a:t> de la formation des </a:t>
            </a:r>
            <a:r>
              <a:rPr lang="en-CA" dirty="0" err="1"/>
              <a:t>montagnes</a:t>
            </a:r>
            <a:r>
              <a:rPr lang="en-CA" dirty="0"/>
              <a:t> et la </a:t>
            </a:r>
            <a:r>
              <a:rPr lang="en-CA" dirty="0" err="1"/>
              <a:t>création</a:t>
            </a:r>
            <a:r>
              <a:rPr lang="en-CA" dirty="0"/>
              <a:t> des </a:t>
            </a:r>
            <a:r>
              <a:rPr lang="en-CA" dirty="0" err="1"/>
              <a:t>plissements</a:t>
            </a:r>
            <a:r>
              <a:rPr lang="en-CA" dirty="0"/>
              <a:t> et des </a:t>
            </a:r>
            <a:r>
              <a:rPr lang="en-CA" dirty="0" err="1"/>
              <a:t>failles</a:t>
            </a:r>
            <a:r>
              <a:rPr lang="en-CA" dirty="0"/>
              <a:t>.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090" y="1205579"/>
            <a:ext cx="3663819" cy="443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56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831" y="609600"/>
            <a:ext cx="8229600" cy="697993"/>
          </a:xfrm>
        </p:spPr>
        <p:txBody>
          <a:bodyPr>
            <a:normAutofit fontScale="90000"/>
          </a:bodyPr>
          <a:lstStyle/>
          <a:p>
            <a:r>
              <a:rPr lang="en-CA" dirty="0" err="1"/>
              <a:t>Réchauffement</a:t>
            </a:r>
            <a:r>
              <a:rPr lang="en-CA" dirty="0"/>
              <a:t> – Fait du jour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08563"/>
            <a:ext cx="8729662" cy="4389120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</a:t>
            </a:r>
            <a:r>
              <a:rPr lang="en-CA" dirty="0"/>
              <a:t>’eruption </a:t>
            </a:r>
            <a:r>
              <a:rPr lang="en-CA" dirty="0" err="1"/>
              <a:t>volcanique</a:t>
            </a:r>
            <a:r>
              <a:rPr lang="en-CA" dirty="0"/>
              <a:t> la plus destructive </a:t>
            </a:r>
            <a:r>
              <a:rPr lang="en-CA" dirty="0" err="1"/>
              <a:t>dans</a:t>
            </a:r>
            <a:r>
              <a:rPr lang="en-CA" dirty="0"/>
              <a:t> </a:t>
            </a:r>
            <a:r>
              <a:rPr lang="en-CA" dirty="0" err="1"/>
              <a:t>l’histoire</a:t>
            </a:r>
            <a:r>
              <a:rPr lang="en-CA" dirty="0"/>
              <a:t> des </a:t>
            </a:r>
            <a:r>
              <a:rPr lang="en-CA" dirty="0" err="1"/>
              <a:t>États</a:t>
            </a:r>
            <a:r>
              <a:rPr lang="en-CA" dirty="0"/>
              <a:t>-Unis </a:t>
            </a:r>
            <a:r>
              <a:rPr lang="en-CA" dirty="0" err="1"/>
              <a:t>fut</a:t>
            </a:r>
            <a:r>
              <a:rPr lang="en-CA" dirty="0"/>
              <a:t> </a:t>
            </a:r>
            <a:r>
              <a:rPr lang="en-CA" dirty="0" err="1"/>
              <a:t>celui</a:t>
            </a:r>
            <a:r>
              <a:rPr lang="en-CA" dirty="0"/>
              <a:t> du Mont </a:t>
            </a:r>
            <a:r>
              <a:rPr lang="en-CA" dirty="0" err="1"/>
              <a:t>St.Helens</a:t>
            </a:r>
            <a:r>
              <a:rPr lang="en-CA" dirty="0"/>
              <a:t> en 1980.</a:t>
            </a:r>
          </a:p>
          <a:p>
            <a:pPr marL="0" indent="0">
              <a:buNone/>
            </a:pPr>
            <a:r>
              <a:rPr lang="en-CA" dirty="0"/>
              <a:t>Pendant 9h, 540 milliard de tonnes de </a:t>
            </a:r>
            <a:r>
              <a:rPr lang="en-CA" dirty="0" err="1"/>
              <a:t>cendres</a:t>
            </a:r>
            <a:r>
              <a:rPr lang="en-CA" dirty="0"/>
              <a:t> se </a:t>
            </a:r>
            <a:r>
              <a:rPr lang="en-CA" dirty="0" err="1"/>
              <a:t>dispersa</a:t>
            </a:r>
            <a:r>
              <a:rPr lang="en-CA" dirty="0"/>
              <a:t> </a:t>
            </a:r>
            <a:r>
              <a:rPr lang="en-CA" dirty="0" err="1"/>
              <a:t>sur</a:t>
            </a:r>
            <a:r>
              <a:rPr lang="en-CA" dirty="0"/>
              <a:t> 57 000km². 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472" y="3303123"/>
            <a:ext cx="6519862" cy="406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67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Les </a:t>
            </a:r>
            <a:r>
              <a:rPr lang="en-CA" dirty="0" err="1"/>
              <a:t>différentes</a:t>
            </a:r>
            <a:r>
              <a:rPr lang="en-CA" dirty="0"/>
              <a:t> plaques </a:t>
            </a:r>
            <a:r>
              <a:rPr lang="en-CA" dirty="0" err="1"/>
              <a:t>tectoniques</a:t>
            </a:r>
            <a:r>
              <a:rPr lang="en-CA" dirty="0"/>
              <a:t> </a:t>
            </a:r>
            <a:r>
              <a:rPr lang="en-CA" dirty="0" err="1"/>
              <a:t>dans</a:t>
            </a:r>
            <a:r>
              <a:rPr lang="en-CA" dirty="0"/>
              <a:t> le monde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389120"/>
          </a:xfrm>
        </p:spPr>
        <p:txBody>
          <a:bodyPr/>
          <a:lstStyle/>
          <a:p>
            <a:r>
              <a:rPr lang="fr-FR" dirty="0">
                <a:hlinkClick r:id="rId2"/>
              </a:rPr>
              <a:t>http://geology.com/plate-tectonics.shtml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0244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Activit</a:t>
            </a:r>
            <a:r>
              <a:rPr lang="en-CA" dirty="0"/>
              <a:t>é – carte </a:t>
            </a:r>
            <a:r>
              <a:rPr lang="en-CA" dirty="0" err="1"/>
              <a:t>géographique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733800"/>
          </a:xfrm>
        </p:spPr>
        <p:txBody>
          <a:bodyPr/>
          <a:lstStyle/>
          <a:p>
            <a:pPr marL="0" indent="0">
              <a:buNone/>
            </a:pPr>
            <a:r>
              <a:rPr lang="en-CA" u="sng" dirty="0" err="1"/>
              <a:t>Matériaux</a:t>
            </a:r>
            <a:r>
              <a:rPr lang="en-CA" u="sng" dirty="0"/>
              <a:t>: </a:t>
            </a:r>
          </a:p>
          <a:p>
            <a:pPr marL="0" indent="0">
              <a:buNone/>
            </a:pPr>
            <a:r>
              <a:rPr lang="en-CA" dirty="0" err="1"/>
              <a:t>craies</a:t>
            </a:r>
            <a:r>
              <a:rPr lang="en-CA" dirty="0"/>
              <a:t> de </a:t>
            </a:r>
            <a:r>
              <a:rPr lang="en-CA" dirty="0" err="1"/>
              <a:t>couleurs</a:t>
            </a:r>
            <a:endParaRPr lang="en-CA" dirty="0"/>
          </a:p>
          <a:p>
            <a:pPr marL="0" indent="0">
              <a:buNone/>
            </a:pPr>
            <a:r>
              <a:rPr lang="en-CA" dirty="0"/>
              <a:t>Carte </a:t>
            </a:r>
            <a:r>
              <a:rPr lang="en-CA" dirty="0" err="1"/>
              <a:t>géographique</a:t>
            </a:r>
            <a:r>
              <a:rPr lang="en-CA" dirty="0"/>
              <a:t> du monde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58228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/>
              <a:t>Les tremblements </a:t>
            </a:r>
            <a:r>
              <a:rPr lang="fr-CA"/>
              <a:t>de terre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CA" u="sng" dirty="0"/>
              <a:t>Savais-tu?</a:t>
            </a:r>
            <a:br>
              <a:rPr lang="fr-CA" dirty="0"/>
            </a:br>
            <a:r>
              <a:rPr lang="fr-CA" dirty="0"/>
              <a:t>Les animaux ont la capacité de prédire les tremblements de terre. Les lapins en cage bondissent furieusement pendant les 5 minutes avant un tremblement de terre.</a:t>
            </a:r>
            <a:br>
              <a:rPr lang="fr-CA" dirty="0"/>
            </a:br>
            <a:r>
              <a:rPr lang="fr-CA" dirty="0"/>
              <a:t>Dans l’océan, les poissons des grands fonds se mettent a nager près de la surface.</a:t>
            </a:r>
            <a:br>
              <a:rPr lang="fr-CA" dirty="0"/>
            </a:br>
            <a:r>
              <a:rPr lang="fr-CA" dirty="0"/>
              <a:t>Quelques minutes avant un tremblement de terre, les abeilles abandonnent leurs ruches dans un mouvement de panique, et les souris deviennent si désorientées qu’on peut les attraper avec les mains.</a:t>
            </a:r>
          </a:p>
        </p:txBody>
      </p:sp>
    </p:spTree>
    <p:extLst>
      <p:ext uri="{BB962C8B-B14F-4D97-AF65-F5344CB8AC3E}">
        <p14:creationId xmlns:p14="http://schemas.microsoft.com/office/powerpoint/2010/main" val="2563676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CA" dirty="0" err="1"/>
              <a:t>Étape</a:t>
            </a:r>
            <a:r>
              <a:rPr lang="en-CA" dirty="0"/>
              <a:t> 1 – </a:t>
            </a:r>
            <a:r>
              <a:rPr lang="en-CA" dirty="0" err="1"/>
              <a:t>identifie</a:t>
            </a:r>
            <a:r>
              <a:rPr lang="en-CA" dirty="0"/>
              <a:t> les plaques</a:t>
            </a:r>
            <a:endParaRPr lang="fr-F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115713"/>
            <a:ext cx="7584281" cy="572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43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CA" dirty="0" err="1"/>
              <a:t>Étape</a:t>
            </a:r>
            <a:r>
              <a:rPr lang="en-CA" dirty="0"/>
              <a:t> 2 – Type </a:t>
            </a:r>
            <a:r>
              <a:rPr lang="en-CA" b="1" dirty="0">
                <a:solidFill>
                  <a:srgbClr val="00B050"/>
                </a:solidFill>
              </a:rPr>
              <a:t>Convergent</a:t>
            </a:r>
            <a:endParaRPr lang="fr-FR" b="1" dirty="0">
              <a:solidFill>
                <a:srgbClr val="00B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115713"/>
            <a:ext cx="7584281" cy="572977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172200" y="2743200"/>
            <a:ext cx="0" cy="4572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019800" y="3352800"/>
            <a:ext cx="76200" cy="3048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438400" y="4800600"/>
            <a:ext cx="38100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971800" y="4800600"/>
            <a:ext cx="53340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024739" y="3200400"/>
            <a:ext cx="533400" cy="3048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628900" y="3657600"/>
            <a:ext cx="190500" cy="18424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905000" y="2755711"/>
            <a:ext cx="457200" cy="13988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219200" y="2819400"/>
            <a:ext cx="533400" cy="8245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781800" y="2819400"/>
            <a:ext cx="228600" cy="6858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7068741" y="3651345"/>
            <a:ext cx="246459" cy="1905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979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CA" dirty="0" err="1"/>
              <a:t>Étape</a:t>
            </a:r>
            <a:r>
              <a:rPr lang="en-CA" dirty="0"/>
              <a:t> 2 – </a:t>
            </a:r>
            <a:r>
              <a:rPr lang="en-CA" b="1" dirty="0">
                <a:solidFill>
                  <a:srgbClr val="7030A0"/>
                </a:solidFill>
              </a:rPr>
              <a:t>Type Divergent</a:t>
            </a:r>
            <a:endParaRPr lang="fr-FR" b="1" dirty="0">
              <a:solidFill>
                <a:srgbClr val="7030A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115713"/>
            <a:ext cx="7584281" cy="572977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172200" y="2743200"/>
            <a:ext cx="0" cy="4572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019800" y="3352800"/>
            <a:ext cx="76200" cy="3048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438400" y="4800600"/>
            <a:ext cx="38100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971800" y="4800600"/>
            <a:ext cx="53340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024739" y="3200400"/>
            <a:ext cx="533400" cy="3048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628900" y="3657600"/>
            <a:ext cx="190500" cy="18424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905000" y="2755711"/>
            <a:ext cx="457200" cy="13988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219200" y="2819400"/>
            <a:ext cx="533400" cy="8245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781800" y="2819400"/>
            <a:ext cx="228600" cy="6858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7068741" y="3651345"/>
            <a:ext cx="246459" cy="1905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3505200" y="2743200"/>
            <a:ext cx="381000" cy="15240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108784" y="2717611"/>
            <a:ext cx="381000" cy="7620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10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CA" dirty="0" err="1"/>
              <a:t>Étape</a:t>
            </a:r>
            <a:r>
              <a:rPr lang="en-CA" dirty="0"/>
              <a:t> 2 – Type </a:t>
            </a:r>
            <a:r>
              <a:rPr lang="en-CA" b="1" dirty="0" err="1">
                <a:solidFill>
                  <a:schemeClr val="accent1"/>
                </a:solidFill>
              </a:rPr>
              <a:t>Transformante</a:t>
            </a:r>
            <a:endParaRPr lang="fr-FR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115713"/>
            <a:ext cx="7584281" cy="572977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172200" y="2743200"/>
            <a:ext cx="0" cy="4572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019800" y="3352800"/>
            <a:ext cx="76200" cy="3048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438400" y="4800600"/>
            <a:ext cx="38100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971800" y="4800600"/>
            <a:ext cx="53340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024739" y="3200400"/>
            <a:ext cx="533400" cy="3048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628900" y="3657600"/>
            <a:ext cx="190500" cy="18424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905000" y="2755711"/>
            <a:ext cx="457200" cy="13988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219200" y="2819400"/>
            <a:ext cx="533400" cy="8245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781800" y="2819400"/>
            <a:ext cx="228600" cy="6858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7068741" y="3651345"/>
            <a:ext cx="246459" cy="1905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3505200" y="2743200"/>
            <a:ext cx="381000" cy="15240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108784" y="2717611"/>
            <a:ext cx="381000" cy="7620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109839" y="2946495"/>
            <a:ext cx="49128" cy="342900"/>
          </a:xfrm>
          <a:prstGeom prst="straightConnector1">
            <a:avLst/>
          </a:prstGeom>
          <a:ln w="57150">
            <a:solidFill>
              <a:srgbClr val="FE92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1828800" y="3232103"/>
            <a:ext cx="114300" cy="546194"/>
          </a:xfrm>
          <a:prstGeom prst="straightConnector1">
            <a:avLst/>
          </a:prstGeom>
          <a:ln w="57150">
            <a:solidFill>
              <a:srgbClr val="FE92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823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CA" dirty="0" err="1"/>
              <a:t>Étape</a:t>
            </a:r>
            <a:r>
              <a:rPr lang="en-CA" dirty="0"/>
              <a:t> 3 – Les </a:t>
            </a:r>
            <a:r>
              <a:rPr lang="en-CA" dirty="0" err="1"/>
              <a:t>endroits</a:t>
            </a:r>
            <a:endParaRPr lang="fr-FR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115713"/>
            <a:ext cx="7584281" cy="572977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172200" y="2743200"/>
            <a:ext cx="0" cy="4572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019800" y="3352800"/>
            <a:ext cx="76200" cy="3048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438400" y="4800600"/>
            <a:ext cx="38100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971800" y="4800600"/>
            <a:ext cx="53340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024739" y="3200400"/>
            <a:ext cx="533400" cy="3048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628900" y="3657600"/>
            <a:ext cx="190500" cy="18424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905000" y="2755711"/>
            <a:ext cx="457200" cy="13988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219200" y="2819400"/>
            <a:ext cx="533400" cy="8245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781800" y="2819400"/>
            <a:ext cx="228600" cy="6858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7068741" y="3651345"/>
            <a:ext cx="246459" cy="1905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3505200" y="2743200"/>
            <a:ext cx="381000" cy="15240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108784" y="2717611"/>
            <a:ext cx="381000" cy="7620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109839" y="2946495"/>
            <a:ext cx="49128" cy="342900"/>
          </a:xfrm>
          <a:prstGeom prst="straightConnector1">
            <a:avLst/>
          </a:prstGeom>
          <a:ln w="57150">
            <a:solidFill>
              <a:srgbClr val="FE92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1828800" y="3232103"/>
            <a:ext cx="114300" cy="546194"/>
          </a:xfrm>
          <a:prstGeom prst="straightConnector1">
            <a:avLst/>
          </a:prstGeom>
          <a:ln w="57150">
            <a:solidFill>
              <a:srgbClr val="FE92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35240" y="3062826"/>
            <a:ext cx="1107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Himalayas</a:t>
            </a:r>
          </a:p>
        </p:txBody>
      </p:sp>
      <p:sp>
        <p:nvSpPr>
          <p:cNvPr id="12" name="TextBox 11"/>
          <p:cNvSpPr txBox="1"/>
          <p:nvPr/>
        </p:nvSpPr>
        <p:spPr>
          <a:xfrm rot="3977541">
            <a:off x="2581275" y="4384227"/>
            <a:ext cx="78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Andes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91439" y="2299467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Crete </a:t>
            </a:r>
            <a:r>
              <a:rPr lang="en-CA" sz="1400" dirty="0" err="1"/>
              <a:t>Mi-Atlantique</a:t>
            </a:r>
            <a:endParaRPr lang="en-CA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1793909" y="3062826"/>
            <a:ext cx="102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San Andreas</a:t>
            </a:r>
          </a:p>
        </p:txBody>
      </p:sp>
    </p:spTree>
    <p:extLst>
      <p:ext uri="{BB962C8B-B14F-4D97-AF65-F5344CB8AC3E}">
        <p14:creationId xmlns:p14="http://schemas.microsoft.com/office/powerpoint/2010/main" val="4104329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8196" y="381000"/>
            <a:ext cx="9255457" cy="893928"/>
          </a:xfrm>
        </p:spPr>
        <p:txBody>
          <a:bodyPr>
            <a:noAutofit/>
          </a:bodyPr>
          <a:lstStyle/>
          <a:p>
            <a:pPr algn="ctr"/>
            <a:r>
              <a:rPr lang="en-CA" sz="4000" dirty="0"/>
              <a:t>Un Rappel</a:t>
            </a:r>
            <a:endParaRPr lang="fr-F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4669" y="1981200"/>
            <a:ext cx="7162800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</a:rPr>
              <a:t>Andes (Cote </a:t>
            </a:r>
            <a:r>
              <a:rPr lang="en-CA" sz="2800" dirty="0" err="1">
                <a:solidFill>
                  <a:srgbClr val="FF0000"/>
                </a:solidFill>
              </a:rPr>
              <a:t>Ouest</a:t>
            </a:r>
            <a:r>
              <a:rPr lang="en-CA" sz="2800" dirty="0">
                <a:solidFill>
                  <a:srgbClr val="FF0000"/>
                </a:solidFill>
              </a:rPr>
              <a:t> de </a:t>
            </a:r>
            <a:r>
              <a:rPr lang="en-CA" sz="2800" dirty="0" err="1">
                <a:solidFill>
                  <a:srgbClr val="FF0000"/>
                </a:solidFill>
              </a:rPr>
              <a:t>l’Amerique</a:t>
            </a:r>
            <a:r>
              <a:rPr lang="en-CA" sz="2800" dirty="0">
                <a:solidFill>
                  <a:srgbClr val="FF0000"/>
                </a:solidFill>
              </a:rPr>
              <a:t> du </a:t>
            </a:r>
            <a:r>
              <a:rPr lang="en-CA" sz="2800" dirty="0" err="1">
                <a:solidFill>
                  <a:srgbClr val="FF0000"/>
                </a:solidFill>
              </a:rPr>
              <a:t>Sud</a:t>
            </a:r>
            <a:r>
              <a:rPr lang="en-CA" sz="2800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</a:rPr>
              <a:t>Iles des </a:t>
            </a:r>
            <a:r>
              <a:rPr lang="en-CA" sz="2800" dirty="0" err="1">
                <a:solidFill>
                  <a:srgbClr val="FF0000"/>
                </a:solidFill>
              </a:rPr>
              <a:t>Caraibes</a:t>
            </a:r>
            <a:endParaRPr lang="en-CA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</a:rPr>
              <a:t>Himalayas (Entre la Chine et </a:t>
            </a:r>
            <a:r>
              <a:rPr lang="en-CA" sz="2800" dirty="0" err="1">
                <a:solidFill>
                  <a:srgbClr val="FF0000"/>
                </a:solidFill>
              </a:rPr>
              <a:t>l’Inde</a:t>
            </a:r>
            <a:r>
              <a:rPr lang="en-CA" sz="2800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endParaRPr lang="en-CA" sz="2800" dirty="0"/>
          </a:p>
          <a:p>
            <a:pPr marL="0" indent="0">
              <a:buNone/>
            </a:pPr>
            <a:r>
              <a:rPr lang="en-CA" sz="2800" dirty="0">
                <a:solidFill>
                  <a:srgbClr val="0070C0"/>
                </a:solidFill>
              </a:rPr>
              <a:t>La Crete de </a:t>
            </a:r>
            <a:r>
              <a:rPr lang="en-CA" sz="2800" dirty="0" err="1">
                <a:solidFill>
                  <a:srgbClr val="0070C0"/>
                </a:solidFill>
              </a:rPr>
              <a:t>l’Atlantique</a:t>
            </a:r>
            <a:endParaRPr lang="en-CA" sz="2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CA" sz="2800" dirty="0">
                <a:solidFill>
                  <a:srgbClr val="0070C0"/>
                </a:solidFill>
              </a:rPr>
              <a:t>La Crete de </a:t>
            </a:r>
            <a:r>
              <a:rPr lang="en-CA" sz="2800" dirty="0" err="1">
                <a:solidFill>
                  <a:srgbClr val="0070C0"/>
                </a:solidFill>
              </a:rPr>
              <a:t>l’Est</a:t>
            </a:r>
            <a:r>
              <a:rPr lang="en-CA" sz="2800" dirty="0">
                <a:solidFill>
                  <a:srgbClr val="0070C0"/>
                </a:solidFill>
              </a:rPr>
              <a:t> </a:t>
            </a:r>
            <a:r>
              <a:rPr lang="en-CA" sz="2800" dirty="0" err="1">
                <a:solidFill>
                  <a:srgbClr val="0070C0"/>
                </a:solidFill>
              </a:rPr>
              <a:t>Afrique</a:t>
            </a:r>
            <a:endParaRPr lang="en-CA" sz="2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CA" sz="2800" dirty="0"/>
          </a:p>
          <a:p>
            <a:pPr marL="0" indent="0">
              <a:buNone/>
            </a:pPr>
            <a:r>
              <a:rPr lang="en-CA" sz="2800" dirty="0">
                <a:solidFill>
                  <a:srgbClr val="00B050"/>
                </a:solidFill>
              </a:rPr>
              <a:t>Les </a:t>
            </a:r>
            <a:r>
              <a:rPr lang="en-CA" sz="2800" dirty="0" err="1">
                <a:solidFill>
                  <a:srgbClr val="00B050"/>
                </a:solidFill>
              </a:rPr>
              <a:t>Failles</a:t>
            </a:r>
            <a:r>
              <a:rPr lang="en-CA" sz="2800" dirty="0">
                <a:solidFill>
                  <a:srgbClr val="00B050"/>
                </a:solidFill>
              </a:rPr>
              <a:t> de San Andreas (</a:t>
            </a:r>
            <a:r>
              <a:rPr lang="en-CA" sz="2800" dirty="0" err="1">
                <a:solidFill>
                  <a:srgbClr val="00B050"/>
                </a:solidFill>
              </a:rPr>
              <a:t>Californie</a:t>
            </a:r>
            <a:r>
              <a:rPr lang="en-CA" sz="2800" dirty="0">
                <a:solidFill>
                  <a:srgbClr val="00B050"/>
                </a:solidFill>
              </a:rPr>
              <a:t>)</a:t>
            </a:r>
            <a:endParaRPr lang="fr-FR" sz="2800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146103" y="2539185"/>
            <a:ext cx="1845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Convergente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342901" y="426847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B0F0"/>
                </a:solidFill>
              </a:rPr>
              <a:t>Divergente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582429" y="5390907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rgbClr val="00B050"/>
                </a:solidFill>
              </a:rPr>
              <a:t>Transformante</a:t>
            </a:r>
            <a:endParaRPr lang="fr-FR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4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5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Les Tremblements de Terre – Jour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728" y="5638800"/>
            <a:ext cx="8229600" cy="1071916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Objectif: 3011-1 </a:t>
            </a:r>
            <a:r>
              <a:rPr lang="fr-FR" sz="2400" dirty="0"/>
              <a:t>Expliquer le processus de la formation des montagnes et la création des plissements et des failles.</a:t>
            </a:r>
            <a:endParaRPr lang="fr-CA" sz="2400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239" y="1378130"/>
            <a:ext cx="5531521" cy="417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06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</a:t>
            </a:r>
            <a:r>
              <a:rPr lang="en-CA" dirty="0" err="1"/>
              <a:t>échauffement</a:t>
            </a:r>
            <a:r>
              <a:rPr lang="en-CA" dirty="0"/>
              <a:t> – Fait du jour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05023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Bill </a:t>
            </a:r>
            <a:r>
              <a:rPr lang="fr-FR" dirty="0" err="1"/>
              <a:t>Nye</a:t>
            </a:r>
            <a:r>
              <a:rPr lang="fr-FR" dirty="0"/>
              <a:t> - </a:t>
            </a:r>
            <a:r>
              <a:rPr lang="fr-FR" dirty="0" err="1"/>
              <a:t>Earthquakes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https://www.youtube.com/watch?v=EOT_avxILzc</a:t>
            </a:r>
          </a:p>
        </p:txBody>
      </p:sp>
    </p:spTree>
    <p:extLst>
      <p:ext uri="{BB962C8B-B14F-4D97-AF65-F5344CB8AC3E}">
        <p14:creationId xmlns:p14="http://schemas.microsoft.com/office/powerpoint/2010/main" val="17933763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Post-</a:t>
            </a:r>
            <a:r>
              <a:rPr lang="en-CA" dirty="0" err="1"/>
              <a:t>Activité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Correction des questions de Bill Nye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9965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9917"/>
          </a:xfrm>
        </p:spPr>
        <p:txBody>
          <a:bodyPr/>
          <a:lstStyle/>
          <a:p>
            <a:pPr algn="ctr"/>
            <a:r>
              <a:rPr lang="fr-CA" dirty="0"/>
              <a:t>Un tremblement de terre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C’est un mouvement de l’ écorce terrestre dus a l’accumulation de stresses.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729" y="2971800"/>
            <a:ext cx="488607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8343900" y="615696"/>
            <a:ext cx="6858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319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ctr"/>
            <a:r>
              <a:rPr lang="fr-CA" dirty="0"/>
              <a:t>Les tremblements de terre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16350"/>
          </a:xfrm>
        </p:spPr>
        <p:txBody>
          <a:bodyPr/>
          <a:lstStyle/>
          <a:p>
            <a:r>
              <a:rPr lang="fr-CA" dirty="0"/>
              <a:t>Les scientifiques qui mesurent les tremblements de terre sont appelée des </a:t>
            </a:r>
            <a:r>
              <a:rPr lang="fr-CA" u="sng" dirty="0"/>
              <a:t>Sismologues</a:t>
            </a:r>
            <a:r>
              <a:rPr lang="fr-CA" dirty="0"/>
              <a:t>.</a:t>
            </a:r>
            <a:br>
              <a:rPr lang="fr-CA" dirty="0"/>
            </a:br>
            <a:endParaRPr lang="fr-CA" dirty="0"/>
          </a:p>
          <a:p>
            <a:r>
              <a:rPr lang="fr-CA" dirty="0"/>
              <a:t>Les sismologues utilisent </a:t>
            </a:r>
            <a:r>
              <a:rPr lang="fr-CA" u="sng" dirty="0"/>
              <a:t>l’échelle de Richter </a:t>
            </a:r>
            <a:r>
              <a:rPr lang="fr-CA" dirty="0"/>
              <a:t>pour décrire la magnitude (force) d’un tremblement de terre.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86200"/>
            <a:ext cx="3883025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8305800" y="685800"/>
            <a:ext cx="6858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4542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81000"/>
            <a:ext cx="8229600" cy="1143000"/>
          </a:xfrm>
        </p:spPr>
        <p:txBody>
          <a:bodyPr/>
          <a:lstStyle/>
          <a:p>
            <a:pPr algn="ctr"/>
            <a:r>
              <a:rPr lang="fr-CA" dirty="0"/>
              <a:t>Un sismographe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70358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585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699" y="228600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L’échelle de Richter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615"/>
            <a:ext cx="9144000" cy="58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474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Ex: Le tremblement de Terre au Japon 2011 (Magnitude 9,1)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8006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57386"/>
            <a:ext cx="4821382" cy="340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532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Tremblement de Terre au Japon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 11 mars 2011</a:t>
            </a:r>
          </a:p>
          <a:p>
            <a:r>
              <a:rPr lang="fr-FR" dirty="0"/>
              <a:t>9.0 sur l’</a:t>
            </a:r>
            <a:r>
              <a:rPr lang="en-CA" dirty="0" err="1"/>
              <a:t>échelle</a:t>
            </a:r>
            <a:r>
              <a:rPr lang="en-CA" dirty="0"/>
              <a:t> de Richter</a:t>
            </a:r>
          </a:p>
          <a:p>
            <a:r>
              <a:rPr lang="en-CA" dirty="0"/>
              <a:t>30 minutes plus </a:t>
            </a:r>
            <a:r>
              <a:rPr lang="en-CA" dirty="0" err="1"/>
              <a:t>tard</a:t>
            </a:r>
            <a:r>
              <a:rPr lang="en-CA" dirty="0"/>
              <a:t> – </a:t>
            </a:r>
            <a:r>
              <a:rPr lang="en-CA" dirty="0" err="1"/>
              <a:t>Tsunamie</a:t>
            </a:r>
            <a:endParaRPr lang="en-CA" dirty="0"/>
          </a:p>
          <a:p>
            <a:endParaRPr lang="en-CA" dirty="0"/>
          </a:p>
          <a:p>
            <a:r>
              <a:rPr lang="en-CA" dirty="0">
                <a:hlinkClick r:id="rId2"/>
              </a:rPr>
              <a:t>https://www.youtube.com/watch?v=oWzdgBNfhQU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0082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ustom 5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F3A447"/>
      </a:accent1>
      <a:accent2>
        <a:srgbClr val="7F6F6F"/>
      </a:accent2>
      <a:accent3>
        <a:srgbClr val="E7BC29"/>
      </a:accent3>
      <a:accent4>
        <a:srgbClr val="9EB060"/>
      </a:accent4>
      <a:accent5>
        <a:srgbClr val="DFCE04"/>
      </a:accent5>
      <a:accent6>
        <a:srgbClr val="809EC2"/>
      </a:accent6>
      <a:hlink>
        <a:srgbClr val="809EC2"/>
      </a:hlink>
      <a:folHlink>
        <a:srgbClr val="7F6F6F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FA5F727001D0499EA8A77FB0CADF87" ma:contentTypeVersion="7" ma:contentTypeDescription="Create a new document." ma:contentTypeScope="" ma:versionID="efb4202709f250c3de77d62b428f542e">
  <xsd:schema xmlns:xsd="http://www.w3.org/2001/XMLSchema" xmlns:xs="http://www.w3.org/2001/XMLSchema" xmlns:p="http://schemas.microsoft.com/office/2006/metadata/properties" xmlns:ns1="http://schemas.microsoft.com/sharepoint/v3" xmlns:ns2="d9d66f61-65f4-4e32-b231-14af10bc914a" targetNamespace="http://schemas.microsoft.com/office/2006/metadata/properties" ma:root="true" ma:fieldsID="dfdb8f48fc503a6e3507e9a5af0fcfc8" ns1:_="" ns2:_="">
    <xsd:import namespace="http://schemas.microsoft.com/sharepoint/v3"/>
    <xsd:import namespace="d9d66f61-65f4-4e32-b231-14af10bc914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Blog_x0020_Category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66f61-65f4-4e32-b231-14af10bc914a" elementFormDefault="qualified">
    <xsd:import namespace="http://schemas.microsoft.com/office/2006/documentManagement/types"/>
    <xsd:import namespace="http://schemas.microsoft.com/office/infopath/2007/PartnerControls"/>
    <xsd:element name="Blog_x0020_Category" ma:index="6" ma:displayName="Blog Category" ma:list="{ab976e46-8b69-48ef-b43a-92841bcbded5}" ma:internalName="Blog_x0020_Category" ma:readOnly="false" ma:showField="Title" ma:web="d9d66f61-65f4-4e32-b231-14af10bc914a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Blog_x0020_Category xmlns="d9d66f61-65f4-4e32-b231-14af10bc914a">39</Blog_x0020_Category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12B71BE-4BD2-41AD-B956-59BF0559EE9E}"/>
</file>

<file path=customXml/itemProps2.xml><?xml version="1.0" encoding="utf-8"?>
<ds:datastoreItem xmlns:ds="http://schemas.openxmlformats.org/officeDocument/2006/customXml" ds:itemID="{F59A4067-CD48-40FC-AC4A-CA6EE8972859}"/>
</file>

<file path=customXml/itemProps3.xml><?xml version="1.0" encoding="utf-8"?>
<ds:datastoreItem xmlns:ds="http://schemas.openxmlformats.org/officeDocument/2006/customXml" ds:itemID="{57CF0D28-AEC6-4903-8993-BCB6FC44EDFB}"/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1238</TotalTime>
  <Words>676</Words>
  <Application>Microsoft Office PowerPoint</Application>
  <PresentationFormat>On-screen Show (4:3)</PresentationFormat>
  <Paragraphs>97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Calibri</vt:lpstr>
      <vt:lpstr>Constantia</vt:lpstr>
      <vt:lpstr>Wingdings 2</vt:lpstr>
      <vt:lpstr>Flow</vt:lpstr>
      <vt:lpstr>Les Tremblements de Terre</vt:lpstr>
      <vt:lpstr>Fait interessant</vt:lpstr>
      <vt:lpstr>Les tremblements de terre</vt:lpstr>
      <vt:lpstr>Un tremblement de terre</vt:lpstr>
      <vt:lpstr>Les tremblements de terre</vt:lpstr>
      <vt:lpstr>Un sismographe</vt:lpstr>
      <vt:lpstr>L’échelle de Richter</vt:lpstr>
      <vt:lpstr>Ex: Le tremblement de Terre au Japon 2011 (Magnitude 9,1)</vt:lpstr>
      <vt:lpstr>Tremblement de Terre au Japon</vt:lpstr>
      <vt:lpstr>Le record…</vt:lpstr>
      <vt:lpstr>Les plaques tectoniques</vt:lpstr>
      <vt:lpstr>Type 1- Convergent</vt:lpstr>
      <vt:lpstr>a) Convergent Océan-Continentale </vt:lpstr>
      <vt:lpstr>Type 1 - Convergent</vt:lpstr>
      <vt:lpstr>b) Convergent Océan-Océan</vt:lpstr>
      <vt:lpstr>Type 1 - Convergent</vt:lpstr>
      <vt:lpstr>c) Convergent continent-continent</vt:lpstr>
      <vt:lpstr>Les Plaques Tectoniques</vt:lpstr>
      <vt:lpstr>Type 2 - Divergent</vt:lpstr>
      <vt:lpstr>a) La crête au centre de l’océan Atlantique</vt:lpstr>
      <vt:lpstr>Type 2 - Divergent</vt:lpstr>
      <vt:lpstr>b) Divergent continent-continent</vt:lpstr>
      <vt:lpstr>Les plaques tectoniques</vt:lpstr>
      <vt:lpstr>Ex: Transformante </vt:lpstr>
      <vt:lpstr>Post-Activité: Qu’est-ce qui se passe ici?</vt:lpstr>
      <vt:lpstr>Les tremblements de Terre – jour 2</vt:lpstr>
      <vt:lpstr>Réchauffement – Fait du jour</vt:lpstr>
      <vt:lpstr>Les différentes plaques tectoniques dans le monde</vt:lpstr>
      <vt:lpstr>Activité – carte géographique</vt:lpstr>
      <vt:lpstr>Étape 1 – identifie les plaques</vt:lpstr>
      <vt:lpstr>Étape 2 – Type Convergent</vt:lpstr>
      <vt:lpstr>Étape 2 – Type Divergent</vt:lpstr>
      <vt:lpstr>Étape 2 – Type Transformante</vt:lpstr>
      <vt:lpstr>Étape 3 – Les endroits</vt:lpstr>
      <vt:lpstr>Un Rappel</vt:lpstr>
      <vt:lpstr>Les Tremblements de Terre – Jour 3</vt:lpstr>
      <vt:lpstr>Réchauffement – Fait du jour</vt:lpstr>
      <vt:lpstr>Bill Nye - Earthquakes</vt:lpstr>
      <vt:lpstr>Post-Activité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Tremblements de Terre</dc:title>
  <dc:creator>ED18</dc:creator>
  <cp:lastModifiedBy>Whalen, Beth (ASD-W)</cp:lastModifiedBy>
  <cp:revision>84</cp:revision>
  <cp:lastPrinted>2020-02-19T11:54:41Z</cp:lastPrinted>
  <dcterms:created xsi:type="dcterms:W3CDTF">2012-05-02T18:35:31Z</dcterms:created>
  <dcterms:modified xsi:type="dcterms:W3CDTF">2020-02-21T13:07:13Z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0x010100D0FA5F727001D0499EA8A77FB0CADF87</vt:lpwstr>
  </property>
</Properties>
</file>