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0692D1-1DD2-10F0-F4EB-BFDBE24035D2}" v="31" dt="2019-10-21T12:28:09.151"/>
    <p1510:client id="{CE85206A-A9F7-4834-A75B-C5D76849381A}" v="578" dt="2019-10-07T12:28:15.5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mith, Charissa   (ASD-W)" userId="S::charissa.smith@nbed.nb.ca::e6f6bd24-f0b9-4b1b-a8bc-64deb3ffcf0a" providerId="AD" clId="Web-{CE85206A-A9F7-4834-A75B-C5D76849381A}"/>
    <pc:docChg chg="addSld modSld addMainMaster delMainMaster">
      <pc:chgData name="Smith, Charissa   (ASD-W)" userId="S::charissa.smith@nbed.nb.ca::e6f6bd24-f0b9-4b1b-a8bc-64deb3ffcf0a" providerId="AD" clId="Web-{CE85206A-A9F7-4834-A75B-C5D76849381A}" dt="2019-10-07T12:28:15.546" v="574"/>
      <pc:docMkLst>
        <pc:docMk/>
      </pc:docMkLst>
      <pc:sldChg chg="addSp delSp modSp mod setBg modClrScheme setClrOvrMap chgLayout">
        <pc:chgData name="Smith, Charissa   (ASD-W)" userId="S::charissa.smith@nbed.nb.ca::e6f6bd24-f0b9-4b1b-a8bc-64deb3ffcf0a" providerId="AD" clId="Web-{CE85206A-A9F7-4834-A75B-C5D76849381A}" dt="2019-10-07T12:28:15.546" v="574"/>
        <pc:sldMkLst>
          <pc:docMk/>
          <pc:sldMk cId="109857222" sldId="256"/>
        </pc:sldMkLst>
        <pc:spChg chg="mod">
          <ac:chgData name="Smith, Charissa   (ASD-W)" userId="S::charissa.smith@nbed.nb.ca::e6f6bd24-f0b9-4b1b-a8bc-64deb3ffcf0a" providerId="AD" clId="Web-{CE85206A-A9F7-4834-A75B-C5D76849381A}" dt="2019-10-07T12:26:30.562" v="573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Smith, Charissa   (ASD-W)" userId="S::charissa.smith@nbed.nb.ca::e6f6bd24-f0b9-4b1b-a8bc-64deb3ffcf0a" providerId="AD" clId="Web-{CE85206A-A9F7-4834-A75B-C5D76849381A}" dt="2019-10-07T12:26:30.562" v="573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Smith, Charissa   (ASD-W)" userId="S::charissa.smith@nbed.nb.ca::e6f6bd24-f0b9-4b1b-a8bc-64deb3ffcf0a" providerId="AD" clId="Web-{CE85206A-A9F7-4834-A75B-C5D76849381A}" dt="2019-10-07T12:26:30.562" v="573"/>
          <ac:spMkLst>
            <pc:docMk/>
            <pc:sldMk cId="109857222" sldId="256"/>
            <ac:spMk id="9" creationId="{2644B391-9BFE-445C-A9EC-F544BB85FBC7}"/>
          </ac:spMkLst>
        </pc:spChg>
        <pc:spChg chg="add del">
          <ac:chgData name="Smith, Charissa   (ASD-W)" userId="S::charissa.smith@nbed.nb.ca::e6f6bd24-f0b9-4b1b-a8bc-64deb3ffcf0a" providerId="AD" clId="Web-{CE85206A-A9F7-4834-A75B-C5D76849381A}" dt="2019-10-07T12:26:30.562" v="573"/>
          <ac:spMkLst>
            <pc:docMk/>
            <pc:sldMk cId="109857222" sldId="256"/>
            <ac:spMk id="11" creationId="{80F26E69-87D9-4655-AE7B-280A87AA3CAD}"/>
          </ac:spMkLst>
        </pc:spChg>
        <pc:spChg chg="add del">
          <ac:chgData name="Smith, Charissa   (ASD-W)" userId="S::charissa.smith@nbed.nb.ca::e6f6bd24-f0b9-4b1b-a8bc-64deb3ffcf0a" providerId="AD" clId="Web-{CE85206A-A9F7-4834-A75B-C5D76849381A}" dt="2019-10-07T12:28:15.546" v="574"/>
          <ac:spMkLst>
            <pc:docMk/>
            <pc:sldMk cId="109857222" sldId="256"/>
            <ac:spMk id="16" creationId="{DB4A12B6-EF0D-43E8-8C17-4FAD4D2766E4}"/>
          </ac:spMkLst>
        </pc:spChg>
        <pc:spChg chg="add del">
          <ac:chgData name="Smith, Charissa   (ASD-W)" userId="S::charissa.smith@nbed.nb.ca::e6f6bd24-f0b9-4b1b-a8bc-64deb3ffcf0a" providerId="AD" clId="Web-{CE85206A-A9F7-4834-A75B-C5D76849381A}" dt="2019-10-07T12:28:15.546" v="574"/>
          <ac:spMkLst>
            <pc:docMk/>
            <pc:sldMk cId="109857222" sldId="256"/>
            <ac:spMk id="18" creationId="{AE107525-0C02-447F-8A3F-553320A7230E}"/>
          </ac:spMkLst>
        </pc:spChg>
        <pc:spChg chg="add del">
          <ac:chgData name="Smith, Charissa   (ASD-W)" userId="S::charissa.smith@nbed.nb.ca::e6f6bd24-f0b9-4b1b-a8bc-64deb3ffcf0a" providerId="AD" clId="Web-{CE85206A-A9F7-4834-A75B-C5D76849381A}" dt="2019-10-07T12:28:15.546" v="574"/>
          <ac:spMkLst>
            <pc:docMk/>
            <pc:sldMk cId="109857222" sldId="256"/>
            <ac:spMk id="20" creationId="{AB7A42E3-05D8-4A0B-9D4E-20EF581E57C0}"/>
          </ac:spMkLst>
        </pc:spChg>
        <pc:spChg chg="add">
          <ac:chgData name="Smith, Charissa   (ASD-W)" userId="S::charissa.smith@nbed.nb.ca::e6f6bd24-f0b9-4b1b-a8bc-64deb3ffcf0a" providerId="AD" clId="Web-{CE85206A-A9F7-4834-A75B-C5D76849381A}" dt="2019-10-07T12:28:15.546" v="574"/>
          <ac:spMkLst>
            <pc:docMk/>
            <pc:sldMk cId="109857222" sldId="256"/>
            <ac:spMk id="31" creationId="{DB4A12B6-EF0D-43E8-8C17-4FAD4D2766E4}"/>
          </ac:spMkLst>
        </pc:spChg>
        <pc:spChg chg="add">
          <ac:chgData name="Smith, Charissa   (ASD-W)" userId="S::charissa.smith@nbed.nb.ca::e6f6bd24-f0b9-4b1b-a8bc-64deb3ffcf0a" providerId="AD" clId="Web-{CE85206A-A9F7-4834-A75B-C5D76849381A}" dt="2019-10-07T12:28:15.546" v="574"/>
          <ac:spMkLst>
            <pc:docMk/>
            <pc:sldMk cId="109857222" sldId="256"/>
            <ac:spMk id="33" creationId="{AE107525-0C02-447F-8A3F-553320A7230E}"/>
          </ac:spMkLst>
        </pc:spChg>
        <pc:spChg chg="add">
          <ac:chgData name="Smith, Charissa   (ASD-W)" userId="S::charissa.smith@nbed.nb.ca::e6f6bd24-f0b9-4b1b-a8bc-64deb3ffcf0a" providerId="AD" clId="Web-{CE85206A-A9F7-4834-A75B-C5D76849381A}" dt="2019-10-07T12:28:15.546" v="574"/>
          <ac:spMkLst>
            <pc:docMk/>
            <pc:sldMk cId="109857222" sldId="256"/>
            <ac:spMk id="35" creationId="{AB7A42E3-05D8-4A0B-9D4E-20EF581E57C0}"/>
          </ac:spMkLst>
        </pc:spChg>
        <pc:picChg chg="add mod">
          <ac:chgData name="Smith, Charissa   (ASD-W)" userId="S::charissa.smith@nbed.nb.ca::e6f6bd24-f0b9-4b1b-a8bc-64deb3ffcf0a" providerId="AD" clId="Web-{CE85206A-A9F7-4834-A75B-C5D76849381A}" dt="2019-10-07T12:26:30.562" v="573"/>
          <ac:picMkLst>
            <pc:docMk/>
            <pc:sldMk cId="109857222" sldId="256"/>
            <ac:picMk id="4" creationId="{ECC1147F-984E-4D84-B918-B908D6485F23}"/>
          </ac:picMkLst>
        </pc:picChg>
        <pc:cxnChg chg="add del">
          <ac:chgData name="Smith, Charissa   (ASD-W)" userId="S::charissa.smith@nbed.nb.ca::e6f6bd24-f0b9-4b1b-a8bc-64deb3ffcf0a" providerId="AD" clId="Web-{CE85206A-A9F7-4834-A75B-C5D76849381A}" dt="2019-10-07T12:28:15.546" v="574"/>
          <ac:cxnSpMkLst>
            <pc:docMk/>
            <pc:sldMk cId="109857222" sldId="256"/>
            <ac:cxnSpMk id="22" creationId="{6EE9A54B-189D-4645-8254-FDC4210EC6DB}"/>
          </ac:cxnSpMkLst>
        </pc:cxnChg>
        <pc:cxnChg chg="add del">
          <ac:chgData name="Smith, Charissa   (ASD-W)" userId="S::charissa.smith@nbed.nb.ca::e6f6bd24-f0b9-4b1b-a8bc-64deb3ffcf0a" providerId="AD" clId="Web-{CE85206A-A9F7-4834-A75B-C5D76849381A}" dt="2019-10-07T12:28:15.546" v="574"/>
          <ac:cxnSpMkLst>
            <pc:docMk/>
            <pc:sldMk cId="109857222" sldId="256"/>
            <ac:cxnSpMk id="24" creationId="{511CE48F-D5E4-4520-AF1E-8F85CFBDA596}"/>
          </ac:cxnSpMkLst>
        </pc:cxnChg>
        <pc:cxnChg chg="add del">
          <ac:chgData name="Smith, Charissa   (ASD-W)" userId="S::charissa.smith@nbed.nb.ca::e6f6bd24-f0b9-4b1b-a8bc-64deb3ffcf0a" providerId="AD" clId="Web-{CE85206A-A9F7-4834-A75B-C5D76849381A}" dt="2019-10-07T12:28:15.546" v="574"/>
          <ac:cxnSpMkLst>
            <pc:docMk/>
            <pc:sldMk cId="109857222" sldId="256"/>
            <ac:cxnSpMk id="26" creationId="{41448851-39AD-4943-BF9C-C50704E08377}"/>
          </ac:cxnSpMkLst>
        </pc:cxnChg>
        <pc:cxnChg chg="add">
          <ac:chgData name="Smith, Charissa   (ASD-W)" userId="S::charissa.smith@nbed.nb.ca::e6f6bd24-f0b9-4b1b-a8bc-64deb3ffcf0a" providerId="AD" clId="Web-{CE85206A-A9F7-4834-A75B-C5D76849381A}" dt="2019-10-07T12:28:15.546" v="574"/>
          <ac:cxnSpMkLst>
            <pc:docMk/>
            <pc:sldMk cId="109857222" sldId="256"/>
            <ac:cxnSpMk id="37" creationId="{6EE9A54B-189D-4645-8254-FDC4210EC6DB}"/>
          </ac:cxnSpMkLst>
        </pc:cxnChg>
        <pc:cxnChg chg="add">
          <ac:chgData name="Smith, Charissa   (ASD-W)" userId="S::charissa.smith@nbed.nb.ca::e6f6bd24-f0b9-4b1b-a8bc-64deb3ffcf0a" providerId="AD" clId="Web-{CE85206A-A9F7-4834-A75B-C5D76849381A}" dt="2019-10-07T12:28:15.546" v="574"/>
          <ac:cxnSpMkLst>
            <pc:docMk/>
            <pc:sldMk cId="109857222" sldId="256"/>
            <ac:cxnSpMk id="39" creationId="{511CE48F-D5E4-4520-AF1E-8F85CFBDA596}"/>
          </ac:cxnSpMkLst>
        </pc:cxnChg>
        <pc:cxnChg chg="add">
          <ac:chgData name="Smith, Charissa   (ASD-W)" userId="S::charissa.smith@nbed.nb.ca::e6f6bd24-f0b9-4b1b-a8bc-64deb3ffcf0a" providerId="AD" clId="Web-{CE85206A-A9F7-4834-A75B-C5D76849381A}" dt="2019-10-07T12:28:15.546" v="574"/>
          <ac:cxnSpMkLst>
            <pc:docMk/>
            <pc:sldMk cId="109857222" sldId="256"/>
            <ac:cxnSpMk id="41" creationId="{41448851-39AD-4943-BF9C-C50704E08377}"/>
          </ac:cxnSpMkLst>
        </pc:cxnChg>
      </pc:sldChg>
      <pc:sldChg chg="addSp delSp modSp new mod setBg setClrOvrMap">
        <pc:chgData name="Smith, Charissa   (ASD-W)" userId="S::charissa.smith@nbed.nb.ca::e6f6bd24-f0b9-4b1b-a8bc-64deb3ffcf0a" providerId="AD" clId="Web-{CE85206A-A9F7-4834-A75B-C5D76849381A}" dt="2019-10-07T12:26:24.265" v="572" actId="20577"/>
        <pc:sldMkLst>
          <pc:docMk/>
          <pc:sldMk cId="2787394402" sldId="257"/>
        </pc:sldMkLst>
        <pc:spChg chg="mod">
          <ac:chgData name="Smith, Charissa   (ASD-W)" userId="S::charissa.smith@nbed.nb.ca::e6f6bd24-f0b9-4b1b-a8bc-64deb3ffcf0a" providerId="AD" clId="Web-{CE85206A-A9F7-4834-A75B-C5D76849381A}" dt="2019-10-07T12:25:31.015" v="562" actId="14100"/>
          <ac:spMkLst>
            <pc:docMk/>
            <pc:sldMk cId="2787394402" sldId="257"/>
            <ac:spMk id="2" creationId="{3506D182-A2F2-4585-BBF1-CEA83FAD51C1}"/>
          </ac:spMkLst>
        </pc:spChg>
        <pc:spChg chg="mod">
          <ac:chgData name="Smith, Charissa   (ASD-W)" userId="S::charissa.smith@nbed.nb.ca::e6f6bd24-f0b9-4b1b-a8bc-64deb3ffcf0a" providerId="AD" clId="Web-{CE85206A-A9F7-4834-A75B-C5D76849381A}" dt="2019-10-07T12:26:24.265" v="572" actId="20577"/>
          <ac:spMkLst>
            <pc:docMk/>
            <pc:sldMk cId="2787394402" sldId="257"/>
            <ac:spMk id="3" creationId="{BD150ECF-F5E9-4992-BC9B-3C9D8E600477}"/>
          </ac:spMkLst>
        </pc:spChg>
        <pc:spChg chg="add del">
          <ac:chgData name="Smith, Charissa   (ASD-W)" userId="S::charissa.smith@nbed.nb.ca::e6f6bd24-f0b9-4b1b-a8bc-64deb3ffcf0a" providerId="AD" clId="Web-{CE85206A-A9F7-4834-A75B-C5D76849381A}" dt="2019-10-07T12:25:19.437" v="560"/>
          <ac:spMkLst>
            <pc:docMk/>
            <pc:sldMk cId="2787394402" sldId="257"/>
            <ac:spMk id="9" creationId="{EB949D8D-8E17-4DBF-BEA8-13C57BF63803}"/>
          </ac:spMkLst>
        </pc:spChg>
        <pc:spChg chg="add del">
          <ac:chgData name="Smith, Charissa   (ASD-W)" userId="S::charissa.smith@nbed.nb.ca::e6f6bd24-f0b9-4b1b-a8bc-64deb3ffcf0a" providerId="AD" clId="Web-{CE85206A-A9F7-4834-A75B-C5D76849381A}" dt="2019-10-07T12:25:19.437" v="560"/>
          <ac:spMkLst>
            <pc:docMk/>
            <pc:sldMk cId="2787394402" sldId="257"/>
            <ac:spMk id="11" creationId="{4BC6FC45-D4D9-4025-91DA-272D318D372B}"/>
          </ac:spMkLst>
        </pc:spChg>
        <pc:spChg chg="add del">
          <ac:chgData name="Smith, Charissa   (ASD-W)" userId="S::charissa.smith@nbed.nb.ca::e6f6bd24-f0b9-4b1b-a8bc-64deb3ffcf0a" providerId="AD" clId="Web-{CE85206A-A9F7-4834-A75B-C5D76849381A}" dt="2019-10-07T12:25:19.437" v="560"/>
          <ac:spMkLst>
            <pc:docMk/>
            <pc:sldMk cId="2787394402" sldId="257"/>
            <ac:spMk id="13" creationId="{EA284212-C175-4C82-B112-A5208F70CB53}"/>
          </ac:spMkLst>
        </pc:spChg>
        <pc:spChg chg="add del">
          <ac:chgData name="Smith, Charissa   (ASD-W)" userId="S::charissa.smith@nbed.nb.ca::e6f6bd24-f0b9-4b1b-a8bc-64deb3ffcf0a" providerId="AD" clId="Web-{CE85206A-A9F7-4834-A75B-C5D76849381A}" dt="2019-10-07T12:25:19.437" v="560"/>
          <ac:spMkLst>
            <pc:docMk/>
            <pc:sldMk cId="2787394402" sldId="257"/>
            <ac:spMk id="15" creationId="{619EC706-8928-4DFD-8084-35D599EB434F}"/>
          </ac:spMkLst>
        </pc:spChg>
        <pc:spChg chg="add">
          <ac:chgData name="Smith, Charissa   (ASD-W)" userId="S::charissa.smith@nbed.nb.ca::e6f6bd24-f0b9-4b1b-a8bc-64deb3ffcf0a" providerId="AD" clId="Web-{CE85206A-A9F7-4834-A75B-C5D76849381A}" dt="2019-10-07T12:25:19.437" v="560"/>
          <ac:spMkLst>
            <pc:docMk/>
            <pc:sldMk cId="2787394402" sldId="257"/>
            <ac:spMk id="20" creationId="{77B2BA5B-1894-4AF7-A31A-68B310384EB4}"/>
          </ac:spMkLst>
        </pc:spChg>
        <pc:spChg chg="add">
          <ac:chgData name="Smith, Charissa   (ASD-W)" userId="S::charissa.smith@nbed.nb.ca::e6f6bd24-f0b9-4b1b-a8bc-64deb3ffcf0a" providerId="AD" clId="Web-{CE85206A-A9F7-4834-A75B-C5D76849381A}" dt="2019-10-07T12:25:19.437" v="560"/>
          <ac:spMkLst>
            <pc:docMk/>
            <pc:sldMk cId="2787394402" sldId="257"/>
            <ac:spMk id="22" creationId="{3F8292AA-2164-4B18-AEBD-CC13F4CA6F02}"/>
          </ac:spMkLst>
        </pc:spChg>
        <pc:spChg chg="add">
          <ac:chgData name="Smith, Charissa   (ASD-W)" userId="S::charissa.smith@nbed.nb.ca::e6f6bd24-f0b9-4b1b-a8bc-64deb3ffcf0a" providerId="AD" clId="Web-{CE85206A-A9F7-4834-A75B-C5D76849381A}" dt="2019-10-07T12:25:19.437" v="560"/>
          <ac:spMkLst>
            <pc:docMk/>
            <pc:sldMk cId="2787394402" sldId="257"/>
            <ac:spMk id="24" creationId="{492E3DD6-EE3F-4714-B087-11DF4E1FBC37}"/>
          </ac:spMkLst>
        </pc:spChg>
        <pc:spChg chg="add">
          <ac:chgData name="Smith, Charissa   (ASD-W)" userId="S::charissa.smith@nbed.nb.ca::e6f6bd24-f0b9-4b1b-a8bc-64deb3ffcf0a" providerId="AD" clId="Web-{CE85206A-A9F7-4834-A75B-C5D76849381A}" dt="2019-10-07T12:25:19.437" v="560"/>
          <ac:spMkLst>
            <pc:docMk/>
            <pc:sldMk cId="2787394402" sldId="257"/>
            <ac:spMk id="26" creationId="{25B8B2C1-56D3-48CF-B950-1C2F68E19831}"/>
          </ac:spMkLst>
        </pc:spChg>
        <pc:spChg chg="add">
          <ac:chgData name="Smith, Charissa   (ASD-W)" userId="S::charissa.smith@nbed.nb.ca::e6f6bd24-f0b9-4b1b-a8bc-64deb3ffcf0a" providerId="AD" clId="Web-{CE85206A-A9F7-4834-A75B-C5D76849381A}" dt="2019-10-07T12:25:19.437" v="560"/>
          <ac:spMkLst>
            <pc:docMk/>
            <pc:sldMk cId="2787394402" sldId="257"/>
            <ac:spMk id="28" creationId="{4D37A8D7-D2CC-4162-895A-C3ECA645FB09}"/>
          </ac:spMkLst>
        </pc:spChg>
        <pc:picChg chg="add mod ord">
          <ac:chgData name="Smith, Charissa   (ASD-W)" userId="S::charissa.smith@nbed.nb.ca::e6f6bd24-f0b9-4b1b-a8bc-64deb3ffcf0a" providerId="AD" clId="Web-{CE85206A-A9F7-4834-A75B-C5D76849381A}" dt="2019-10-07T12:25:19.437" v="560"/>
          <ac:picMkLst>
            <pc:docMk/>
            <pc:sldMk cId="2787394402" sldId="257"/>
            <ac:picMk id="4" creationId="{A4BB43F3-47C0-41A9-BE6E-11B95EBC4A1C}"/>
          </ac:picMkLst>
        </pc:picChg>
        <pc:picChg chg="add mod">
          <ac:chgData name="Smith, Charissa   (ASD-W)" userId="S::charissa.smith@nbed.nb.ca::e6f6bd24-f0b9-4b1b-a8bc-64deb3ffcf0a" providerId="AD" clId="Web-{CE85206A-A9F7-4834-A75B-C5D76849381A}" dt="2019-10-07T12:25:19.437" v="560"/>
          <ac:picMkLst>
            <pc:docMk/>
            <pc:sldMk cId="2787394402" sldId="257"/>
            <ac:picMk id="6" creationId="{717B4AFF-B362-4038-AFF2-E8275AEEEBE0}"/>
          </ac:picMkLst>
        </pc:picChg>
      </pc:sldChg>
      <pc:sldMasterChg chg="del delSldLayout">
        <pc:chgData name="Smith, Charissa   (ASD-W)" userId="S::charissa.smith@nbed.nb.ca::e6f6bd24-f0b9-4b1b-a8bc-64deb3ffcf0a" providerId="AD" clId="Web-{CE85206A-A9F7-4834-A75B-C5D76849381A}" dt="2019-10-07T12:18:36.218" v="37"/>
        <pc:sldMasterMkLst>
          <pc:docMk/>
          <pc:sldMasterMk cId="2460954070" sldId="2147483660"/>
        </pc:sldMasterMkLst>
        <pc:sldLayoutChg chg="del">
          <pc:chgData name="Smith, Charissa   (ASD-W)" userId="S::charissa.smith@nbed.nb.ca::e6f6bd24-f0b9-4b1b-a8bc-64deb3ffcf0a" providerId="AD" clId="Web-{CE85206A-A9F7-4834-A75B-C5D76849381A}" dt="2019-10-07T12:18:36.218" v="37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Smith, Charissa   (ASD-W)" userId="S::charissa.smith@nbed.nb.ca::e6f6bd24-f0b9-4b1b-a8bc-64deb3ffcf0a" providerId="AD" clId="Web-{CE85206A-A9F7-4834-A75B-C5D76849381A}" dt="2019-10-07T12:18:36.218" v="37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Smith, Charissa   (ASD-W)" userId="S::charissa.smith@nbed.nb.ca::e6f6bd24-f0b9-4b1b-a8bc-64deb3ffcf0a" providerId="AD" clId="Web-{CE85206A-A9F7-4834-A75B-C5D76849381A}" dt="2019-10-07T12:18:36.218" v="37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Smith, Charissa   (ASD-W)" userId="S::charissa.smith@nbed.nb.ca::e6f6bd24-f0b9-4b1b-a8bc-64deb3ffcf0a" providerId="AD" clId="Web-{CE85206A-A9F7-4834-A75B-C5D76849381A}" dt="2019-10-07T12:18:36.218" v="37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Smith, Charissa   (ASD-W)" userId="S::charissa.smith@nbed.nb.ca::e6f6bd24-f0b9-4b1b-a8bc-64deb3ffcf0a" providerId="AD" clId="Web-{CE85206A-A9F7-4834-A75B-C5D76849381A}" dt="2019-10-07T12:18:36.218" v="37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Smith, Charissa   (ASD-W)" userId="S::charissa.smith@nbed.nb.ca::e6f6bd24-f0b9-4b1b-a8bc-64deb3ffcf0a" providerId="AD" clId="Web-{CE85206A-A9F7-4834-A75B-C5D76849381A}" dt="2019-10-07T12:18:36.218" v="37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Smith, Charissa   (ASD-W)" userId="S::charissa.smith@nbed.nb.ca::e6f6bd24-f0b9-4b1b-a8bc-64deb3ffcf0a" providerId="AD" clId="Web-{CE85206A-A9F7-4834-A75B-C5D76849381A}" dt="2019-10-07T12:18:36.218" v="37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Smith, Charissa   (ASD-W)" userId="S::charissa.smith@nbed.nb.ca::e6f6bd24-f0b9-4b1b-a8bc-64deb3ffcf0a" providerId="AD" clId="Web-{CE85206A-A9F7-4834-A75B-C5D76849381A}" dt="2019-10-07T12:18:36.218" v="37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Smith, Charissa   (ASD-W)" userId="S::charissa.smith@nbed.nb.ca::e6f6bd24-f0b9-4b1b-a8bc-64deb3ffcf0a" providerId="AD" clId="Web-{CE85206A-A9F7-4834-A75B-C5D76849381A}" dt="2019-10-07T12:18:36.218" v="37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Smith, Charissa   (ASD-W)" userId="S::charissa.smith@nbed.nb.ca::e6f6bd24-f0b9-4b1b-a8bc-64deb3ffcf0a" providerId="AD" clId="Web-{CE85206A-A9F7-4834-A75B-C5D76849381A}" dt="2019-10-07T12:18:36.218" v="37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Smith, Charissa   (ASD-W)" userId="S::charissa.smith@nbed.nb.ca::e6f6bd24-f0b9-4b1b-a8bc-64deb3ffcf0a" providerId="AD" clId="Web-{CE85206A-A9F7-4834-A75B-C5D76849381A}" dt="2019-10-07T12:18:36.218" v="37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">
        <pc:chgData name="Smith, Charissa   (ASD-W)" userId="S::charissa.smith@nbed.nb.ca::e6f6bd24-f0b9-4b1b-a8bc-64deb3ffcf0a" providerId="AD" clId="Web-{CE85206A-A9F7-4834-A75B-C5D76849381A}" dt="2019-10-07T12:18:36.218" v="37"/>
        <pc:sldMasterMkLst>
          <pc:docMk/>
          <pc:sldMasterMk cId="3455909903" sldId="2147483749"/>
        </pc:sldMasterMkLst>
        <pc:sldLayoutChg chg="add">
          <pc:chgData name="Smith, Charissa   (ASD-W)" userId="S::charissa.smith@nbed.nb.ca::e6f6bd24-f0b9-4b1b-a8bc-64deb3ffcf0a" providerId="AD" clId="Web-{CE85206A-A9F7-4834-A75B-C5D76849381A}" dt="2019-10-07T12:18:36.218" v="37"/>
          <pc:sldLayoutMkLst>
            <pc:docMk/>
            <pc:sldMasterMk cId="3455909903" sldId="2147483749"/>
            <pc:sldLayoutMk cId="2989548289" sldId="2147483738"/>
          </pc:sldLayoutMkLst>
        </pc:sldLayoutChg>
        <pc:sldLayoutChg chg="add">
          <pc:chgData name="Smith, Charissa   (ASD-W)" userId="S::charissa.smith@nbed.nb.ca::e6f6bd24-f0b9-4b1b-a8bc-64deb3ffcf0a" providerId="AD" clId="Web-{CE85206A-A9F7-4834-A75B-C5D76849381A}" dt="2019-10-07T12:18:36.218" v="37"/>
          <pc:sldLayoutMkLst>
            <pc:docMk/>
            <pc:sldMasterMk cId="3455909903" sldId="2147483749"/>
            <pc:sldLayoutMk cId="2341469031" sldId="2147483739"/>
          </pc:sldLayoutMkLst>
        </pc:sldLayoutChg>
        <pc:sldLayoutChg chg="add">
          <pc:chgData name="Smith, Charissa   (ASD-W)" userId="S::charissa.smith@nbed.nb.ca::e6f6bd24-f0b9-4b1b-a8bc-64deb3ffcf0a" providerId="AD" clId="Web-{CE85206A-A9F7-4834-A75B-C5D76849381A}" dt="2019-10-07T12:18:36.218" v="37"/>
          <pc:sldLayoutMkLst>
            <pc:docMk/>
            <pc:sldMasterMk cId="3455909903" sldId="2147483749"/>
            <pc:sldLayoutMk cId="495006087" sldId="2147483740"/>
          </pc:sldLayoutMkLst>
        </pc:sldLayoutChg>
        <pc:sldLayoutChg chg="add">
          <pc:chgData name="Smith, Charissa   (ASD-W)" userId="S::charissa.smith@nbed.nb.ca::e6f6bd24-f0b9-4b1b-a8bc-64deb3ffcf0a" providerId="AD" clId="Web-{CE85206A-A9F7-4834-A75B-C5D76849381A}" dt="2019-10-07T12:18:36.218" v="37"/>
          <pc:sldLayoutMkLst>
            <pc:docMk/>
            <pc:sldMasterMk cId="3455909903" sldId="2147483749"/>
            <pc:sldLayoutMk cId="3649680579" sldId="2147483741"/>
          </pc:sldLayoutMkLst>
        </pc:sldLayoutChg>
        <pc:sldLayoutChg chg="add">
          <pc:chgData name="Smith, Charissa   (ASD-W)" userId="S::charissa.smith@nbed.nb.ca::e6f6bd24-f0b9-4b1b-a8bc-64deb3ffcf0a" providerId="AD" clId="Web-{CE85206A-A9F7-4834-A75B-C5D76849381A}" dt="2019-10-07T12:18:36.218" v="37"/>
          <pc:sldLayoutMkLst>
            <pc:docMk/>
            <pc:sldMasterMk cId="3455909903" sldId="2147483749"/>
            <pc:sldLayoutMk cId="47025523" sldId="2147483742"/>
          </pc:sldLayoutMkLst>
        </pc:sldLayoutChg>
        <pc:sldLayoutChg chg="add">
          <pc:chgData name="Smith, Charissa   (ASD-W)" userId="S::charissa.smith@nbed.nb.ca::e6f6bd24-f0b9-4b1b-a8bc-64deb3ffcf0a" providerId="AD" clId="Web-{CE85206A-A9F7-4834-A75B-C5D76849381A}" dt="2019-10-07T12:18:36.218" v="37"/>
          <pc:sldLayoutMkLst>
            <pc:docMk/>
            <pc:sldMasterMk cId="3455909903" sldId="2147483749"/>
            <pc:sldLayoutMk cId="682985597" sldId="2147483743"/>
          </pc:sldLayoutMkLst>
        </pc:sldLayoutChg>
        <pc:sldLayoutChg chg="add">
          <pc:chgData name="Smith, Charissa   (ASD-W)" userId="S::charissa.smith@nbed.nb.ca::e6f6bd24-f0b9-4b1b-a8bc-64deb3ffcf0a" providerId="AD" clId="Web-{CE85206A-A9F7-4834-A75B-C5D76849381A}" dt="2019-10-07T12:18:36.218" v="37"/>
          <pc:sldLayoutMkLst>
            <pc:docMk/>
            <pc:sldMasterMk cId="3455909903" sldId="2147483749"/>
            <pc:sldLayoutMk cId="2168993192" sldId="2147483744"/>
          </pc:sldLayoutMkLst>
        </pc:sldLayoutChg>
        <pc:sldLayoutChg chg="add">
          <pc:chgData name="Smith, Charissa   (ASD-W)" userId="S::charissa.smith@nbed.nb.ca::e6f6bd24-f0b9-4b1b-a8bc-64deb3ffcf0a" providerId="AD" clId="Web-{CE85206A-A9F7-4834-A75B-C5D76849381A}" dt="2019-10-07T12:18:36.218" v="37"/>
          <pc:sldLayoutMkLst>
            <pc:docMk/>
            <pc:sldMasterMk cId="3455909903" sldId="2147483749"/>
            <pc:sldLayoutMk cId="1110969772" sldId="2147483745"/>
          </pc:sldLayoutMkLst>
        </pc:sldLayoutChg>
        <pc:sldLayoutChg chg="add">
          <pc:chgData name="Smith, Charissa   (ASD-W)" userId="S::charissa.smith@nbed.nb.ca::e6f6bd24-f0b9-4b1b-a8bc-64deb3ffcf0a" providerId="AD" clId="Web-{CE85206A-A9F7-4834-A75B-C5D76849381A}" dt="2019-10-07T12:18:36.218" v="37"/>
          <pc:sldLayoutMkLst>
            <pc:docMk/>
            <pc:sldMasterMk cId="3455909903" sldId="2147483749"/>
            <pc:sldLayoutMk cId="4166377501" sldId="2147483746"/>
          </pc:sldLayoutMkLst>
        </pc:sldLayoutChg>
        <pc:sldLayoutChg chg="add">
          <pc:chgData name="Smith, Charissa   (ASD-W)" userId="S::charissa.smith@nbed.nb.ca::e6f6bd24-f0b9-4b1b-a8bc-64deb3ffcf0a" providerId="AD" clId="Web-{CE85206A-A9F7-4834-A75B-C5D76849381A}" dt="2019-10-07T12:18:36.218" v="37"/>
          <pc:sldLayoutMkLst>
            <pc:docMk/>
            <pc:sldMasterMk cId="3455909903" sldId="2147483749"/>
            <pc:sldLayoutMk cId="902916583" sldId="2147483747"/>
          </pc:sldLayoutMkLst>
        </pc:sldLayoutChg>
        <pc:sldLayoutChg chg="add">
          <pc:chgData name="Smith, Charissa   (ASD-W)" userId="S::charissa.smith@nbed.nb.ca::e6f6bd24-f0b9-4b1b-a8bc-64deb3ffcf0a" providerId="AD" clId="Web-{CE85206A-A9F7-4834-A75B-C5D76849381A}" dt="2019-10-07T12:18:36.218" v="37"/>
          <pc:sldLayoutMkLst>
            <pc:docMk/>
            <pc:sldMasterMk cId="3455909903" sldId="2147483749"/>
            <pc:sldLayoutMk cId="1041316473" sldId="2147483748"/>
          </pc:sldLayoutMkLst>
        </pc:sldLayoutChg>
      </pc:sldMasterChg>
    </pc:docChg>
  </pc:docChgLst>
  <pc:docChgLst>
    <pc:chgData name="Smith, Charissa   (ASD-W)" userId="S::charissa.smith@nbed.nb.ca::e6f6bd24-f0b9-4b1b-a8bc-64deb3ffcf0a" providerId="AD" clId="Web-{290692D1-1DD2-10F0-F4EB-BFDBE24035D2}"/>
    <pc:docChg chg="modSld">
      <pc:chgData name="Smith, Charissa   (ASD-W)" userId="S::charissa.smith@nbed.nb.ca::e6f6bd24-f0b9-4b1b-a8bc-64deb3ffcf0a" providerId="AD" clId="Web-{290692D1-1DD2-10F0-F4EB-BFDBE24035D2}" dt="2019-10-21T12:28:09.151" v="29" actId="14100"/>
      <pc:docMkLst>
        <pc:docMk/>
      </pc:docMkLst>
      <pc:sldChg chg="modSp">
        <pc:chgData name="Smith, Charissa   (ASD-W)" userId="S::charissa.smith@nbed.nb.ca::e6f6bd24-f0b9-4b1b-a8bc-64deb3ffcf0a" providerId="AD" clId="Web-{290692D1-1DD2-10F0-F4EB-BFDBE24035D2}" dt="2019-10-21T12:28:09.151" v="29" actId="14100"/>
        <pc:sldMkLst>
          <pc:docMk/>
          <pc:sldMk cId="2787394402" sldId="257"/>
        </pc:sldMkLst>
        <pc:spChg chg="mod">
          <ac:chgData name="Smith, Charissa   (ASD-W)" userId="S::charissa.smith@nbed.nb.ca::e6f6bd24-f0b9-4b1b-a8bc-64deb3ffcf0a" providerId="AD" clId="Web-{290692D1-1DD2-10F0-F4EB-BFDBE24035D2}" dt="2019-10-21T12:27:29.072" v="26" actId="14100"/>
          <ac:spMkLst>
            <pc:docMk/>
            <pc:sldMk cId="2787394402" sldId="257"/>
            <ac:spMk id="2" creationId="{3506D182-A2F2-4585-BBF1-CEA83FAD51C1}"/>
          </ac:spMkLst>
        </pc:spChg>
        <pc:spChg chg="mod">
          <ac:chgData name="Smith, Charissa   (ASD-W)" userId="S::charissa.smith@nbed.nb.ca::e6f6bd24-f0b9-4b1b-a8bc-64deb3ffcf0a" providerId="AD" clId="Web-{290692D1-1DD2-10F0-F4EB-BFDBE24035D2}" dt="2019-10-21T12:28:09.151" v="29" actId="14100"/>
          <ac:spMkLst>
            <pc:docMk/>
            <pc:sldMk cId="2787394402" sldId="257"/>
            <ac:spMk id="3" creationId="{BD150ECF-F5E9-4992-BC9B-3C9D8E60047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98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0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93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96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7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1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1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10/21/2019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48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1469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0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1" r:id="rId5"/>
    <p:sldLayoutId id="2147483747" r:id="rId6"/>
    <p:sldLayoutId id="2147483748" r:id="rId7"/>
    <p:sldLayoutId id="2147483738" r:id="rId8"/>
    <p:sldLayoutId id="2147483739" r:id="rId9"/>
    <p:sldLayoutId id="2147483740" r:id="rId10"/>
    <p:sldLayoutId id="214748374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800" i="1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CC1147F-984E-4D84-B918-B908D6485F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t="10065" b="8708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DB4A12B6-EF0D-43E8-8C17-4FAD4D276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E107525-0C02-447F-8A3F-553320A72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Peace Poster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cs typeface="Calibri"/>
              </a:rPr>
              <a:t>Theme: "Journey of Peace"</a:t>
            </a:r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B7A42E3-05D8-4A0B-9D4E-20EF581E5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EE9A54B-189D-4645-8254-FDC4210EC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11CE48F-D5E4-4520-AF1E-8F85CFBDA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1448851-39AD-4943-BF9C-C50704E08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77B2BA5B-1894-4AF7-A31A-68B310384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F8292AA-2164-4B18-AEBD-CC13F4CA6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6165" y="282258"/>
            <a:ext cx="5617029" cy="6323816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92E3DD6-EE3F-4714-B087-11DF4E1FBC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5" y="424872"/>
            <a:ext cx="5336217" cy="6058223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06D182-A2F2-4585-BBF1-CEA83FAD5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486" y="727626"/>
            <a:ext cx="4602152" cy="449675"/>
          </a:xfrm>
        </p:spPr>
        <p:txBody>
          <a:bodyPr>
            <a:normAutofit fontScale="90000"/>
          </a:bodyPr>
          <a:lstStyle/>
          <a:p>
            <a:r>
              <a:rPr lang="en-US"/>
              <a:t>Journey of 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50ECF-F5E9-4992-BC9B-3C9D8E600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93" y="1290413"/>
            <a:ext cx="4983151" cy="484538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800" b="1" u="sng" dirty="0"/>
              <a:t>THINK ABOUT IT:</a:t>
            </a:r>
          </a:p>
          <a:p>
            <a:pPr marL="0" indent="0">
              <a:buNone/>
            </a:pPr>
            <a:r>
              <a:rPr lang="en-US" sz="1800" dirty="0"/>
              <a:t>- What does "</a:t>
            </a:r>
            <a:r>
              <a:rPr lang="en-US" sz="1800" u="sng" dirty="0"/>
              <a:t>peace</a:t>
            </a:r>
            <a:r>
              <a:rPr lang="en-US" sz="1800" dirty="0"/>
              <a:t>" mean to you?</a:t>
            </a:r>
          </a:p>
          <a:p>
            <a:pPr marL="0" indent="0">
              <a:buNone/>
            </a:pPr>
            <a:r>
              <a:rPr lang="en-US" sz="1800" dirty="0"/>
              <a:t>- What are some images that come to mind when you think of a </a:t>
            </a:r>
            <a:r>
              <a:rPr lang="en-US" sz="1800" u="sng" dirty="0"/>
              <a:t>journey</a:t>
            </a:r>
            <a:r>
              <a:rPr lang="en-US" sz="1800" dirty="0"/>
              <a:t>? When you think of peace? Think about our </a:t>
            </a:r>
            <a:r>
              <a:rPr lang="en-US" sz="1800" u="sng" dirty="0"/>
              <a:t>community</a:t>
            </a:r>
            <a:r>
              <a:rPr lang="en-US" sz="1800" dirty="0"/>
              <a:t> and the </a:t>
            </a:r>
            <a:r>
              <a:rPr lang="en-US" sz="1800" u="sng" dirty="0"/>
              <a:t>world</a:t>
            </a:r>
            <a:r>
              <a:rPr lang="en-US" sz="1800" dirty="0"/>
              <a:t>. </a:t>
            </a:r>
          </a:p>
          <a:p>
            <a:pPr marL="0" indent="0">
              <a:buNone/>
            </a:pPr>
            <a:r>
              <a:rPr lang="en-US" sz="1800" b="1" u="sng" dirty="0"/>
              <a:t>GUIDELINES: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- Rough copy must be completed first and approved by Ms. Smith</a:t>
            </a:r>
          </a:p>
          <a:p>
            <a:pPr marL="0" indent="0">
              <a:buNone/>
            </a:pPr>
            <a:r>
              <a:rPr lang="en-US" sz="1800" dirty="0"/>
              <a:t>- NO WORDS on poster, only images</a:t>
            </a:r>
          </a:p>
          <a:p>
            <a:pPr marL="0" indent="0">
              <a:buNone/>
            </a:pPr>
            <a:r>
              <a:rPr lang="en-US" sz="1800" dirty="0"/>
              <a:t>- Good copy in pencil first</a:t>
            </a:r>
          </a:p>
          <a:p>
            <a:pPr marL="0" indent="0">
              <a:buNone/>
            </a:pPr>
            <a:r>
              <a:rPr lang="en-US" sz="1800" dirty="0"/>
              <a:t>- Pencil crayon and/or marker for good copy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B8B2C1-56D3-48CF-B950-1C2F68E19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15771" y="282258"/>
            <a:ext cx="1846073" cy="2780881"/>
          </a:xfrm>
          <a:prstGeom prst="rect">
            <a:avLst/>
          </a:prstGeom>
          <a:solidFill>
            <a:srgbClr val="228D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D37A8D7-D2CC-4162-895A-C3ECA645F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3957" y="4194827"/>
            <a:ext cx="2071742" cy="2411247"/>
          </a:xfrm>
          <a:prstGeom prst="rect">
            <a:avLst/>
          </a:prstGeom>
          <a:solidFill>
            <a:srgbClr val="228D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" descr="A picture containing indoor, table, paper, elephant&#10;&#10;Description generated with very high confidence">
            <a:extLst>
              <a:ext uri="{FF2B5EF4-FFF2-40B4-BE49-F238E27FC236}">
                <a16:creationId xmlns:a16="http://schemas.microsoft.com/office/drawing/2014/main" id="{717B4AFF-B362-4038-AFF2-E8275AEEEB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20" r="1" b="22944"/>
          <a:stretch/>
        </p:blipFill>
        <p:spPr>
          <a:xfrm>
            <a:off x="8245165" y="3209731"/>
            <a:ext cx="3716680" cy="3396343"/>
          </a:xfrm>
          <a:prstGeom prst="rect">
            <a:avLst/>
          </a:prstGeom>
        </p:spPr>
      </p:pic>
      <p:pic>
        <p:nvPicPr>
          <p:cNvPr id="4" name="Picture 4" descr="A picture containing indoor, colorful, photo, covered&#10;&#10;Description generated with very high confidence">
            <a:extLst>
              <a:ext uri="{FF2B5EF4-FFF2-40B4-BE49-F238E27FC236}">
                <a16:creationId xmlns:a16="http://schemas.microsoft.com/office/drawing/2014/main" id="{A4BB43F3-47C0-41A9-BE6E-11B95EBC4A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4630" r="-1" b="11292"/>
          <a:stretch/>
        </p:blipFill>
        <p:spPr>
          <a:xfrm>
            <a:off x="6013956" y="282258"/>
            <a:ext cx="3950144" cy="3749831"/>
          </a:xfrm>
          <a:custGeom>
            <a:avLst/>
            <a:gdLst>
              <a:gd name="connsiteX0" fmla="*/ 0 w 3950144"/>
              <a:gd name="connsiteY0" fmla="*/ 0 h 3749831"/>
              <a:gd name="connsiteX1" fmla="*/ 3950144 w 3950144"/>
              <a:gd name="connsiteY1" fmla="*/ 0 h 3749831"/>
              <a:gd name="connsiteX2" fmla="*/ 3950144 w 3950144"/>
              <a:gd name="connsiteY2" fmla="*/ 2780881 h 3749831"/>
              <a:gd name="connsiteX3" fmla="*/ 2071742 w 3950144"/>
              <a:gd name="connsiteY3" fmla="*/ 2780881 h 3749831"/>
              <a:gd name="connsiteX4" fmla="*/ 2071742 w 3950144"/>
              <a:gd name="connsiteY4" fmla="*/ 3749831 h 3749831"/>
              <a:gd name="connsiteX5" fmla="*/ 0 w 3950144"/>
              <a:gd name="connsiteY5" fmla="*/ 3749831 h 3749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0144" h="3749831">
                <a:moveTo>
                  <a:pt x="0" y="0"/>
                </a:moveTo>
                <a:lnTo>
                  <a:pt x="3950144" y="0"/>
                </a:lnTo>
                <a:lnTo>
                  <a:pt x="3950144" y="2780881"/>
                </a:lnTo>
                <a:lnTo>
                  <a:pt x="2071742" y="2780881"/>
                </a:lnTo>
                <a:lnTo>
                  <a:pt x="2071742" y="3749831"/>
                </a:lnTo>
                <a:lnTo>
                  <a:pt x="0" y="374983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87394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412924"/>
      </a:dk2>
      <a:lt2>
        <a:srgbClr val="E8E3E2"/>
      </a:lt2>
      <a:accent1>
        <a:srgbClr val="46B28F"/>
      </a:accent1>
      <a:accent2>
        <a:srgbClr val="3BA6B1"/>
      </a:accent2>
      <a:accent3>
        <a:srgbClr val="4D87C3"/>
      </a:accent3>
      <a:accent4>
        <a:srgbClr val="B13B58"/>
      </a:accent4>
      <a:accent5>
        <a:srgbClr val="C3614D"/>
      </a:accent5>
      <a:accent6>
        <a:srgbClr val="B1813B"/>
      </a:accent6>
      <a:hlink>
        <a:srgbClr val="C3574C"/>
      </a:hlink>
      <a:folHlink>
        <a:srgbClr val="7F7F7F"/>
      </a:folHlink>
    </a:clrScheme>
    <a:fontScheme name="Savon">
      <a:majorFont>
        <a:latin typeface="Georgia Pro Cond Blac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48468AEB61D649A0B05E3A96402CDD" ma:contentTypeVersion="7" ma:contentTypeDescription="Create a new document." ma:contentTypeScope="" ma:versionID="33f41af25451ff8f2efb76f20428729a">
  <xsd:schema xmlns:xsd="http://www.w3.org/2001/XMLSchema" xmlns:xs="http://www.w3.org/2001/XMLSchema" xmlns:p="http://schemas.microsoft.com/office/2006/metadata/properties" xmlns:ns1="http://schemas.microsoft.com/sharepoint/v3" xmlns:ns2="d2600b3e-b89e-4e41-97f2-04e258f9eb04" targetNamespace="http://schemas.microsoft.com/office/2006/metadata/properties" ma:root="true" ma:fieldsID="96167e5dc7bcd1847e8dba89d8b2320e" ns1:_="" ns2:_="">
    <xsd:import namespace="http://schemas.microsoft.com/sharepoint/v3"/>
    <xsd:import namespace="d2600b3e-b89e-4e41-97f2-04e258f9eb0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00b3e-b89e-4e41-97f2-04e258f9eb04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502b8217-63f8-430d-9eec-d22673c109f5}" ma:internalName="Blog_x0020_Category" ma:readOnly="false" ma:showField="Title" ma:web="d2600b3e-b89e-4e41-97f2-04e258f9eb04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og_x0020_Category xmlns="d2600b3e-b89e-4e41-97f2-04e258f9eb04">20</Blog_x0020_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4681C13-6BFB-4263-B77B-7E13C26734AA}"/>
</file>

<file path=customXml/itemProps2.xml><?xml version="1.0" encoding="utf-8"?>
<ds:datastoreItem xmlns:ds="http://schemas.openxmlformats.org/officeDocument/2006/customXml" ds:itemID="{EE5F9D1E-6E22-4E47-9FD0-4AD23E50D9AD}"/>
</file>

<file path=customXml/itemProps3.xml><?xml version="1.0" encoding="utf-8"?>
<ds:datastoreItem xmlns:ds="http://schemas.openxmlformats.org/officeDocument/2006/customXml" ds:itemID="{40220DB4-A6D8-456D-98C3-CD7491828BA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SavonVTI</vt:lpstr>
      <vt:lpstr>Peace Poster</vt:lpstr>
      <vt:lpstr>Journey of Peace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64</cp:revision>
  <dcterms:created xsi:type="dcterms:W3CDTF">2013-07-15T20:26:40Z</dcterms:created>
  <dcterms:modified xsi:type="dcterms:W3CDTF">2019-10-21T12:28:12Z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0x010100AA48468AEB61D649A0B05E3A96402CDD</vt:lpwstr>
  </property>
</Properties>
</file>