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Charissa   (ASD-W)" userId="S::charissa.smith@nbed.nb.ca::e6f6bd24-f0b9-4b1b-a8bc-64deb3ffcf0a" providerId="AD" clId="Web-{4DC85393-1321-1E08-E948-E795010104AB}"/>
    <pc:docChg chg="modSld">
      <pc:chgData name="Smith, Charissa   (ASD-W)" userId="S::charissa.smith@nbed.nb.ca::e6f6bd24-f0b9-4b1b-a8bc-64deb3ffcf0a" providerId="AD" clId="Web-{4DC85393-1321-1E08-E948-E795010104AB}" dt="2019-03-11T11:19:50.493" v="224" actId="20577"/>
      <pc:docMkLst>
        <pc:docMk/>
      </pc:docMkLst>
      <pc:sldChg chg="addSp modSp">
        <pc:chgData name="Smith, Charissa   (ASD-W)" userId="S::charissa.smith@nbed.nb.ca::e6f6bd24-f0b9-4b1b-a8bc-64deb3ffcf0a" providerId="AD" clId="Web-{4DC85393-1321-1E08-E948-E795010104AB}" dt="2019-03-11T11:19:50.493" v="223" actId="20577"/>
        <pc:sldMkLst>
          <pc:docMk/>
          <pc:sldMk cId="3232986164" sldId="258"/>
        </pc:sldMkLst>
        <pc:spChg chg="add mod">
          <ac:chgData name="Smith, Charissa   (ASD-W)" userId="S::charissa.smith@nbed.nb.ca::e6f6bd24-f0b9-4b1b-a8bc-64deb3ffcf0a" providerId="AD" clId="Web-{4DC85393-1321-1E08-E948-E795010104AB}" dt="2019-03-11T11:19:50.493" v="223" actId="20577"/>
          <ac:spMkLst>
            <pc:docMk/>
            <pc:sldMk cId="3232986164" sldId="258"/>
            <ac:spMk id="5" creationId="{D051AD0F-0E91-4B90-B08E-7F0886D2CB73}"/>
          </ac:spMkLst>
        </pc:spChg>
        <pc:picChg chg="mod">
          <ac:chgData name="Smith, Charissa   (ASD-W)" userId="S::charissa.smith@nbed.nb.ca::e6f6bd24-f0b9-4b1b-a8bc-64deb3ffcf0a" providerId="AD" clId="Web-{4DC85393-1321-1E08-E948-E795010104AB}" dt="2019-03-11T11:19:21.024" v="178" actId="14100"/>
          <ac:picMkLst>
            <pc:docMk/>
            <pc:sldMk cId="3232986164" sldId="258"/>
            <ac:picMk id="6" creationId="{DC83B553-8F31-453D-83BB-DE69A9698C44}"/>
          </ac:picMkLst>
        </pc:picChg>
      </pc:sldChg>
    </pc:docChg>
  </pc:docChgLst>
  <pc:docChgLst>
    <pc:chgData name="Smith, Charissa   (ASD-W)" userId="S::charissa.smith@nbed.nb.ca::e6f6bd24-f0b9-4b1b-a8bc-64deb3ffcf0a" providerId="AD" clId="Web-{32DED126-E10A-649A-877B-86418FA8168E}"/>
    <pc:docChg chg="modSld">
      <pc:chgData name="Smith, Charissa   (ASD-W)" userId="S::charissa.smith@nbed.nb.ca::e6f6bd24-f0b9-4b1b-a8bc-64deb3ffcf0a" providerId="AD" clId="Web-{32DED126-E10A-649A-877B-86418FA8168E}" dt="2019-02-20T13:07:57.400" v="7" actId="20577"/>
      <pc:docMkLst>
        <pc:docMk/>
      </pc:docMkLst>
      <pc:sldChg chg="modSp">
        <pc:chgData name="Smith, Charissa   (ASD-W)" userId="S::charissa.smith@nbed.nb.ca::e6f6bd24-f0b9-4b1b-a8bc-64deb3ffcf0a" providerId="AD" clId="Web-{32DED126-E10A-649A-877B-86418FA8168E}" dt="2019-02-20T13:07:57.400" v="6" actId="20577"/>
        <pc:sldMkLst>
          <pc:docMk/>
          <pc:sldMk cId="3232986164" sldId="258"/>
        </pc:sldMkLst>
        <pc:spChg chg="mod">
          <ac:chgData name="Smith, Charissa   (ASD-W)" userId="S::charissa.smith@nbed.nb.ca::e6f6bd24-f0b9-4b1b-a8bc-64deb3ffcf0a" providerId="AD" clId="Web-{32DED126-E10A-649A-877B-86418FA8168E}" dt="2019-02-20T13:07:57.400" v="6" actId="20577"/>
          <ac:spMkLst>
            <pc:docMk/>
            <pc:sldMk cId="3232986164" sldId="258"/>
            <ac:spMk id="2" creationId="{E6E31743-8A32-7B4E-9402-F90F3A2E5CD2}"/>
          </ac:spMkLst>
        </pc:spChg>
      </pc:sldChg>
    </pc:docChg>
  </pc:docChgLst>
  <pc:docChgLst>
    <pc:chgData name="Smith, Charissa   (ASD-W)" userId="S::charissa.smith@nbed.nb.ca::e6f6bd24-f0b9-4b1b-a8bc-64deb3ffcf0a" providerId="AD" clId="Web-{ADF94B56-E2B1-DC96-6AF1-5FF621F70EBF}"/>
    <pc:docChg chg="modSld">
      <pc:chgData name="Smith, Charissa   (ASD-W)" userId="S::charissa.smith@nbed.nb.ca::e6f6bd24-f0b9-4b1b-a8bc-64deb3ffcf0a" providerId="AD" clId="Web-{ADF94B56-E2B1-DC96-6AF1-5FF621F70EBF}" dt="2019-02-26T12:27:30.662" v="65" actId="20577"/>
      <pc:docMkLst>
        <pc:docMk/>
      </pc:docMkLst>
      <pc:sldChg chg="modSp">
        <pc:chgData name="Smith, Charissa   (ASD-W)" userId="S::charissa.smith@nbed.nb.ca::e6f6bd24-f0b9-4b1b-a8bc-64deb3ffcf0a" providerId="AD" clId="Web-{ADF94B56-E2B1-DC96-6AF1-5FF621F70EBF}" dt="2019-02-26T12:27:30.662" v="64" actId="20577"/>
        <pc:sldMkLst>
          <pc:docMk/>
          <pc:sldMk cId="3232986164" sldId="258"/>
        </pc:sldMkLst>
        <pc:spChg chg="mod">
          <ac:chgData name="Smith, Charissa   (ASD-W)" userId="S::charissa.smith@nbed.nb.ca::e6f6bd24-f0b9-4b1b-a8bc-64deb3ffcf0a" providerId="AD" clId="Web-{ADF94B56-E2B1-DC96-6AF1-5FF621F70EBF}" dt="2019-02-26T12:27:30.662" v="64" actId="20577"/>
          <ac:spMkLst>
            <pc:docMk/>
            <pc:sldMk cId="3232986164" sldId="258"/>
            <ac:spMk id="3" creationId="{BEBEAC51-B57A-1F47-B0F4-2B8F7BBFDB3F}"/>
          </ac:spMkLst>
        </pc:spChg>
      </pc:sldChg>
    </pc:docChg>
  </pc:docChgLst>
  <pc:docChgLst>
    <pc:chgData name="Smith, Charissa   (ASD-W)" userId="S::charissa.smith@nbed.nb.ca::e6f6bd24-f0b9-4b1b-a8bc-64deb3ffcf0a" providerId="AD" clId="Web-{8D89B90C-244B-607B-5801-1B7D7FAFF22C}"/>
    <pc:docChg chg="modSld">
      <pc:chgData name="Smith, Charissa   (ASD-W)" userId="S::charissa.smith@nbed.nb.ca::e6f6bd24-f0b9-4b1b-a8bc-64deb3ffcf0a" providerId="AD" clId="Web-{8D89B90C-244B-607B-5801-1B7D7FAFF22C}" dt="2019-02-19T17:09:55.516" v="292"/>
      <pc:docMkLst>
        <pc:docMk/>
      </pc:docMkLst>
      <pc:sldChg chg="addSp modSp mod setBg setClrOvrMap delDesignElem">
        <pc:chgData name="Smith, Charissa   (ASD-W)" userId="S::charissa.smith@nbed.nb.ca::e6f6bd24-f0b9-4b1b-a8bc-64deb3ffcf0a" providerId="AD" clId="Web-{8D89B90C-244B-607B-5801-1B7D7FAFF22C}" dt="2019-02-19T17:08:47.204" v="279"/>
        <pc:sldMkLst>
          <pc:docMk/>
          <pc:sldMk cId="2090051108" sldId="256"/>
        </pc:sldMkLst>
        <pc:spChg chg="mod">
          <ac:chgData name="Smith, Charissa   (ASD-W)" userId="S::charissa.smith@nbed.nb.ca::e6f6bd24-f0b9-4b1b-a8bc-64deb3ffcf0a" providerId="AD" clId="Web-{8D89B90C-244B-607B-5801-1B7D7FAFF22C}" dt="2019-02-19T16:55:46.234" v="9"/>
          <ac:spMkLst>
            <pc:docMk/>
            <pc:sldMk cId="2090051108" sldId="256"/>
            <ac:spMk id="2" creationId="{37E4EA86-5F0A-7344-B31D-A9FC2D159FD2}"/>
          </ac:spMkLst>
        </pc:spChg>
        <pc:spChg chg="mod">
          <ac:chgData name="Smith, Charissa   (ASD-W)" userId="S::charissa.smith@nbed.nb.ca::e6f6bd24-f0b9-4b1b-a8bc-64deb3ffcf0a" providerId="AD" clId="Web-{8D89B90C-244B-607B-5801-1B7D7FAFF22C}" dt="2019-02-19T16:55:46.234" v="9"/>
          <ac:spMkLst>
            <pc:docMk/>
            <pc:sldMk cId="2090051108" sldId="256"/>
            <ac:spMk id="3" creationId="{792F1220-1A93-8547-8C58-267D700D8725}"/>
          </ac:spMkLst>
        </pc:spChg>
        <pc:picChg chg="add mod">
          <ac:chgData name="Smith, Charissa   (ASD-W)" userId="S::charissa.smith@nbed.nb.ca::e6f6bd24-f0b9-4b1b-a8bc-64deb3ffcf0a" providerId="AD" clId="Web-{8D89B90C-244B-607B-5801-1B7D7FAFF22C}" dt="2019-02-19T16:55:46.234" v="9"/>
          <ac:picMkLst>
            <pc:docMk/>
            <pc:sldMk cId="2090051108" sldId="256"/>
            <ac:picMk id="4" creationId="{3E58A348-1D09-4321-B0C2-E423D87B7D2F}"/>
          </ac:picMkLst>
        </pc:picChg>
        <pc:cxnChg chg="add">
          <ac:chgData name="Smith, Charissa   (ASD-W)" userId="S::charissa.smith@nbed.nb.ca::e6f6bd24-f0b9-4b1b-a8bc-64deb3ffcf0a" providerId="AD" clId="Web-{8D89B90C-244B-607B-5801-1B7D7FAFF22C}" dt="2019-02-19T16:55:46.234" v="9"/>
          <ac:cxnSpMkLst>
            <pc:docMk/>
            <pc:sldMk cId="2090051108" sldId="256"/>
            <ac:cxnSpMk id="9" creationId="{E126E481-B945-4179-BD79-05E96E9B29E1}"/>
          </ac:cxnSpMkLst>
        </pc:cxnChg>
      </pc:sldChg>
      <pc:sldChg chg="addSp delSp modSp mod setBg delDesignElem">
        <pc:chgData name="Smith, Charissa   (ASD-W)" userId="S::charissa.smith@nbed.nb.ca::e6f6bd24-f0b9-4b1b-a8bc-64deb3ffcf0a" providerId="AD" clId="Web-{8D89B90C-244B-607B-5801-1B7D7FAFF22C}" dt="2019-02-19T17:09:29.266" v="289" actId="20577"/>
        <pc:sldMkLst>
          <pc:docMk/>
          <pc:sldMk cId="3226060379" sldId="257"/>
        </pc:sldMkLst>
        <pc:spChg chg="mod">
          <ac:chgData name="Smith, Charissa   (ASD-W)" userId="S::charissa.smith@nbed.nb.ca::e6f6bd24-f0b9-4b1b-a8bc-64deb3ffcf0a" providerId="AD" clId="Web-{8D89B90C-244B-607B-5801-1B7D7FAFF22C}" dt="2019-02-19T17:09:20.251" v="286" actId="20577"/>
          <ac:spMkLst>
            <pc:docMk/>
            <pc:sldMk cId="3226060379" sldId="257"/>
            <ac:spMk id="2" creationId="{A01CBD8B-FEDE-D348-9ECF-8B018AE16C30}"/>
          </ac:spMkLst>
        </pc:spChg>
        <pc:spChg chg="mod">
          <ac:chgData name="Smith, Charissa   (ASD-W)" userId="S::charissa.smith@nbed.nb.ca::e6f6bd24-f0b9-4b1b-a8bc-64deb3ffcf0a" providerId="AD" clId="Web-{8D89B90C-244B-607B-5801-1B7D7FAFF22C}" dt="2019-02-19T17:09:29.266" v="289" actId="20577"/>
          <ac:spMkLst>
            <pc:docMk/>
            <pc:sldMk cId="3226060379" sldId="257"/>
            <ac:spMk id="3" creationId="{57D0A88B-BC93-8647-A075-BDE7D731E6A4}"/>
          </ac:spMkLst>
        </pc:spChg>
        <pc:spChg chg="add del">
          <ac:chgData name="Smith, Charissa   (ASD-W)" userId="S::charissa.smith@nbed.nb.ca::e6f6bd24-f0b9-4b1b-a8bc-64deb3ffcf0a" providerId="AD" clId="Web-{8D89B90C-244B-607B-5801-1B7D7FAFF22C}" dt="2019-02-19T16:58:32.672" v="13"/>
          <ac:spMkLst>
            <pc:docMk/>
            <pc:sldMk cId="3226060379" sldId="257"/>
            <ac:spMk id="9" creationId="{3CD9DF72-87A3-404E-A828-84CBF11A8303}"/>
          </ac:spMkLst>
        </pc:spChg>
        <pc:picChg chg="add mod ord">
          <ac:chgData name="Smith, Charissa   (ASD-W)" userId="S::charissa.smith@nbed.nb.ca::e6f6bd24-f0b9-4b1b-a8bc-64deb3ffcf0a" providerId="AD" clId="Web-{8D89B90C-244B-607B-5801-1B7D7FAFF22C}" dt="2019-02-19T16:58:32.672" v="13"/>
          <ac:picMkLst>
            <pc:docMk/>
            <pc:sldMk cId="3226060379" sldId="257"/>
            <ac:picMk id="4" creationId="{1C4601CB-2029-4446-8355-56BDBDA8B3E4}"/>
          </ac:picMkLst>
        </pc:picChg>
        <pc:picChg chg="add">
          <ac:chgData name="Smith, Charissa   (ASD-W)" userId="S::charissa.smith@nbed.nb.ca::e6f6bd24-f0b9-4b1b-a8bc-64deb3ffcf0a" providerId="AD" clId="Web-{8D89B90C-244B-607B-5801-1B7D7FAFF22C}" dt="2019-02-19T16:58:32.672" v="13"/>
          <ac:picMkLst>
            <pc:docMk/>
            <pc:sldMk cId="3226060379" sldId="257"/>
            <ac:picMk id="16" creationId="{54DDEBDD-D8BD-41A6-8A0D-B00E3768B0F9}"/>
          </ac:picMkLst>
        </pc:picChg>
        <pc:cxnChg chg="add del">
          <ac:chgData name="Smith, Charissa   (ASD-W)" userId="S::charissa.smith@nbed.nb.ca::e6f6bd24-f0b9-4b1b-a8bc-64deb3ffcf0a" providerId="AD" clId="Web-{8D89B90C-244B-607B-5801-1B7D7FAFF22C}" dt="2019-02-19T16:58:32.672" v="13"/>
          <ac:cxnSpMkLst>
            <pc:docMk/>
            <pc:sldMk cId="3226060379" sldId="257"/>
            <ac:cxnSpMk id="11" creationId="{20E3A342-4D61-4E3F-AF90-1AB42AEB96CC}"/>
          </ac:cxnSpMkLst>
        </pc:cxnChg>
      </pc:sldChg>
      <pc:sldChg chg="addSp modSp mod setBg delDesignElem">
        <pc:chgData name="Smith, Charissa   (ASD-W)" userId="S::charissa.smith@nbed.nb.ca::e6f6bd24-f0b9-4b1b-a8bc-64deb3ffcf0a" providerId="AD" clId="Web-{8D89B90C-244B-607B-5801-1B7D7FAFF22C}" dt="2019-02-19T17:09:55.516" v="292"/>
        <pc:sldMkLst>
          <pc:docMk/>
          <pc:sldMk cId="3232986164" sldId="258"/>
        </pc:sldMkLst>
        <pc:spChg chg="mod">
          <ac:chgData name="Smith, Charissa   (ASD-W)" userId="S::charissa.smith@nbed.nb.ca::e6f6bd24-f0b9-4b1b-a8bc-64deb3ffcf0a" providerId="AD" clId="Web-{8D89B90C-244B-607B-5801-1B7D7FAFF22C}" dt="2019-02-19T17:08:18.360" v="278"/>
          <ac:spMkLst>
            <pc:docMk/>
            <pc:sldMk cId="3232986164" sldId="258"/>
            <ac:spMk id="2" creationId="{E6E31743-8A32-7B4E-9402-F90F3A2E5CD2}"/>
          </ac:spMkLst>
        </pc:spChg>
        <pc:spChg chg="mod">
          <ac:chgData name="Smith, Charissa   (ASD-W)" userId="S::charissa.smith@nbed.nb.ca::e6f6bd24-f0b9-4b1b-a8bc-64deb3ffcf0a" providerId="AD" clId="Web-{8D89B90C-244B-607B-5801-1B7D7FAFF22C}" dt="2019-02-19T17:08:18.360" v="278"/>
          <ac:spMkLst>
            <pc:docMk/>
            <pc:sldMk cId="3232986164" sldId="258"/>
            <ac:spMk id="3" creationId="{BEBEAC51-B57A-1F47-B0F4-2B8F7BBFDB3F}"/>
          </ac:spMkLst>
        </pc:spChg>
        <pc:spChg chg="add">
          <ac:chgData name="Smith, Charissa   (ASD-W)" userId="S::charissa.smith@nbed.nb.ca::e6f6bd24-f0b9-4b1b-a8bc-64deb3ffcf0a" providerId="AD" clId="Web-{8D89B90C-244B-607B-5801-1B7D7FAFF22C}" dt="2019-02-19T17:09:55.516" v="292"/>
          <ac:spMkLst>
            <pc:docMk/>
            <pc:sldMk cId="3232986164" sldId="258"/>
            <ac:spMk id="9" creationId="{1B2AF202-99CD-4D7D-B75F-9C9E5FCB35DC}"/>
          </ac:spMkLst>
        </pc:spChg>
        <pc:spChg chg="add">
          <ac:chgData name="Smith, Charissa   (ASD-W)" userId="S::charissa.smith@nbed.nb.ca::e6f6bd24-f0b9-4b1b-a8bc-64deb3ffcf0a" providerId="AD" clId="Web-{8D89B90C-244B-607B-5801-1B7D7FAFF22C}" dt="2019-02-19T17:09:55.516" v="292"/>
          <ac:spMkLst>
            <pc:docMk/>
            <pc:sldMk cId="3232986164" sldId="258"/>
            <ac:spMk id="10" creationId="{E7D0293F-4714-4ED3-9B3D-2009BAD30541}"/>
          </ac:spMkLst>
        </pc:spChg>
        <pc:spChg chg="add">
          <ac:chgData name="Smith, Charissa   (ASD-W)" userId="S::charissa.smith@nbed.nb.ca::e6f6bd24-f0b9-4b1b-a8bc-64deb3ffcf0a" providerId="AD" clId="Web-{8D89B90C-244B-607B-5801-1B7D7FAFF22C}" dt="2019-02-19T17:08:18.360" v="278"/>
          <ac:spMkLst>
            <pc:docMk/>
            <pc:sldMk cId="3232986164" sldId="258"/>
            <ac:spMk id="13" creationId="{1B2AF202-99CD-4D7D-B75F-9C9E5FCB35DC}"/>
          </ac:spMkLst>
        </pc:spChg>
        <pc:spChg chg="add">
          <ac:chgData name="Smith, Charissa   (ASD-W)" userId="S::charissa.smith@nbed.nb.ca::e6f6bd24-f0b9-4b1b-a8bc-64deb3ffcf0a" providerId="AD" clId="Web-{8D89B90C-244B-607B-5801-1B7D7FAFF22C}" dt="2019-02-19T17:08:18.360" v="278"/>
          <ac:spMkLst>
            <pc:docMk/>
            <pc:sldMk cId="3232986164" sldId="258"/>
            <ac:spMk id="15" creationId="{E7D0293F-4714-4ED3-9B3D-2009BAD30541}"/>
          </ac:spMkLst>
        </pc:spChg>
        <pc:picChg chg="add mod">
          <ac:chgData name="Smith, Charissa   (ASD-W)" userId="S::charissa.smith@nbed.nb.ca::e6f6bd24-f0b9-4b1b-a8bc-64deb3ffcf0a" providerId="AD" clId="Web-{8D89B90C-244B-607B-5801-1B7D7FAFF22C}" dt="2019-02-19T17:08:18.360" v="278"/>
          <ac:picMkLst>
            <pc:docMk/>
            <pc:sldMk cId="3232986164" sldId="258"/>
            <ac:picMk id="4" creationId="{5C64B9F1-910B-4F77-9E2D-0DB95F855FD0}"/>
          </ac:picMkLst>
        </pc:picChg>
        <pc:picChg chg="add mod">
          <ac:chgData name="Smith, Charissa   (ASD-W)" userId="S::charissa.smith@nbed.nb.ca::e6f6bd24-f0b9-4b1b-a8bc-64deb3ffcf0a" providerId="AD" clId="Web-{8D89B90C-244B-607B-5801-1B7D7FAFF22C}" dt="2019-02-19T17:08:18.360" v="278"/>
          <ac:picMkLst>
            <pc:docMk/>
            <pc:sldMk cId="3232986164" sldId="258"/>
            <ac:picMk id="6" creationId="{DC83B553-8F31-453D-83BB-DE69A9698C44}"/>
          </ac:picMkLst>
        </pc:picChg>
        <pc:cxnChg chg="add">
          <ac:chgData name="Smith, Charissa   (ASD-W)" userId="S::charissa.smith@nbed.nb.ca::e6f6bd24-f0b9-4b1b-a8bc-64deb3ffcf0a" providerId="AD" clId="Web-{8D89B90C-244B-607B-5801-1B7D7FAFF22C}" dt="2019-02-19T17:09:55.516" v="292"/>
          <ac:cxnSpMkLst>
            <pc:docMk/>
            <pc:sldMk cId="3232986164" sldId="258"/>
            <ac:cxnSpMk id="8" creationId="{0EDAB602-A0DB-4325-8907-4F988F911003}"/>
          </ac:cxnSpMkLst>
        </pc:cxnChg>
        <pc:cxnChg chg="add">
          <ac:chgData name="Smith, Charissa   (ASD-W)" userId="S::charissa.smith@nbed.nb.ca::e6f6bd24-f0b9-4b1b-a8bc-64deb3ffcf0a" providerId="AD" clId="Web-{8D89B90C-244B-607B-5801-1B7D7FAFF22C}" dt="2019-02-19T17:08:18.360" v="278"/>
          <ac:cxnSpMkLst>
            <pc:docMk/>
            <pc:sldMk cId="3232986164" sldId="258"/>
            <ac:cxnSpMk id="11" creationId="{0EDAB602-A0DB-4325-8907-4F988F911003}"/>
          </ac:cxnSpMkLst>
        </pc:cxnChg>
      </pc:sldChg>
    </pc:docChg>
  </pc:docChgLst>
  <pc:docChgLst>
    <pc:chgData name="Smith, Charissa   (ASD-W)" userId="S::charissa.smith@nbed.nb.ca::e6f6bd24-f0b9-4b1b-a8bc-64deb3ffcf0a" providerId="AD" clId="Web-{59C07873-2FB1-BEF4-17E4-9BF925F1CC01}"/>
    <pc:docChg chg="modSld">
      <pc:chgData name="Smith, Charissa   (ASD-W)" userId="S::charissa.smith@nbed.nb.ca::e6f6bd24-f0b9-4b1b-a8bc-64deb3ffcf0a" providerId="AD" clId="Web-{59C07873-2FB1-BEF4-17E4-9BF925F1CC01}" dt="2019-02-20T12:15:07.600" v="0"/>
      <pc:docMkLst>
        <pc:docMk/>
      </pc:docMkLst>
      <pc:sldChg chg="delDesignElem">
        <pc:chgData name="Smith, Charissa   (ASD-W)" userId="S::charissa.smith@nbed.nb.ca::e6f6bd24-f0b9-4b1b-a8bc-64deb3ffcf0a" providerId="AD" clId="Web-{59C07873-2FB1-BEF4-17E4-9BF925F1CC01}" dt="2019-02-20T12:15:07.600" v="0"/>
        <pc:sldMkLst>
          <pc:docMk/>
          <pc:sldMk cId="3232986164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8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06D43-B31B-E148-84B7-0D33A1C0A4F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27FA-BA67-DF43-9D3C-445F387B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chicago-tonight-may-29-2012-the-pop-art-of-roy-lichtenste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EA86-5F0A-7344-B31D-A9FC2D159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CA" dirty="0"/>
              <a:t>Pop Art Portraits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F1220-1A93-8547-8C58-267D700D8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CA" sz="2000"/>
              <a:t>Roy Lichtenstein </a:t>
            </a:r>
            <a:endParaRPr lang="en-US" sz="2000"/>
          </a:p>
        </p:txBody>
      </p:sp>
      <p:pic>
        <p:nvPicPr>
          <p:cNvPr id="4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3E58A348-1D09-4321-B0C2-E423D87B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9" b="330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affiti covered wall&#10;&#10;Description generated with high confidence">
            <a:extLst>
              <a:ext uri="{FF2B5EF4-FFF2-40B4-BE49-F238E27FC236}">
                <a16:creationId xmlns:a16="http://schemas.microsoft.com/office/drawing/2014/main" id="{1C4601CB-2029-4446-8355-56BDBDA8B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911" r="291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CBD8B-FEDE-D348-9ECF-8B018AE1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CA" dirty="0"/>
              <a:t>Roy Lichtenstein 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A88B-BC93-8647-A075-BDE7D731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1400" dirty="0"/>
              <a:t>American pop artist</a:t>
            </a:r>
            <a:endParaRPr lang="en-CA" sz="1400" dirty="0">
              <a:cs typeface="Calibri"/>
            </a:endParaRPr>
          </a:p>
          <a:p>
            <a:r>
              <a:rPr lang="en-CA" sz="1400" dirty="0"/>
              <a:t>Emerged in the 1960’s alongside Warhol, Jasper Johns and others</a:t>
            </a:r>
            <a:endParaRPr lang="en-CA" sz="1400" dirty="0">
              <a:cs typeface="Calibri"/>
            </a:endParaRPr>
          </a:p>
          <a:p>
            <a:r>
              <a:rPr lang="en-CA" sz="1400" dirty="0"/>
              <a:t>First paintings were based on imagery from comic strips &amp; advertisements</a:t>
            </a:r>
            <a:endParaRPr lang="en-CA" sz="1400" dirty="0">
              <a:cs typeface="Calibri"/>
            </a:endParaRPr>
          </a:p>
          <a:p>
            <a:r>
              <a:rPr lang="en-CA" sz="1400" dirty="0"/>
              <a:t>He gravitated toward what he would characterize as the “dumbest” or “worst” visual items he could find and then went on to a letter or improve them. </a:t>
            </a:r>
            <a:endParaRPr lang="en-CA" sz="1400" dirty="0">
              <a:cs typeface="Calibri"/>
            </a:endParaRPr>
          </a:p>
          <a:p>
            <a:r>
              <a:rPr lang="en-CA" sz="1400" dirty="0"/>
              <a:t>Later, he began combining cartoons with abstract backgrounds and started using “Benday dots” (mechanical patterning used in commercial engraving to show texture and gradations of colour)</a:t>
            </a:r>
            <a:endParaRPr lang="en-CA" sz="1400" dirty="0">
              <a:cs typeface="Calibri"/>
            </a:endParaRPr>
          </a:p>
          <a:p>
            <a:r>
              <a:rPr lang="en-CA" sz="1400" dirty="0"/>
              <a:t>Video:</a:t>
            </a:r>
            <a:r>
              <a:rPr lang="en-CA" sz="1400" dirty="0">
                <a:solidFill>
                  <a:srgbClr val="000000"/>
                </a:solidFill>
              </a:rPr>
              <a:t> </a:t>
            </a:r>
            <a:r>
              <a:rPr lang="en-CA" sz="1400" dirty="0">
                <a:solidFill>
                  <a:srgbClr val="000000"/>
                </a:solidFill>
                <a:hlinkClick r:id="rId3"/>
              </a:rPr>
              <a:t>https://www.pbs.org/video/chicago-tonight-may-29-2012-the-pop-art-of-roy-lichtenstein/</a:t>
            </a:r>
            <a:r>
              <a:rPr lang="en-CA" sz="1400" dirty="0">
                <a:solidFill>
                  <a:srgbClr val="000000"/>
                </a:solidFill>
              </a:rPr>
              <a:t> </a:t>
            </a:r>
            <a:endParaRPr lang="en-CA" sz="1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06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1743-8A32-7B4E-9402-F90F3A2E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en-CA" sz="4000" dirty="0"/>
              <a:t>Self-Portrait Directions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AC51-B57A-1F47-B0F4-2B8F7BBF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Start by drawing a picture of yourself that includes your whole face, neck and shoulders. 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Draw the face cartoon-style (no shading necessary)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Include a word bubble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Outline your drawing in black sharpie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Choose the </a:t>
            </a:r>
            <a:r>
              <a:rPr lang="en-US" sz="2000" dirty="0" err="1">
                <a:cs typeface="Calibri"/>
              </a:rPr>
              <a:t>colours</a:t>
            </a:r>
            <a:r>
              <a:rPr lang="en-US" sz="2000" dirty="0">
                <a:cs typeface="Calibri"/>
              </a:rPr>
              <a:t> you are going to use for your dots (face, clothing, hair, lips, background, etc.)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Begin </a:t>
            </a:r>
            <a:r>
              <a:rPr lang="en-US" sz="2000" dirty="0" err="1">
                <a:cs typeface="Calibri"/>
              </a:rPr>
              <a:t>colouring</a:t>
            </a:r>
            <a:r>
              <a:rPr lang="en-US" sz="2000" dirty="0">
                <a:cs typeface="Calibri"/>
              </a:rPr>
              <a:t> USING PENCIL CRAYON. Your dots should be fairly close together (see examples). </a:t>
            </a:r>
          </a:p>
          <a:p>
            <a:pPr marL="0" indent="0">
              <a:buClr>
                <a:srgbClr val="34414D"/>
              </a:buClr>
              <a:buNone/>
            </a:pPr>
            <a:r>
              <a:rPr lang="en-US" sz="2000" dirty="0">
                <a:cs typeface="Calibri"/>
              </a:rPr>
              <a:t>- </a:t>
            </a:r>
            <a:r>
              <a:rPr lang="en-US" sz="2000" i="1" dirty="0">
                <a:cs typeface="Calibri"/>
              </a:rPr>
              <a:t>Do NOT shade any areas you have dots (background, hair, etc.) as the dots are to act as the shading technique. 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C64B9F1-910B-4F77-9E2D-0DB95F855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" r="5" b="6938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6" name="Picture 6" descr="A fabric surface&#10;&#10;Description generated with high confidence">
            <a:extLst>
              <a:ext uri="{FF2B5EF4-FFF2-40B4-BE49-F238E27FC236}">
                <a16:creationId xmlns:a16="http://schemas.microsoft.com/office/drawing/2014/main" id="{DC83B553-8F31-453D-83BB-DE69A9698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290"/>
          <a:stretch/>
        </p:blipFill>
        <p:spPr>
          <a:xfrm>
            <a:off x="9107395" y="2945466"/>
            <a:ext cx="2599973" cy="345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51AD0F-0E91-4B90-B08E-7F0886D2CB73}"/>
              </a:ext>
            </a:extLst>
          </p:cNvPr>
          <p:cNvSpPr txBox="1"/>
          <p:nvPr/>
        </p:nvSpPr>
        <p:spPr>
          <a:xfrm>
            <a:off x="9197009" y="483703"/>
            <a:ext cx="2743200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cs typeface="Calibri"/>
              </a:rPr>
              <a:t>When finished:</a:t>
            </a:r>
          </a:p>
          <a:p>
            <a:r>
              <a:rPr lang="en-US" dirty="0">
                <a:cs typeface="Calibri"/>
              </a:rPr>
              <a:t>- Put work in portfolio</a:t>
            </a:r>
          </a:p>
          <a:p>
            <a:r>
              <a:rPr lang="en-US" dirty="0">
                <a:cs typeface="Calibri"/>
              </a:rPr>
              <a:t>- Work on a free draw challenge or...</a:t>
            </a:r>
          </a:p>
          <a:p>
            <a:r>
              <a:rPr lang="en-US" dirty="0">
                <a:cs typeface="Calibri"/>
              </a:rPr>
              <a:t>- Choose one of the "Art Task Cards"/drawing prompts in the black </a:t>
            </a:r>
            <a:r>
              <a:rPr lang="en-US" dirty="0" err="1">
                <a:cs typeface="Calibri"/>
              </a:rPr>
              <a:t>duotang</a:t>
            </a:r>
            <a:r>
              <a:rPr lang="en-US" dirty="0">
                <a:cs typeface="Calibri"/>
              </a:rPr>
              <a:t> (on the piano)</a:t>
            </a:r>
          </a:p>
        </p:txBody>
      </p:sp>
    </p:spTree>
    <p:extLst>
      <p:ext uri="{BB962C8B-B14F-4D97-AF65-F5344CB8AC3E}">
        <p14:creationId xmlns:p14="http://schemas.microsoft.com/office/powerpoint/2010/main" val="323298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8468AEB61D649A0B05E3A96402CDD" ma:contentTypeVersion="7" ma:contentTypeDescription="Create a new document." ma:contentTypeScope="" ma:versionID="33f41af25451ff8f2efb76f20428729a">
  <xsd:schema xmlns:xsd="http://www.w3.org/2001/XMLSchema" xmlns:xs="http://www.w3.org/2001/XMLSchema" xmlns:p="http://schemas.microsoft.com/office/2006/metadata/properties" xmlns:ns1="http://schemas.microsoft.com/sharepoint/v3" xmlns:ns2="d2600b3e-b89e-4e41-97f2-04e258f9eb04" targetNamespace="http://schemas.microsoft.com/office/2006/metadata/properties" ma:root="true" ma:fieldsID="96167e5dc7bcd1847e8dba89d8b2320e" ns1:_="" ns2:_="">
    <xsd:import namespace="http://schemas.microsoft.com/sharepoint/v3"/>
    <xsd:import namespace="d2600b3e-b89e-4e41-97f2-04e258f9eb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00b3e-b89e-4e41-97f2-04e258f9eb04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02b8217-63f8-430d-9eec-d22673c109f5}" ma:internalName="Blog_x0020_Category" ma:readOnly="false" ma:showField="Title" ma:web="d2600b3e-b89e-4e41-97f2-04e258f9eb0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d2600b3e-b89e-4e41-97f2-04e258f9eb04">18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21C842-AD7E-4EB1-8921-77C8A397CD2D}"/>
</file>

<file path=customXml/itemProps2.xml><?xml version="1.0" encoding="utf-8"?>
<ds:datastoreItem xmlns:ds="http://schemas.openxmlformats.org/officeDocument/2006/customXml" ds:itemID="{B0940481-8960-4AD7-8B05-923A7ADD1200}"/>
</file>

<file path=customXml/itemProps3.xml><?xml version="1.0" encoding="utf-8"?>
<ds:datastoreItem xmlns:ds="http://schemas.openxmlformats.org/officeDocument/2006/customXml" ds:itemID="{4A914424-3E4D-462E-811E-EFCAF7E5AE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Pop Art Portraits</vt:lpstr>
      <vt:lpstr>Roy Lichtenstein </vt:lpstr>
      <vt:lpstr>Self-Portrait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 Portraits</dc:title>
  <dc:creator>Smith, Charissa   (ASD-W)</dc:creator>
  <cp:lastModifiedBy>Smith, Charissa   (ASD-W)</cp:lastModifiedBy>
  <cp:revision>95</cp:revision>
  <dcterms:created xsi:type="dcterms:W3CDTF">2019-02-19T15:35:55Z</dcterms:created>
  <dcterms:modified xsi:type="dcterms:W3CDTF">2019-03-11T11:19:53Z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0x010100AA48468AEB61D649A0B05E3A96402CDD</vt:lpwstr>
  </property>
</Properties>
</file>