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handoutMasterIdLst>
    <p:handoutMasterId r:id="rId11"/>
  </p:handout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470F5-E431-465A-8DE6-8E791AAAAE7C}" type="datetimeFigureOut">
              <a:rPr lang="en-CA" smtClean="0"/>
              <a:t>2019-10-04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EA6F-5B17-40E0-B897-1CC209D9D7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27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543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3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6119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5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5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3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496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969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745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Mixed media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Bad Hair Day (Line and Shape)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391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Bad Hair Day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1600" y="1409304"/>
            <a:ext cx="4443984" cy="823912"/>
          </a:xfrm>
        </p:spPr>
        <p:txBody>
          <a:bodyPr/>
          <a:lstStyle/>
          <a:p>
            <a:r>
              <a:rPr lang="en-CA" dirty="0" smtClean="0"/>
              <a:t>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71600" y="2778611"/>
            <a:ext cx="4443984" cy="2562193"/>
          </a:xfrm>
        </p:spPr>
        <p:txBody>
          <a:bodyPr>
            <a:normAutofit/>
          </a:bodyPr>
          <a:lstStyle/>
          <a:p>
            <a:r>
              <a:rPr lang="en-CA" dirty="0" smtClean="0"/>
              <a:t>To explore the use of line, shape and space (positive &amp; negative). </a:t>
            </a:r>
          </a:p>
          <a:p>
            <a:r>
              <a:rPr lang="en-CA" dirty="0" smtClean="0"/>
              <a:t>To gain a better understanding of how to use balance, pattern &amp; repetition to create a unified piece of artwork. </a:t>
            </a:r>
          </a:p>
          <a:p>
            <a:endParaRPr lang="en-CA" dirty="0"/>
          </a:p>
          <a:p>
            <a:endParaRPr lang="en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378546"/>
            <a:ext cx="4443984" cy="823912"/>
          </a:xfrm>
        </p:spPr>
        <p:txBody>
          <a:bodyPr/>
          <a:lstStyle/>
          <a:p>
            <a:r>
              <a:rPr lang="en-CA" dirty="0" smtClean="0"/>
              <a:t>Vocabulary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2778611"/>
            <a:ext cx="4443984" cy="256219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Line</a:t>
            </a:r>
          </a:p>
          <a:p>
            <a:r>
              <a:rPr lang="en-CA" dirty="0" smtClean="0"/>
              <a:t>Shape</a:t>
            </a:r>
          </a:p>
          <a:p>
            <a:r>
              <a:rPr lang="en-CA" dirty="0" smtClean="0"/>
              <a:t>Positive vs. negative space</a:t>
            </a:r>
          </a:p>
          <a:p>
            <a:r>
              <a:rPr lang="en-CA" dirty="0" smtClean="0"/>
              <a:t>Balance</a:t>
            </a:r>
          </a:p>
          <a:p>
            <a:r>
              <a:rPr lang="en-CA" dirty="0" smtClean="0"/>
              <a:t>Pattern</a:t>
            </a:r>
          </a:p>
          <a:p>
            <a:r>
              <a:rPr lang="en-CA" dirty="0" smtClean="0"/>
              <a:t>Repetition</a:t>
            </a:r>
          </a:p>
          <a:p>
            <a:r>
              <a:rPr lang="en-CA" dirty="0" smtClean="0"/>
              <a:t>Unity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207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start…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87" y="685800"/>
            <a:ext cx="3865264" cy="5175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379621"/>
            <a:ext cx="3855720" cy="448777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CA" sz="3200" dirty="0" smtClean="0"/>
              <a:t>Find an image of your hero (portrait close up)</a:t>
            </a:r>
          </a:p>
          <a:p>
            <a:pPr marL="342900" indent="-342900">
              <a:buAutoNum type="arabicPeriod"/>
            </a:pPr>
            <a:r>
              <a:rPr lang="en-CA" sz="3200" dirty="0" smtClean="0"/>
              <a:t>Cut out the image (Do NOT include the hair!)</a:t>
            </a:r>
          </a:p>
          <a:p>
            <a:pPr marL="342900" indent="-342900">
              <a:buAutoNum type="arabicPeriod"/>
            </a:pPr>
            <a:r>
              <a:rPr lang="en-CA" sz="3200" dirty="0" smtClean="0"/>
              <a:t>Glue the portrait to your paper.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50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934453"/>
          </a:xfrm>
        </p:spPr>
        <p:txBody>
          <a:bodyPr/>
          <a:lstStyle/>
          <a:p>
            <a:r>
              <a:rPr lang="en-CA" dirty="0" smtClean="0"/>
              <a:t>Next…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87" y="685800"/>
            <a:ext cx="3865264" cy="5175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379622"/>
            <a:ext cx="3855720" cy="514951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CA" sz="2000" dirty="0" smtClean="0"/>
              <a:t>Design the new hairdo: use pencil only to lightly draw the outline of the new hair. </a:t>
            </a:r>
          </a:p>
          <a:p>
            <a:pPr marL="342900" indent="-342900">
              <a:buAutoNum type="arabicPeriod"/>
            </a:pPr>
            <a:r>
              <a:rPr lang="en-CA" sz="2000" dirty="0" smtClean="0"/>
              <a:t>Divide the hair into shapes (spaces). </a:t>
            </a:r>
          </a:p>
          <a:p>
            <a:pPr marL="342900" indent="-342900">
              <a:buAutoNum type="arabicPeriod"/>
            </a:pPr>
            <a:r>
              <a:rPr lang="en-CA" sz="2000" dirty="0" smtClean="0"/>
              <a:t>Use a heavy </a:t>
            </a:r>
            <a:r>
              <a:rPr lang="en-CA" sz="2000" dirty="0" err="1" smtClean="0"/>
              <a:t>lineweight</a:t>
            </a:r>
            <a:r>
              <a:rPr lang="en-CA" sz="2000" dirty="0" smtClean="0"/>
              <a:t> to trace the outline of the hair. </a:t>
            </a:r>
          </a:p>
          <a:p>
            <a:pPr marL="342900" indent="-342900">
              <a:buAutoNum type="arabicPeriod"/>
            </a:pPr>
            <a:r>
              <a:rPr lang="en-CA" sz="2000" dirty="0" smtClean="0"/>
              <a:t>Use  a medium </a:t>
            </a:r>
            <a:r>
              <a:rPr lang="en-CA" sz="2000" dirty="0" err="1" smtClean="0"/>
              <a:t>lineweight</a:t>
            </a:r>
            <a:r>
              <a:rPr lang="en-CA" sz="2000" dirty="0" smtClean="0"/>
              <a:t> and trace the shapes within the hair. </a:t>
            </a:r>
          </a:p>
          <a:p>
            <a:pPr marL="342900" indent="-342900">
              <a:buAutoNum type="arabicPeriod"/>
            </a:pPr>
            <a:r>
              <a:rPr lang="en-CA" sz="2000" dirty="0" smtClean="0"/>
              <a:t>Within the new spaces, create doodles and patterns (like a </a:t>
            </a:r>
            <a:r>
              <a:rPr lang="en-CA" sz="2000" dirty="0" err="1" smtClean="0"/>
              <a:t>zendala</a:t>
            </a:r>
            <a:r>
              <a:rPr lang="en-CA" sz="2000" dirty="0" smtClean="0"/>
              <a:t>). </a:t>
            </a:r>
          </a:p>
          <a:p>
            <a:pPr marL="342900" indent="-342900">
              <a:buAutoNum type="arabicPeriod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7743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Last…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87" y="685800"/>
            <a:ext cx="3865264" cy="5175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427747"/>
            <a:ext cx="3855720" cy="443965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CA" sz="2400" dirty="0" smtClean="0"/>
              <a:t>Design the background. Use a pencil and ruler to lightly draw geometric shapes in the background. 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Use a medium </a:t>
            </a:r>
            <a:r>
              <a:rPr lang="en-CA" sz="2400" dirty="0" err="1" smtClean="0"/>
              <a:t>lineweight</a:t>
            </a:r>
            <a:r>
              <a:rPr lang="en-CA" sz="2400" dirty="0" smtClean="0"/>
              <a:t> to trace over these new shapes. </a:t>
            </a:r>
          </a:p>
          <a:p>
            <a:pPr marL="342900" indent="-342900">
              <a:buAutoNum type="arabicPeriod"/>
            </a:pPr>
            <a:r>
              <a:rPr lang="en-CA" sz="2400" dirty="0" smtClean="0"/>
              <a:t>Within the new spaces, created geometric doodles and patterns.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2942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Don’t forget…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u="sng" dirty="0"/>
              <a:t>Visible Learning Criteria</a:t>
            </a:r>
            <a:endParaRPr lang="en-CA" dirty="0"/>
          </a:p>
          <a:p>
            <a:pPr marL="0" indent="0">
              <a:buNone/>
            </a:pPr>
            <a:r>
              <a:rPr lang="en-CA" b="1" dirty="0" smtClean="0"/>
              <a:t>Project</a:t>
            </a:r>
            <a:r>
              <a:rPr lang="en-CA" b="1" dirty="0"/>
              <a:t>: Bad Hair Day</a:t>
            </a:r>
            <a:endParaRPr lang="en-CA" dirty="0"/>
          </a:p>
          <a:p>
            <a:pPr marL="0" indent="0">
              <a:buNone/>
            </a:pPr>
            <a:r>
              <a:rPr lang="en-CA" i="1" dirty="0" smtClean="0"/>
              <a:t>On </a:t>
            </a:r>
            <a:r>
              <a:rPr lang="en-CA" i="1" dirty="0"/>
              <a:t>my piece of art I can show examples of:</a:t>
            </a:r>
            <a:endParaRPr lang="en-CA" dirty="0"/>
          </a:p>
          <a:p>
            <a:pPr lvl="0"/>
            <a:r>
              <a:rPr lang="en-CA" dirty="0"/>
              <a:t>Line</a:t>
            </a:r>
          </a:p>
          <a:p>
            <a:pPr lvl="0"/>
            <a:r>
              <a:rPr lang="en-CA" dirty="0"/>
              <a:t>Shape</a:t>
            </a:r>
          </a:p>
          <a:p>
            <a:pPr lvl="0"/>
            <a:r>
              <a:rPr lang="en-CA" dirty="0"/>
              <a:t>Space (positive vs. negative)</a:t>
            </a:r>
          </a:p>
          <a:p>
            <a:pPr lvl="0"/>
            <a:r>
              <a:rPr lang="en-CA" dirty="0" smtClean="0"/>
              <a:t>Balance </a:t>
            </a:r>
            <a:endParaRPr lang="en-CA" dirty="0"/>
          </a:p>
          <a:p>
            <a:pPr lvl="0"/>
            <a:r>
              <a:rPr lang="en-CA" dirty="0"/>
              <a:t>Pattern</a:t>
            </a:r>
          </a:p>
          <a:p>
            <a:pPr lvl="0"/>
            <a:r>
              <a:rPr lang="en-CA" dirty="0"/>
              <a:t>Repetition</a:t>
            </a:r>
          </a:p>
          <a:p>
            <a:pPr lvl="0"/>
            <a:r>
              <a:rPr lang="en-CA" dirty="0"/>
              <a:t>Unity</a:t>
            </a:r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27464"/>
            <a:ext cx="3855720" cy="4339936"/>
          </a:xfrm>
        </p:spPr>
        <p:txBody>
          <a:bodyPr>
            <a:no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Complete the Visible Learning Criteria </a:t>
            </a:r>
            <a:r>
              <a:rPr lang="en-CA" sz="2400" dirty="0" smtClean="0"/>
              <a:t>checklist</a:t>
            </a:r>
          </a:p>
          <a:p>
            <a:r>
              <a:rPr lang="en-CA" sz="2400" dirty="0" smtClean="0"/>
              <a:t>(Conference with Ms. Smith) 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2348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21" y="489784"/>
            <a:ext cx="8552448" cy="56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21" y="160419"/>
            <a:ext cx="4335631" cy="64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5" y="0"/>
            <a:ext cx="512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5692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8468AEB61D649A0B05E3A96402CDD" ma:contentTypeVersion="7" ma:contentTypeDescription="Create a new document." ma:contentTypeScope="" ma:versionID="33f41af25451ff8f2efb76f20428729a">
  <xsd:schema xmlns:xsd="http://www.w3.org/2001/XMLSchema" xmlns:xs="http://www.w3.org/2001/XMLSchema" xmlns:p="http://schemas.microsoft.com/office/2006/metadata/properties" xmlns:ns1="http://schemas.microsoft.com/sharepoint/v3" xmlns:ns2="d2600b3e-b89e-4e41-97f2-04e258f9eb04" targetNamespace="http://schemas.microsoft.com/office/2006/metadata/properties" ma:root="true" ma:fieldsID="96167e5dc7bcd1847e8dba89d8b2320e" ns1:_="" ns2:_="">
    <xsd:import namespace="http://schemas.microsoft.com/sharepoint/v3"/>
    <xsd:import namespace="d2600b3e-b89e-4e41-97f2-04e258f9eb0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00b3e-b89e-4e41-97f2-04e258f9eb04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02b8217-63f8-430d-9eec-d22673c109f5}" ma:internalName="Blog_x0020_Category" ma:readOnly="false" ma:showField="Title" ma:web="d2600b3e-b89e-4e41-97f2-04e258f9eb0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d2600b3e-b89e-4e41-97f2-04e258f9eb04">20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5A0B6A-4FC5-44E9-97F7-06B8A2EBC0F4}"/>
</file>

<file path=customXml/itemProps2.xml><?xml version="1.0" encoding="utf-8"?>
<ds:datastoreItem xmlns:ds="http://schemas.openxmlformats.org/officeDocument/2006/customXml" ds:itemID="{9A1FD342-05D0-40E6-ACD3-98A6531DD4BD}"/>
</file>

<file path=customXml/itemProps3.xml><?xml version="1.0" encoding="utf-8"?>
<ds:datastoreItem xmlns:ds="http://schemas.openxmlformats.org/officeDocument/2006/customXml" ds:itemID="{D5D8C874-B674-4F4B-A1E7-7D8003B38810}"/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51</TotalTime>
  <Words>251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Franklin Gothic Book</vt:lpstr>
      <vt:lpstr>Crop</vt:lpstr>
      <vt:lpstr>Mixed media</vt:lpstr>
      <vt:lpstr>Bad Hair Day</vt:lpstr>
      <vt:lpstr>To start… </vt:lpstr>
      <vt:lpstr>Next… </vt:lpstr>
      <vt:lpstr>Last… </vt:lpstr>
      <vt:lpstr>Don’t forget…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media</dc:title>
  <dc:creator>Smith, Charissa   (ASD-W)</dc:creator>
  <cp:lastModifiedBy>Smith, Charissa   (ASD-W)</cp:lastModifiedBy>
  <cp:revision>8</cp:revision>
  <cp:lastPrinted>2019-06-17T12:47:45Z</cp:lastPrinted>
  <dcterms:created xsi:type="dcterms:W3CDTF">2017-11-21T18:16:41Z</dcterms:created>
  <dcterms:modified xsi:type="dcterms:W3CDTF">2019-10-04T13:18:51Z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0x010100AA48468AEB61D649A0B05E3A96402CDD</vt:lpwstr>
  </property>
</Properties>
</file>