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580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955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9723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6975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167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6232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0225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2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751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7486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5086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9212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9051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910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7107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7860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DE8AE-ADA4-4DD2-80AE-4BA2AAD83947}" type="datetimeFigureOut">
              <a:rPr lang="en-CA" smtClean="0"/>
              <a:t>2017-11-16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D9F3032-D9C4-4282-A23B-B4C8B00AA77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423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err="1" smtClean="0"/>
              <a:t>Projet</a:t>
            </a:r>
            <a:r>
              <a:rPr lang="en-CA" dirty="0" smtClean="0"/>
              <a:t> de </a:t>
            </a:r>
            <a:r>
              <a:rPr lang="en-CA" dirty="0" err="1" smtClean="0"/>
              <a:t>recherche</a:t>
            </a:r>
            <a:r>
              <a:rPr lang="en-CA" dirty="0" smtClean="0"/>
              <a:t>: </a:t>
            </a:r>
            <a:r>
              <a:rPr lang="en-CA" dirty="0" err="1" smtClean="0"/>
              <a:t>L’abus</a:t>
            </a:r>
            <a:r>
              <a:rPr lang="en-CA" dirty="0" smtClean="0"/>
              <a:t> de substance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La santé</a:t>
            </a:r>
          </a:p>
          <a:p>
            <a:r>
              <a:rPr lang="en-CA" dirty="0" smtClean="0"/>
              <a:t>Mme Whalen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4527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Les </a:t>
            </a:r>
            <a:r>
              <a:rPr lang="en-CA" dirty="0" err="1" smtClean="0"/>
              <a:t>crit</a:t>
            </a:r>
            <a:r>
              <a:rPr lang="fr-CA" dirty="0" smtClean="0"/>
              <a:t>ères du</a:t>
            </a:r>
            <a:r>
              <a:rPr lang="en-CA" dirty="0" smtClean="0"/>
              <a:t> </a:t>
            </a:r>
            <a:r>
              <a:rPr lang="en-CA" dirty="0" err="1" smtClean="0"/>
              <a:t>projet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CA" dirty="0" err="1" smtClean="0"/>
              <a:t>Quelles</a:t>
            </a:r>
            <a:r>
              <a:rPr lang="en-CA" dirty="0" smtClean="0"/>
              <a:t> </a:t>
            </a:r>
            <a:r>
              <a:rPr lang="en-CA" dirty="0" err="1" smtClean="0"/>
              <a:t>sont</a:t>
            </a:r>
            <a:r>
              <a:rPr lang="en-CA" dirty="0" smtClean="0"/>
              <a:t> les choses que </a:t>
            </a:r>
            <a:r>
              <a:rPr lang="en-CA" dirty="0" err="1" smtClean="0"/>
              <a:t>tu</a:t>
            </a:r>
            <a:r>
              <a:rPr lang="en-CA" dirty="0" smtClean="0"/>
              <a:t> </a:t>
            </a:r>
            <a:r>
              <a:rPr lang="en-CA" dirty="0" err="1" smtClean="0"/>
              <a:t>veux</a:t>
            </a:r>
            <a:r>
              <a:rPr lang="en-CA" dirty="0" smtClean="0"/>
              <a:t> savoir et que </a:t>
            </a:r>
            <a:r>
              <a:rPr lang="en-CA" dirty="0" err="1" smtClean="0"/>
              <a:t>tu</a:t>
            </a:r>
            <a:r>
              <a:rPr lang="en-CA" dirty="0" smtClean="0"/>
              <a:t> </a:t>
            </a:r>
            <a:r>
              <a:rPr lang="en-CA" dirty="0" err="1" smtClean="0"/>
              <a:t>penses</a:t>
            </a:r>
            <a:r>
              <a:rPr lang="en-CA" dirty="0" smtClean="0"/>
              <a:t> que les adolescents </a:t>
            </a:r>
            <a:r>
              <a:rPr lang="en-CA" dirty="0" err="1" smtClean="0"/>
              <a:t>veulent</a:t>
            </a:r>
            <a:r>
              <a:rPr lang="en-CA" dirty="0" smtClean="0"/>
              <a:t> savoir </a:t>
            </a:r>
            <a:r>
              <a:rPr lang="en-CA" dirty="0" err="1" smtClean="0"/>
              <a:t>aussi</a:t>
            </a:r>
            <a:endParaRPr lang="en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CA" dirty="0" smtClean="0"/>
              <a:t>Les </a:t>
            </a:r>
            <a:r>
              <a:rPr lang="en-CA" dirty="0" err="1" smtClean="0"/>
              <a:t>faits</a:t>
            </a:r>
            <a:r>
              <a:rPr lang="en-CA" dirty="0" smtClean="0"/>
              <a:t> </a:t>
            </a:r>
            <a:r>
              <a:rPr lang="en-CA" dirty="0" err="1" smtClean="0"/>
              <a:t>importants</a:t>
            </a:r>
            <a:r>
              <a:rPr lang="en-CA" dirty="0" smtClean="0"/>
              <a:t>: 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CA" dirty="0" smtClean="0"/>
              <a:t>Comment ref</a:t>
            </a:r>
            <a:r>
              <a:rPr lang="fr-CA" dirty="0" smtClean="0"/>
              <a:t>ère-t-on à la substance?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CA" dirty="0" smtClean="0"/>
              <a:t>Ça paraît comment</a:t>
            </a:r>
            <a:r>
              <a:rPr lang="en-CA" dirty="0" smtClean="0"/>
              <a:t>? Comment identifier la substance - </a:t>
            </a:r>
            <a:r>
              <a:rPr lang="en-CA" dirty="0" err="1" smtClean="0"/>
              <a:t>inclus</a:t>
            </a:r>
            <a:r>
              <a:rPr lang="en-CA" dirty="0" smtClean="0"/>
              <a:t> images, dessin(s)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CA" dirty="0" err="1" smtClean="0"/>
              <a:t>Qu’est-ce</a:t>
            </a:r>
            <a:r>
              <a:rPr lang="en-CA" dirty="0" smtClean="0"/>
              <a:t> que </a:t>
            </a:r>
            <a:r>
              <a:rPr lang="fr-CA" dirty="0" smtClean="0"/>
              <a:t>ça fait au corps</a:t>
            </a:r>
            <a:r>
              <a:rPr lang="en-CA" dirty="0" smtClean="0"/>
              <a:t>? Au </a:t>
            </a:r>
            <a:r>
              <a:rPr lang="en-CA" dirty="0" err="1" smtClean="0"/>
              <a:t>cerveau</a:t>
            </a:r>
            <a:r>
              <a:rPr lang="en-CA" dirty="0" smtClean="0"/>
              <a:t>? Au </a:t>
            </a:r>
            <a:r>
              <a:rPr lang="en-CA" dirty="0" err="1" smtClean="0"/>
              <a:t>coeur</a:t>
            </a:r>
            <a:r>
              <a:rPr lang="en-CA" dirty="0" smtClean="0"/>
              <a:t>?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CA" dirty="0" smtClean="0"/>
              <a:t>Etc.</a:t>
            </a:r>
            <a:endParaRPr lang="en-CA" dirty="0"/>
          </a:p>
          <a:p>
            <a:pPr>
              <a:buFont typeface="Wingdings" panose="05000000000000000000" pitchFamily="2" charset="2"/>
              <a:buChar char="q"/>
            </a:pPr>
            <a:r>
              <a:rPr lang="en-CA" dirty="0" err="1" smtClean="0"/>
              <a:t>Pourquoi</a:t>
            </a:r>
            <a:r>
              <a:rPr lang="en-CA" dirty="0" smtClean="0"/>
              <a:t> </a:t>
            </a:r>
            <a:r>
              <a:rPr lang="en-CA" dirty="0" err="1" smtClean="0"/>
              <a:t>c’est</a:t>
            </a:r>
            <a:r>
              <a:rPr lang="en-CA" dirty="0" smtClean="0"/>
              <a:t> </a:t>
            </a:r>
            <a:r>
              <a:rPr lang="en-CA" dirty="0" err="1" smtClean="0"/>
              <a:t>dangereux</a:t>
            </a:r>
            <a:endParaRPr lang="en-CA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CA" dirty="0" smtClean="0"/>
              <a:t>Le </a:t>
            </a:r>
            <a:r>
              <a:rPr lang="en-CA" dirty="0" err="1" smtClean="0"/>
              <a:t>projet</a:t>
            </a:r>
            <a:r>
              <a:rPr lang="en-CA" dirty="0" smtClean="0"/>
              <a:t> para</a:t>
            </a:r>
            <a:r>
              <a:rPr lang="fr-CA" dirty="0" err="1" smtClean="0"/>
              <a:t>ît</a:t>
            </a:r>
            <a:r>
              <a:rPr lang="fr-CA" dirty="0" smtClean="0"/>
              <a:t> beau visuellement et bien organisé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CA" dirty="0" smtClean="0"/>
              <a:t>C</a:t>
            </a:r>
            <a:r>
              <a:rPr lang="en-CA" dirty="0" smtClean="0"/>
              <a:t>’</a:t>
            </a:r>
            <a:r>
              <a:rPr lang="en-CA" dirty="0" err="1" smtClean="0"/>
              <a:t>est</a:t>
            </a:r>
            <a:r>
              <a:rPr lang="en-CA" dirty="0" smtClean="0"/>
              <a:t> net et </a:t>
            </a:r>
            <a:r>
              <a:rPr lang="en-CA" dirty="0" err="1" smtClean="0"/>
              <a:t>propre</a:t>
            </a:r>
            <a:r>
              <a:rPr lang="en-CA" dirty="0" smtClean="0"/>
              <a:t>; </a:t>
            </a:r>
            <a:r>
              <a:rPr lang="fr-CA" dirty="0" smtClean="0"/>
              <a:t>écris ou tapé en du bon français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97619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Comment présenter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Oralement avec ou en faisant:</a:t>
            </a:r>
          </a:p>
          <a:p>
            <a:pPr lvl="1"/>
            <a:r>
              <a:rPr lang="fr-CA" dirty="0" smtClean="0"/>
              <a:t>Un poster; tri-</a:t>
            </a:r>
            <a:r>
              <a:rPr lang="fr-CA" dirty="0" err="1" smtClean="0"/>
              <a:t>fold</a:t>
            </a:r>
            <a:endParaRPr lang="fr-CA" dirty="0" smtClean="0"/>
          </a:p>
          <a:p>
            <a:pPr lvl="1"/>
            <a:r>
              <a:rPr lang="fr-CA" dirty="0" smtClean="0"/>
              <a:t>Un jeu de rôles</a:t>
            </a:r>
          </a:p>
          <a:p>
            <a:pPr lvl="1"/>
            <a:r>
              <a:rPr lang="fr-CA" dirty="0" smtClean="0"/>
              <a:t>Un interview</a:t>
            </a:r>
          </a:p>
          <a:p>
            <a:pPr lvl="1"/>
            <a:r>
              <a:rPr lang="fr-CA" dirty="0" smtClean="0"/>
              <a:t>Une pièce de théâtre</a:t>
            </a:r>
          </a:p>
          <a:p>
            <a:pPr lvl="1"/>
            <a:r>
              <a:rPr lang="fr-CA" dirty="0" smtClean="0"/>
              <a:t>Un </a:t>
            </a:r>
            <a:r>
              <a:rPr lang="fr-CA" dirty="0" err="1" smtClean="0"/>
              <a:t>skit</a:t>
            </a:r>
            <a:endParaRPr lang="fr-CA" dirty="0" smtClean="0"/>
          </a:p>
          <a:p>
            <a:pPr lvl="1"/>
            <a:r>
              <a:rPr lang="fr-CA" dirty="0" smtClean="0"/>
              <a:t>Une autre façon approuvée</a:t>
            </a:r>
          </a:p>
          <a:p>
            <a:pPr lvl="1" algn="ctr"/>
            <a:r>
              <a:rPr lang="fr-CA" sz="2400" b="1" dirty="0" smtClean="0"/>
              <a:t>Les présentations commencera le vendredi 17 novembre 2017 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53816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</a:t>
            </a:r>
            <a:r>
              <a:rPr lang="fr-CA" dirty="0" smtClean="0"/>
              <a:t>uand tu penses que tu as fini ton projet 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Venez chercher la feuille de </a:t>
            </a:r>
            <a:r>
              <a:rPr lang="fr-CA" smtClean="0"/>
              <a:t>réflexion S.V.P.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8191792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udio" ma:contentTypeID="0x0101009148F5A04DDD49CBA7127AADA5FB792B006973ACD696DC4858A76371B2FB2F439A00ACFA0C4C22531E4BA9F1D0D925F3DB49" ma:contentTypeVersion="9" ma:contentTypeDescription="Upload an audio file." ma:contentTypeScope="" ma:versionID="09b8a8d4ea232b700417bd1e30ec3f44">
  <xsd:schema xmlns:xsd="http://www.w3.org/2001/XMLSchema" xmlns:xs="http://www.w3.org/2001/XMLSchema" xmlns:p="http://schemas.microsoft.com/office/2006/metadata/properties" xmlns:ns1="http://schemas.microsoft.com/sharepoint/v3" xmlns:ns2="FEC4D414-3603-4B06-BF20-40A6F9D85CEF" xmlns:ns3="http://schemas.microsoft.com/sharepoint/v3/fields" xmlns:ns4="4777f4a8-41b4-42b5-a909-30bd941ceadf" targetNamespace="http://schemas.microsoft.com/office/2006/metadata/properties" ma:root="true" ma:fieldsID="64afa53a03dc38d6c3a20bf869177441" ns1:_="" ns2:_="" ns3:_="" ns4:_="">
    <xsd:import namespace="http://schemas.microsoft.com/sharepoint/v3"/>
    <xsd:import namespace="FEC4D414-3603-4B06-BF20-40A6F9D85CEF"/>
    <xsd:import namespace="http://schemas.microsoft.com/sharepoint/v3/fields"/>
    <xsd:import namespace="4777f4a8-41b4-42b5-a909-30bd941ceadf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AlternateThumbnailUrl" minOccurs="0"/>
                <xsd:element ref="ns3:wic_System_Copyright" minOccurs="0"/>
                <xsd:element ref="ns1:MediaLengthInSeconds" minOccurs="0"/>
                <xsd:element ref="ns4:Blog_x0020_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MediaLengthInSeconds" ma:index="25" nillable="true" ma:displayName="Length (seconds)" ma:internalName="MediaLengthInSeconds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4D414-3603-4B06-BF20-40A6F9D85CEF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AlternateThumbnailUrl" ma:index="23" nillable="true" ma:displayName="Preview Image URL" ma:description="You should place a thumbnail such as this:&#10;/sites/ASD-W/ssimages/Video-Icon-Black.png &#10;(you can change the color black to red or green, etc.)" ma:format="Image" ma:hidden="true" ma:internalName="AlternateThumbnail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4" nillable="true" ma:displayName="Copyright" ma:hidden="true" ma:internalName="wic_System_Copyright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77f4a8-41b4-42b5-a909-30bd941ceadf" elementFormDefault="qualified">
    <xsd:import namespace="http://schemas.microsoft.com/office/2006/documentManagement/types"/>
    <xsd:import namespace="http://schemas.microsoft.com/office/infopath/2007/PartnerControls"/>
    <xsd:element name="Blog_x0020_Category" ma:index="26" ma:displayName="Blog Category" ma:list="{6ef77675-7481-439c-8dbd-18acf0747a65}" ma:internalName="Blog_x0020_Category" ma:readOnly="false" ma:showField="Title" ma:web="4777f4a8-41b4-42b5-a909-30bd941ceadf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displayName="Comments"/>
        <xsd:element name="keywords" minOccurs="0" maxOccurs="1" type="xsd:string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FEC4D414-3603-4B06-BF20-40A6F9D85CEF">
      <Url xsi:nil="true"/>
      <Description xsi:nil="true"/>
    </AlternateThumbnailUrl>
    <MediaLengthInSeconds xmlns="http://schemas.microsoft.com/sharepoint/v3" xsi:nil="true"/>
    <Blog_x0020_Category xmlns="4777f4a8-41b4-42b5-a909-30bd941ceadf">4</Blog_x0020_Category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AB67C02-4D16-4E1F-AE26-78D60127B365}"/>
</file>

<file path=customXml/itemProps2.xml><?xml version="1.0" encoding="utf-8"?>
<ds:datastoreItem xmlns:ds="http://schemas.openxmlformats.org/officeDocument/2006/customXml" ds:itemID="{F4718BBE-5B1E-402A-B743-D076D4C51799}"/>
</file>

<file path=customXml/itemProps3.xml><?xml version="1.0" encoding="utf-8"?>
<ds:datastoreItem xmlns:ds="http://schemas.openxmlformats.org/officeDocument/2006/customXml" ds:itemID="{7C8B1FD8-7D21-41A6-9AD9-541416DD5562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153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Wisp</vt:lpstr>
      <vt:lpstr>Projet de recherche: L’abus de substance</vt:lpstr>
      <vt:lpstr>Les critères du projet</vt:lpstr>
      <vt:lpstr>Comment présenter</vt:lpstr>
      <vt:lpstr>Quand tu penses que tu as fini ton projet …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de recherché: L’abus de substance</dc:title>
  <dc:creator>B Whalen</dc:creator>
  <cp:lastModifiedBy>B Whalen</cp:lastModifiedBy>
  <cp:revision>8</cp:revision>
  <dcterms:created xsi:type="dcterms:W3CDTF">2017-11-16T22:40:41Z</dcterms:created>
  <dcterms:modified xsi:type="dcterms:W3CDTF">2017-11-17T01:54:27Z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0x0101009148F5A04DDD49CBA7127AADA5FB792B006973ACD696DC4858A76371B2FB2F439A00ACFA0C4C22531E4BA9F1D0D925F3DB49</vt:lpwstr>
  </property>
</Properties>
</file>