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0109F-CC1C-4A2C-B559-29A38551C5CC}" type="datetimeFigureOut">
              <a:rPr lang="en-CA" smtClean="0"/>
              <a:t>2017-11-09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92B34-90CC-4244-9CE4-D06F5067C5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7683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0109F-CC1C-4A2C-B559-29A38551C5CC}" type="datetimeFigureOut">
              <a:rPr lang="en-CA" smtClean="0"/>
              <a:t>2017-11-09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92B34-90CC-4244-9CE4-D06F5067C5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66231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0109F-CC1C-4A2C-B559-29A38551C5CC}" type="datetimeFigureOut">
              <a:rPr lang="en-CA" smtClean="0"/>
              <a:t>2017-11-09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92B34-90CC-4244-9CE4-D06F5067C5FE}" type="slidenum">
              <a:rPr lang="en-CA" smtClean="0"/>
              <a:t>‹#›</a:t>
            </a:fld>
            <a:endParaRPr lang="en-C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864242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0109F-CC1C-4A2C-B559-29A38551C5CC}" type="datetimeFigureOut">
              <a:rPr lang="en-CA" smtClean="0"/>
              <a:t>2017-11-09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92B34-90CC-4244-9CE4-D06F5067C5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459894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0109F-CC1C-4A2C-B559-29A38551C5CC}" type="datetimeFigureOut">
              <a:rPr lang="en-CA" smtClean="0"/>
              <a:t>2017-11-09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92B34-90CC-4244-9CE4-D06F5067C5FE}" type="slidenum">
              <a:rPr lang="en-CA" smtClean="0"/>
              <a:t>‹#›</a:t>
            </a:fld>
            <a:endParaRPr lang="en-C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695556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0109F-CC1C-4A2C-B559-29A38551C5CC}" type="datetimeFigureOut">
              <a:rPr lang="en-CA" smtClean="0"/>
              <a:t>2017-11-09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92B34-90CC-4244-9CE4-D06F5067C5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885274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0109F-CC1C-4A2C-B559-29A38551C5CC}" type="datetimeFigureOut">
              <a:rPr lang="en-CA" smtClean="0"/>
              <a:t>2017-11-09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92B34-90CC-4244-9CE4-D06F5067C5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254415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0109F-CC1C-4A2C-B559-29A38551C5CC}" type="datetimeFigureOut">
              <a:rPr lang="en-CA" smtClean="0"/>
              <a:t>2017-11-09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92B34-90CC-4244-9CE4-D06F5067C5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73712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0109F-CC1C-4A2C-B559-29A38551C5CC}" type="datetimeFigureOut">
              <a:rPr lang="en-CA" smtClean="0"/>
              <a:t>2017-11-09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92B34-90CC-4244-9CE4-D06F5067C5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31237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0109F-CC1C-4A2C-B559-29A38551C5CC}" type="datetimeFigureOut">
              <a:rPr lang="en-CA" smtClean="0"/>
              <a:t>2017-11-09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92B34-90CC-4244-9CE4-D06F5067C5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94539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0109F-CC1C-4A2C-B559-29A38551C5CC}" type="datetimeFigureOut">
              <a:rPr lang="en-CA" smtClean="0"/>
              <a:t>2017-11-09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92B34-90CC-4244-9CE4-D06F5067C5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50470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0109F-CC1C-4A2C-B559-29A38551C5CC}" type="datetimeFigureOut">
              <a:rPr lang="en-CA" smtClean="0"/>
              <a:t>2017-11-09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92B34-90CC-4244-9CE4-D06F5067C5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3722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0109F-CC1C-4A2C-B559-29A38551C5CC}" type="datetimeFigureOut">
              <a:rPr lang="en-CA" smtClean="0"/>
              <a:t>2017-11-09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92B34-90CC-4244-9CE4-D06F5067C5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65232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0109F-CC1C-4A2C-B559-29A38551C5CC}" type="datetimeFigureOut">
              <a:rPr lang="en-CA" smtClean="0"/>
              <a:t>2017-11-09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92B34-90CC-4244-9CE4-D06F5067C5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26424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0109F-CC1C-4A2C-B559-29A38551C5CC}" type="datetimeFigureOut">
              <a:rPr lang="en-CA" smtClean="0"/>
              <a:t>2017-11-09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92B34-90CC-4244-9CE4-D06F5067C5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64109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0109F-CC1C-4A2C-B559-29A38551C5CC}" type="datetimeFigureOut">
              <a:rPr lang="en-CA" smtClean="0"/>
              <a:t>2017-11-09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92B34-90CC-4244-9CE4-D06F5067C5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861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0109F-CC1C-4A2C-B559-29A38551C5CC}" type="datetimeFigureOut">
              <a:rPr lang="en-CA" smtClean="0"/>
              <a:t>2017-11-09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FD92B34-90CC-4244-9CE4-D06F5067C5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39229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CA" b="1" dirty="0" smtClean="0">
                <a:latin typeface="Arial Black" panose="020B0A04020102020204" pitchFamily="34" charset="0"/>
              </a:rPr>
              <a:t>Sciences: </a:t>
            </a:r>
            <a:r>
              <a:rPr lang="en-CA" b="1" dirty="0" err="1" smtClean="0">
                <a:latin typeface="Arial Black" panose="020B0A04020102020204" pitchFamily="34" charset="0"/>
              </a:rPr>
              <a:t>Projet</a:t>
            </a:r>
            <a:r>
              <a:rPr lang="en-CA" b="1" dirty="0" smtClean="0">
                <a:latin typeface="Arial Black" panose="020B0A04020102020204" pitchFamily="34" charset="0"/>
              </a:rPr>
              <a:t> #1</a:t>
            </a:r>
            <a:br>
              <a:rPr lang="en-CA" b="1" dirty="0" smtClean="0">
                <a:latin typeface="Arial Black" panose="020B0A04020102020204" pitchFamily="34" charset="0"/>
              </a:rPr>
            </a:br>
            <a:r>
              <a:rPr lang="en-CA" b="1" dirty="0" smtClean="0">
                <a:latin typeface="Arial Black" panose="020B0A04020102020204" pitchFamily="34" charset="0"/>
              </a:rPr>
              <a:t>P</a:t>
            </a:r>
            <a:r>
              <a:rPr lang="fr-CA" b="1" dirty="0" err="1" smtClean="0">
                <a:latin typeface="Arial Black" panose="020B0A04020102020204" pitchFamily="34" charset="0"/>
              </a:rPr>
              <a:t>ériscope</a:t>
            </a:r>
            <a:r>
              <a:rPr lang="fr-CA" b="1" dirty="0" smtClean="0">
                <a:latin typeface="Arial Black" panose="020B0A04020102020204" pitchFamily="34" charset="0"/>
              </a:rPr>
              <a:t> ou Système sécuritaire</a:t>
            </a:r>
            <a:endParaRPr lang="en-CA" b="1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/>
              <a:t>Mme Whalen </a:t>
            </a:r>
          </a:p>
          <a:p>
            <a:r>
              <a:rPr lang="fr-CA" dirty="0" smtClean="0"/>
              <a:t>Octobre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38748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Project #1: Périscope ou Système sécuritaire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5" y="685800"/>
            <a:ext cx="8643310" cy="5694218"/>
          </a:xfrm>
        </p:spPr>
        <p:txBody>
          <a:bodyPr>
            <a:normAutofit/>
          </a:bodyPr>
          <a:lstStyle/>
          <a:p>
            <a:endParaRPr lang="fr-CA" dirty="0"/>
          </a:p>
          <a:p>
            <a:endParaRPr lang="fr-CA" dirty="0" smtClean="0"/>
          </a:p>
          <a:p>
            <a:pPr marL="0" indent="0">
              <a:buNone/>
            </a:pPr>
            <a:endParaRPr lang="fr-CA" dirty="0"/>
          </a:p>
          <a:p>
            <a:endParaRPr lang="fr-CA" dirty="0" smtClean="0"/>
          </a:p>
          <a:p>
            <a:endParaRPr lang="fr-CA" dirty="0" smtClean="0"/>
          </a:p>
          <a:p>
            <a:endParaRPr lang="fr-CA" dirty="0"/>
          </a:p>
          <a:p>
            <a:endParaRPr lang="fr-CA" sz="2400" b="1" dirty="0" smtClean="0"/>
          </a:p>
          <a:p>
            <a:endParaRPr lang="fr-CA" sz="2400" b="1" dirty="0"/>
          </a:p>
          <a:p>
            <a:endParaRPr lang="fr-CA" sz="2400" b="1" dirty="0" smtClean="0"/>
          </a:p>
          <a:p>
            <a:r>
              <a:rPr lang="fr-CA" sz="2400" b="1" dirty="0" smtClean="0"/>
              <a:t>Quelle </a:t>
            </a:r>
            <a:r>
              <a:rPr lang="fr-CA" sz="2400" b="1" dirty="0"/>
              <a:t>est une question relier à la réfraction ou la réflexion que vous pourriez </a:t>
            </a:r>
            <a:r>
              <a:rPr lang="fr-CA" sz="2400" b="1" dirty="0" smtClean="0"/>
              <a:t>demander pour votre projet?</a:t>
            </a:r>
          </a:p>
          <a:p>
            <a:pPr marL="0" indent="0">
              <a:buNone/>
            </a:pPr>
            <a:endParaRPr lang="en-CA" dirty="0"/>
          </a:p>
        </p:txBody>
      </p:sp>
      <p:pic>
        <p:nvPicPr>
          <p:cNvPr id="4" name="Picture 4" descr="Image result for periscop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6064" y="1804004"/>
            <a:ext cx="1943100" cy="2791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0645" y="1713465"/>
            <a:ext cx="2823297" cy="2823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32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Critères discutés à date …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291" y="342900"/>
            <a:ext cx="11000509" cy="5834063"/>
          </a:xfrm>
        </p:spPr>
        <p:txBody>
          <a:bodyPr>
            <a:normAutofit/>
          </a:bodyPr>
          <a:lstStyle/>
          <a:p>
            <a:endParaRPr lang="fr-CA" dirty="0" smtClean="0"/>
          </a:p>
          <a:p>
            <a:endParaRPr lang="fr-CA" dirty="0"/>
          </a:p>
          <a:p>
            <a:endParaRPr lang="fr-CA" dirty="0" smtClean="0"/>
          </a:p>
          <a:p>
            <a:r>
              <a:rPr lang="fr-CA" dirty="0" smtClean="0"/>
              <a:t>Un travail de </a:t>
            </a:r>
            <a:r>
              <a:rPr lang="fr-CA" b="1" i="1" dirty="0" smtClean="0"/>
              <a:t>excellente </a:t>
            </a:r>
            <a:r>
              <a:rPr lang="fr-CA" dirty="0" smtClean="0"/>
              <a:t>qualité </a:t>
            </a:r>
          </a:p>
          <a:p>
            <a:r>
              <a:rPr lang="fr-CA" b="1" dirty="0" smtClean="0">
                <a:latin typeface="Algerian" panose="04020705040A02060702" pitchFamily="82" charset="0"/>
              </a:rPr>
              <a:t>En français</a:t>
            </a:r>
            <a:r>
              <a:rPr lang="fr-CA" b="1" dirty="0" smtClean="0">
                <a:latin typeface="AR HERMANN" panose="02000000000000000000" pitchFamily="2" charset="0"/>
              </a:rPr>
              <a:t>!!!</a:t>
            </a:r>
          </a:p>
          <a:p>
            <a:r>
              <a:rPr lang="fr-CA" dirty="0" smtClean="0"/>
              <a:t>Observez des modèles et créez d</a:t>
            </a:r>
            <a:r>
              <a:rPr lang="en-CA" dirty="0" err="1" smtClean="0"/>
              <a:t>es</a:t>
            </a:r>
            <a:r>
              <a:rPr lang="en-CA" dirty="0" smtClean="0"/>
              <a:t> mod</a:t>
            </a:r>
            <a:r>
              <a:rPr lang="fr-CA" dirty="0" err="1" smtClean="0"/>
              <a:t>èles</a:t>
            </a:r>
            <a:endParaRPr lang="fr-CA" dirty="0" smtClean="0"/>
          </a:p>
          <a:p>
            <a:r>
              <a:rPr lang="fr-CA" dirty="0" smtClean="0"/>
              <a:t>Étapes</a:t>
            </a:r>
            <a:r>
              <a:rPr lang="en-CA" dirty="0" smtClean="0"/>
              <a:t>/</a:t>
            </a:r>
            <a:r>
              <a:rPr lang="fr-CA" dirty="0" smtClean="0"/>
              <a:t>Instructions – </a:t>
            </a:r>
            <a:r>
              <a:rPr lang="en-CA" i="1" dirty="0" smtClean="0"/>
              <a:t>ne … pas</a:t>
            </a:r>
            <a:r>
              <a:rPr lang="en-CA" dirty="0" smtClean="0"/>
              <a:t> (utilise</a:t>
            </a:r>
            <a:r>
              <a:rPr lang="fr-CA" dirty="0" smtClean="0"/>
              <a:t> </a:t>
            </a:r>
            <a:r>
              <a:rPr lang="fr-CA" b="1" u="sng" dirty="0" smtClean="0"/>
              <a:t>seulement</a:t>
            </a:r>
            <a:r>
              <a:rPr lang="en-CA" dirty="0" smtClean="0"/>
              <a:t> </a:t>
            </a:r>
            <a:r>
              <a:rPr lang="en-CA" dirty="0" err="1" smtClean="0"/>
              <a:t>si</a:t>
            </a:r>
            <a:r>
              <a:rPr lang="en-CA" dirty="0" smtClean="0"/>
              <a:t> </a:t>
            </a:r>
            <a:r>
              <a:rPr lang="en-CA" dirty="0" err="1" smtClean="0"/>
              <a:t>c’est</a:t>
            </a:r>
            <a:r>
              <a:rPr lang="en-CA" dirty="0" smtClean="0"/>
              <a:t> </a:t>
            </a:r>
            <a:r>
              <a:rPr lang="en-CA" dirty="0" err="1" smtClean="0"/>
              <a:t>quelque</a:t>
            </a:r>
            <a:r>
              <a:rPr lang="en-CA" dirty="0" smtClean="0"/>
              <a:t> chose de </a:t>
            </a:r>
            <a:r>
              <a:rPr lang="en-CA" dirty="0" err="1" smtClean="0"/>
              <a:t>tr</a:t>
            </a:r>
            <a:r>
              <a:rPr lang="fr-CA" dirty="0" smtClean="0"/>
              <a:t>ès important à ne pas faire)</a:t>
            </a:r>
          </a:p>
          <a:p>
            <a:r>
              <a:rPr lang="fr-CA" dirty="0" smtClean="0"/>
              <a:t>Comment allez-vous </a:t>
            </a:r>
            <a:r>
              <a:rPr lang="fr-CA" dirty="0" err="1" smtClean="0"/>
              <a:t>presenter</a:t>
            </a:r>
            <a:r>
              <a:rPr lang="fr-CA" dirty="0" smtClean="0"/>
              <a:t> vos recherches et vos informations</a:t>
            </a:r>
            <a:r>
              <a:rPr lang="en-CA" dirty="0" smtClean="0"/>
              <a:t>?</a:t>
            </a:r>
          </a:p>
          <a:p>
            <a:pPr lvl="1"/>
            <a:r>
              <a:rPr lang="en-CA" dirty="0" smtClean="0"/>
              <a:t>Poster, PPT, Prezi, </a:t>
            </a:r>
            <a:r>
              <a:rPr lang="en-CA" dirty="0" err="1" smtClean="0"/>
              <a:t>Jeu</a:t>
            </a:r>
            <a:r>
              <a:rPr lang="en-CA" dirty="0" smtClean="0"/>
              <a:t> de r</a:t>
            </a:r>
            <a:r>
              <a:rPr lang="fr-CA" dirty="0" err="1" smtClean="0"/>
              <a:t>ôles</a:t>
            </a:r>
            <a:r>
              <a:rPr lang="fr-CA" dirty="0" smtClean="0"/>
              <a:t>, démonstration, interview, vidéo, papier de recherche, etc. </a:t>
            </a:r>
            <a:r>
              <a:rPr lang="fr-CA" sz="1600" b="1" i="1" dirty="0" smtClean="0"/>
              <a:t>*Rappel: Vos idées doivent être approuver par Mme Whalen</a:t>
            </a:r>
          </a:p>
          <a:p>
            <a:r>
              <a:rPr lang="fr-CA" dirty="0" smtClean="0"/>
              <a:t>Soumettez votre </a:t>
            </a:r>
            <a:r>
              <a:rPr lang="fr-CA" dirty="0" smtClean="0">
                <a:latin typeface="Arial Black" panose="020B0A04020102020204" pitchFamily="34" charset="0"/>
              </a:rPr>
              <a:t>brouillon</a:t>
            </a:r>
            <a:r>
              <a:rPr lang="fr-CA" dirty="0" smtClean="0"/>
              <a:t> de votre plan par</a:t>
            </a:r>
          </a:p>
          <a:p>
            <a:pPr marL="457200" lvl="1" indent="0" algn="ctr">
              <a:buNone/>
            </a:pPr>
            <a:r>
              <a:rPr lang="fr-CA" sz="4200" b="1" u="sng" smtClean="0">
                <a:solidFill>
                  <a:schemeClr val="tx1"/>
                </a:solidFill>
                <a:latin typeface="Algerian" panose="04020705040A02060702" pitchFamily="82" charset="0"/>
              </a:rPr>
              <a:t>le JEUDI 2 </a:t>
            </a:r>
            <a:r>
              <a:rPr lang="fr-CA" sz="4200" b="1" u="sng" dirty="0" smtClean="0">
                <a:solidFill>
                  <a:schemeClr val="tx1"/>
                </a:solidFill>
                <a:latin typeface="Algerian" panose="04020705040A02060702" pitchFamily="82" charset="0"/>
              </a:rPr>
              <a:t>novembre 2017</a:t>
            </a:r>
          </a:p>
          <a:p>
            <a:pPr lvl="1"/>
            <a:endParaRPr lang="fr-CA" sz="16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141364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Copie</a:t>
            </a:r>
            <a:r>
              <a:rPr lang="en-CA" dirty="0" smtClean="0"/>
              <a:t> finale et </a:t>
            </a:r>
            <a:r>
              <a:rPr lang="en-CA" dirty="0" err="1" smtClean="0"/>
              <a:t>pr</a:t>
            </a:r>
            <a:r>
              <a:rPr lang="fr-CA" dirty="0"/>
              <a:t>é</a:t>
            </a:r>
            <a:r>
              <a:rPr lang="en-CA" dirty="0" err="1" smtClean="0"/>
              <a:t>senter</a:t>
            </a:r>
            <a:r>
              <a:rPr lang="en-CA" dirty="0" smtClean="0"/>
              <a:t> </a:t>
            </a:r>
            <a:r>
              <a:rPr lang="en-CA" dirty="0" err="1" smtClean="0"/>
              <a:t>votre</a:t>
            </a:r>
            <a:r>
              <a:rPr lang="en-CA" dirty="0" smtClean="0"/>
              <a:t> </a:t>
            </a:r>
            <a:r>
              <a:rPr lang="en-CA" dirty="0" err="1" smtClean="0"/>
              <a:t>syst</a:t>
            </a:r>
            <a:r>
              <a:rPr lang="fr-CA" dirty="0" err="1" smtClean="0"/>
              <a:t>ème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CA" sz="2800" dirty="0" smtClean="0"/>
              <a:t>Commencez avec votre question!</a:t>
            </a:r>
          </a:p>
          <a:p>
            <a:r>
              <a:rPr lang="fr-CA" sz="2800" dirty="0" smtClean="0"/>
              <a:t>Durant la présentation:</a:t>
            </a:r>
          </a:p>
          <a:p>
            <a:pPr lvl="1"/>
            <a:r>
              <a:rPr lang="fr-CA" sz="2800" dirty="0" smtClean="0"/>
              <a:t>Expliquez comment que vous avez créer votre système (étapes précis)</a:t>
            </a:r>
          </a:p>
          <a:p>
            <a:pPr lvl="1"/>
            <a:r>
              <a:rPr lang="fr-CA" sz="2800" dirty="0" smtClean="0"/>
              <a:t>Pourquoi c</a:t>
            </a:r>
            <a:r>
              <a:rPr lang="en-CA" sz="2800" dirty="0" smtClean="0"/>
              <a:t>’</a:t>
            </a:r>
            <a:r>
              <a:rPr lang="en-CA" sz="2800" dirty="0" err="1" smtClean="0"/>
              <a:t>est</a:t>
            </a:r>
            <a:r>
              <a:rPr lang="en-CA" sz="2800" dirty="0" smtClean="0"/>
              <a:t> un </a:t>
            </a:r>
            <a:r>
              <a:rPr lang="en-CA" sz="2800" dirty="0" err="1" smtClean="0"/>
              <a:t>syst</a:t>
            </a:r>
            <a:r>
              <a:rPr lang="fr-CA" sz="2800" dirty="0" err="1" smtClean="0"/>
              <a:t>ème</a:t>
            </a:r>
            <a:r>
              <a:rPr lang="fr-CA" sz="2800" dirty="0" smtClean="0"/>
              <a:t> valide</a:t>
            </a:r>
            <a:r>
              <a:rPr lang="en-CA" sz="2800" dirty="0" smtClean="0"/>
              <a:t>?</a:t>
            </a:r>
          </a:p>
          <a:p>
            <a:pPr lvl="1"/>
            <a:r>
              <a:rPr lang="en-CA" sz="2800" dirty="0" smtClean="0"/>
              <a:t>Comment </a:t>
            </a:r>
            <a:r>
              <a:rPr lang="en-CA" sz="2800" dirty="0" err="1" smtClean="0"/>
              <a:t>est-ce</a:t>
            </a:r>
            <a:r>
              <a:rPr lang="en-CA" sz="2800" dirty="0" smtClean="0"/>
              <a:t> que </a:t>
            </a:r>
            <a:r>
              <a:rPr lang="en-CA" sz="2800" dirty="0" err="1" smtClean="0"/>
              <a:t>votre</a:t>
            </a:r>
            <a:r>
              <a:rPr lang="en-CA" sz="2800" dirty="0" smtClean="0"/>
              <a:t> </a:t>
            </a:r>
            <a:r>
              <a:rPr lang="en-CA" sz="2800" dirty="0" err="1" smtClean="0"/>
              <a:t>syst</a:t>
            </a:r>
            <a:r>
              <a:rPr lang="fr-CA" sz="2800" dirty="0" err="1" smtClean="0"/>
              <a:t>ème</a:t>
            </a:r>
            <a:r>
              <a:rPr lang="fr-CA" sz="2800" dirty="0" smtClean="0"/>
              <a:t> relie à la technologie</a:t>
            </a:r>
            <a:r>
              <a:rPr lang="en-CA" sz="2800" dirty="0" smtClean="0"/>
              <a:t>?</a:t>
            </a:r>
          </a:p>
          <a:p>
            <a:pPr lvl="1"/>
            <a:r>
              <a:rPr lang="fr-CA" sz="2800" dirty="0" smtClean="0"/>
              <a:t>Dessin </a:t>
            </a:r>
            <a:r>
              <a:rPr lang="en-CA" sz="2800" dirty="0" smtClean="0"/>
              <a:t>(s</a:t>
            </a:r>
            <a:r>
              <a:rPr lang="en-CA" sz="2800" dirty="0" smtClean="0"/>
              <a:t>)</a:t>
            </a:r>
          </a:p>
          <a:p>
            <a:pPr lvl="1"/>
            <a:r>
              <a:rPr lang="en-CA" sz="2800" dirty="0" smtClean="0"/>
              <a:t>Mat</a:t>
            </a:r>
            <a:r>
              <a:rPr lang="fr-CA" sz="2800" dirty="0" err="1" smtClean="0"/>
              <a:t>ériaux</a:t>
            </a:r>
            <a:endParaRPr lang="en-CA" sz="2800" dirty="0" smtClean="0"/>
          </a:p>
          <a:p>
            <a:pPr lvl="1"/>
            <a:r>
              <a:rPr lang="en-CA" sz="2800" dirty="0" smtClean="0"/>
              <a:t>R</a:t>
            </a:r>
            <a:r>
              <a:rPr lang="fr-CA" sz="2800" dirty="0" err="1" smtClean="0"/>
              <a:t>épondez</a:t>
            </a:r>
            <a:r>
              <a:rPr lang="fr-CA" sz="2800" dirty="0" smtClean="0"/>
              <a:t> </a:t>
            </a:r>
            <a:r>
              <a:rPr lang="fr-CA" sz="2800" dirty="0" smtClean="0"/>
              <a:t>à votre question durant la conclusion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368741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udio" ma:contentTypeID="0x0101009148F5A04DDD49CBA7127AADA5FB792B006973ACD696DC4858A76371B2FB2F439A00ACFA0C4C22531E4BA9F1D0D925F3DB49" ma:contentTypeVersion="9" ma:contentTypeDescription="Upload an audio file." ma:contentTypeScope="" ma:versionID="09b8a8d4ea232b700417bd1e30ec3f44">
  <xsd:schema xmlns:xsd="http://www.w3.org/2001/XMLSchema" xmlns:xs="http://www.w3.org/2001/XMLSchema" xmlns:p="http://schemas.microsoft.com/office/2006/metadata/properties" xmlns:ns1="http://schemas.microsoft.com/sharepoint/v3" xmlns:ns2="FEC4D414-3603-4B06-BF20-40A6F9D85CEF" xmlns:ns3="http://schemas.microsoft.com/sharepoint/v3/fields" xmlns:ns4="4777f4a8-41b4-42b5-a909-30bd941ceadf" targetNamespace="http://schemas.microsoft.com/office/2006/metadata/properties" ma:root="true" ma:fieldsID="64afa53a03dc38d6c3a20bf869177441" ns1:_="" ns2:_="" ns3:_="" ns4:_="">
    <xsd:import namespace="http://schemas.microsoft.com/sharepoint/v3"/>
    <xsd:import namespace="FEC4D414-3603-4B06-BF20-40A6F9D85CEF"/>
    <xsd:import namespace="http://schemas.microsoft.com/sharepoint/v3/fields"/>
    <xsd:import namespace="4777f4a8-41b4-42b5-a909-30bd941ceadf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AlternateThumbnailUrl" minOccurs="0"/>
                <xsd:element ref="ns3:wic_System_Copyright" minOccurs="0"/>
                <xsd:element ref="ns1:MediaLengthInSeconds" minOccurs="0"/>
                <xsd:element ref="ns4:Blog_x0020_Category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  <xsd:element name="MediaLengthInSeconds" ma:index="25" nillable="true" ma:displayName="Length (seconds)" ma:internalName="MediaLengthInSeconds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C4D414-3603-4B06-BF20-40A6F9D85CEF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AlternateThumbnailUrl" ma:index="23" nillable="true" ma:displayName="Preview Image URL" ma:description="You should place a thumbnail such as this:&#10;/sites/ASD-W/ssimages/Video-Icon-Black.png &#10;(you can change the color black to red or green, etc.)" ma:format="Image" ma:hidden="true" ma:internalName="AlternateThumbnailUrl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4" nillable="true" ma:displayName="Copyright" ma:hidden="true" ma:internalName="wic_System_Copyright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77f4a8-41b4-42b5-a909-30bd941ceadf" elementFormDefault="qualified">
    <xsd:import namespace="http://schemas.microsoft.com/office/2006/documentManagement/types"/>
    <xsd:import namespace="http://schemas.microsoft.com/office/infopath/2007/PartnerControls"/>
    <xsd:element name="Blog_x0020_Category" ma:index="26" ma:displayName="Blog Category" ma:list="{6ef77675-7481-439c-8dbd-18acf0747a65}" ma:internalName="Blog_x0020_Category" ma:readOnly="false" ma:showField="Title" ma:web="4777f4a8-41b4-42b5-a909-30bd941ceadf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displayName="Comments"/>
        <xsd:element name="keywords" minOccurs="0" maxOccurs="1" type="xsd:string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lternateThumbnailUrl xmlns="FEC4D414-3603-4B06-BF20-40A6F9D85CEF">
      <Url xsi:nil="true"/>
      <Description xsi:nil="true"/>
    </AlternateThumbnailUrl>
    <MediaLengthInSeconds xmlns="http://schemas.microsoft.com/sharepoint/v3" xsi:nil="true"/>
    <Blog_x0020_Category xmlns="4777f4a8-41b4-42b5-a909-30bd941ceadf">9</Blog_x0020_Category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0A0F9EC7-9549-47FC-999A-00F661211EB2}"/>
</file>

<file path=customXml/itemProps2.xml><?xml version="1.0" encoding="utf-8"?>
<ds:datastoreItem xmlns:ds="http://schemas.openxmlformats.org/officeDocument/2006/customXml" ds:itemID="{31701992-46AD-4FAB-AC5D-C8D2FF5DE7DD}"/>
</file>

<file path=customXml/itemProps3.xml><?xml version="1.0" encoding="utf-8"?>
<ds:datastoreItem xmlns:ds="http://schemas.openxmlformats.org/officeDocument/2006/customXml" ds:itemID="{4ABE273D-2DB2-40BB-BF2D-3CC2BB54F0DC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385</TotalTime>
  <Words>199</Words>
  <Application>Microsoft Office PowerPoint</Application>
  <PresentationFormat>Widescreen</PresentationFormat>
  <Paragraphs>35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Algerian</vt:lpstr>
      <vt:lpstr>AR HERMANN</vt:lpstr>
      <vt:lpstr>Arial</vt:lpstr>
      <vt:lpstr>Arial Black</vt:lpstr>
      <vt:lpstr>Trebuchet MS</vt:lpstr>
      <vt:lpstr>Wingdings 3</vt:lpstr>
      <vt:lpstr>Facet</vt:lpstr>
      <vt:lpstr>Sciences: Projet #1 Périscope ou Système sécuritaire</vt:lpstr>
      <vt:lpstr>Project #1: Périscope ou Système sécuritaire</vt:lpstr>
      <vt:lpstr>Critères discutés à date … </vt:lpstr>
      <vt:lpstr>Copie finale et présenter votre système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Sciences: Projet #1 Périscope ou Système sécuritaire</dc:title>
  <dc:creator>Whalen, Beth (ASD-W)</dc:creator>
  <cp:lastModifiedBy>Whalen, Beth (ASD-W)</cp:lastModifiedBy>
  <cp:revision>10</cp:revision>
  <cp:lastPrinted>2017-10-26T18:12:02Z</cp:lastPrinted>
  <dcterms:created xsi:type="dcterms:W3CDTF">2017-10-26T18:10:03Z</dcterms:created>
  <dcterms:modified xsi:type="dcterms:W3CDTF">2017-11-09T13:58:03Z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0x0101009148F5A04DDD49CBA7127AADA5FB792B006973ACD696DC4858A76371B2FB2F439A00ACFA0C4C22531E4BA9F1D0D925F3DB49</vt:lpwstr>
  </property>
</Properties>
</file>