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52351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5768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2717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6417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0972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9349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youtube.com/watch?v=g0CYL9qdOvk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HChdxsXUVs8" TargetMode="External"/><Relationship Id="rId5" Type="http://schemas.openxmlformats.org/officeDocument/2006/relationships/hyperlink" Target="https://www.youtube.com/watch?v=RCqzT3ezz0A" TargetMode="External"/><Relationship Id="rId10" Type="http://schemas.openxmlformats.org/officeDocument/2006/relationships/image" Target="../media/image4.jpg"/><Relationship Id="rId4" Type="http://schemas.openxmlformats.org/officeDocument/2006/relationships/hyperlink" Target="https://www.youtube.com/watch?v=F_uhbJycTDU" TargetMode="External"/><Relationship Id="rId9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Biographies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are they?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4697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KWL -  What is a biography?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Know: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Would like to know: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Learned;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Please take two minutes to create a KWL chart.  Fill out what you </a:t>
            </a:r>
            <a:r>
              <a:rPr lang="en" i="1"/>
              <a:t>know </a:t>
            </a:r>
            <a:r>
              <a:rPr lang="en"/>
              <a:t>and </a:t>
            </a:r>
            <a:r>
              <a:rPr lang="en" i="1"/>
              <a:t>would like to know </a:t>
            </a:r>
            <a:r>
              <a:rPr lang="en"/>
              <a:t>about biographies. 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After we individually write down what we </a:t>
            </a:r>
            <a:r>
              <a:rPr lang="en" i="1"/>
              <a:t>know </a:t>
            </a:r>
            <a:r>
              <a:rPr lang="en"/>
              <a:t>and </a:t>
            </a:r>
            <a:r>
              <a:rPr lang="en" i="1"/>
              <a:t>would like know</a:t>
            </a:r>
            <a:r>
              <a:rPr lang="en"/>
              <a:t> about biographies, we will spend a few minutes going over our answers on the board.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Choose 1 of 4 mini Bios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Michelle Obama: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https://www.youtube.com/watch?v=g0CYL9qdOvk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Michael Jordan;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https://www.youtube.com/watch?v=F_uhbJycTDU</a:t>
            </a:r>
            <a:r>
              <a:rPr lang="en"/>
              <a:t>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Mark Zuckerberg: 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https://www.youtube.com/watch?v=RCqzT3ezz0A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Oprah Winfrey: </a:t>
            </a:r>
            <a:r>
              <a:rPr lang="en" u="sng">
                <a:solidFill>
                  <a:schemeClr val="hlink"/>
                </a:solidFill>
                <a:hlinkClick r:id="rId6"/>
              </a:rPr>
              <a:t>https://www.youtube.com/watch?v=HChdxsXUVs8</a:t>
            </a:r>
            <a:r>
              <a:rPr lang="en"/>
              <a:t>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*Pay close attention to what type of information is included in the biography.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2" name="Shape 72" descr="tumblr_static_6b4htqwigtsskc488w0s0sgwc.pn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299212" y="3163011"/>
            <a:ext cx="1811749" cy="1886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 descr="fb_icon_325x325.png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85674" y="3200437"/>
            <a:ext cx="1811749" cy="1811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 descr="nysTe6nToHS1toL7vWuizRXS.jpeg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544691" y="3200425"/>
            <a:ext cx="2415659" cy="181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 descr="MTE5NDg0MDU0ODEyNzIyNzAz.jpg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69275" y="3163000"/>
            <a:ext cx="1886574" cy="1886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1" name="Shape 81" descr="bio-poem-template-e2zv8kwa.png"/>
          <p:cNvPicPr preferRelativeResize="0"/>
          <p:nvPr/>
        </p:nvPicPr>
        <p:blipFill rotWithShape="1">
          <a:blip r:embed="rId3">
            <a:alphaModFix/>
          </a:blip>
          <a:srcRect l="-5058" t="-7040" r="8346" b="10328"/>
          <a:stretch/>
        </p:blipFill>
        <p:spPr>
          <a:xfrm>
            <a:off x="1453600" y="-195675"/>
            <a:ext cx="5664799" cy="6718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of a Bio Poem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8" name="Shape 88" descr="bio-poem-template-e2zv8kwa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55925" y="1328110"/>
            <a:ext cx="9144000" cy="3815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D6F987FAB9FC4995727D9D03885591" ma:contentTypeVersion="7" ma:contentTypeDescription="Create a new document." ma:contentTypeScope="" ma:versionID="33c13c7f5b4cdca4d16c4ab0c8e3a381">
  <xsd:schema xmlns:xsd="http://www.w3.org/2001/XMLSchema" xmlns:xs="http://www.w3.org/2001/XMLSchema" xmlns:p="http://schemas.microsoft.com/office/2006/metadata/properties" xmlns:ns1="http://schemas.microsoft.com/sharepoint/v3" xmlns:ns2="4777f4a8-41b4-42b5-a909-30bd941ceadf" targetNamespace="http://schemas.microsoft.com/office/2006/metadata/properties" ma:root="true" ma:fieldsID="56f038a84dc5a3d585a9f2058e0b69d7" ns1:_="" ns2:_="">
    <xsd:import namespace="http://schemas.microsoft.com/sharepoint/v3"/>
    <xsd:import namespace="4777f4a8-41b4-42b5-a909-30bd941cead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77f4a8-41b4-42b5-a909-30bd941cead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6ef77675-7481-439c-8dbd-18acf0747a65}" ma:internalName="Blog_x0020_Category" ma:readOnly="false" ma:showField="Title" ma:web="4777f4a8-41b4-42b5-a909-30bd941cead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Blog_x0020_Category xmlns="4777f4a8-41b4-42b5-a909-30bd941ceadf">7</Blog_x0020_Category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D2D748A-2229-4E4A-9BB2-6B1D8D5B87B1}"/>
</file>

<file path=customXml/itemProps2.xml><?xml version="1.0" encoding="utf-8"?>
<ds:datastoreItem xmlns:ds="http://schemas.openxmlformats.org/officeDocument/2006/customXml" ds:itemID="{FF90C74C-DE4D-49DA-89C3-B63EE0D1EF34}"/>
</file>

<file path=customXml/itemProps3.xml><?xml version="1.0" encoding="utf-8"?>
<ds:datastoreItem xmlns:ds="http://schemas.openxmlformats.org/officeDocument/2006/customXml" ds:itemID="{74E4957A-FB3F-4841-8364-B4BA528D2A6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(16:9)</PresentationFormat>
  <Paragraphs>15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Montserrat</vt:lpstr>
      <vt:lpstr>Oswald</vt:lpstr>
      <vt:lpstr>Playfair Display</vt:lpstr>
      <vt:lpstr>pop</vt:lpstr>
      <vt:lpstr>Biographies</vt:lpstr>
      <vt:lpstr>KWL -  What is a biography?</vt:lpstr>
      <vt:lpstr>Choose 1 of 4 mini Bios</vt:lpstr>
      <vt:lpstr>PowerPoint Presentation</vt:lpstr>
      <vt:lpstr>Example of a Bio Poem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Biographies</dc:title>
  <cp:lastModifiedBy>Mitchell, Melanie     (ASD-W)</cp:lastModifiedBy>
  <cp:revision>1</cp:revision>
  <dcterms:modified xsi:type="dcterms:W3CDTF">2016-11-14T11:53:47Z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0x01010008D6F987FAB9FC4995727D9D03885591</vt:lpwstr>
  </property>
</Properties>
</file>