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8" r:id="rId6"/>
    <p:sldId id="259" r:id="rId7"/>
    <p:sldId id="260" r:id="rId8"/>
    <p:sldId id="265" r:id="rId9"/>
    <p:sldId id="25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3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9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387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52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92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275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88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48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67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32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5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732BF4-0F25-4644-AC73-0DC8392CD764}" type="datetimeFigureOut">
              <a:rPr lang="en-CA" smtClean="0"/>
              <a:t>2018-04-02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29D35D-9607-497E-951E-76A2E0B7BF36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68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bjrUAl3yBs" TargetMode="External"/><Relationship Id="rId2" Type="http://schemas.openxmlformats.org/officeDocument/2006/relationships/hyperlink" Target="https://www.youtube.com/watch?v=CrWhTguqI1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8cvg6iD7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fran</a:t>
            </a:r>
            <a:r>
              <a:rPr lang="fr-CA" dirty="0" err="1" smtClean="0"/>
              <a:t>çais</a:t>
            </a:r>
            <a:r>
              <a:rPr lang="fr-CA" dirty="0" smtClean="0"/>
              <a:t> acadiens et les afro-canadiens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Sciences humaines</a:t>
            </a:r>
          </a:p>
          <a:p>
            <a:r>
              <a:rPr lang="fr-CA" dirty="0"/>
              <a:t>M</a:t>
            </a:r>
            <a:r>
              <a:rPr lang="fr-CA" dirty="0" smtClean="0"/>
              <a:t>me </a:t>
            </a:r>
            <a:r>
              <a:rPr lang="fr-CA" dirty="0" err="1" smtClean="0"/>
              <a:t>Whalen</a:t>
            </a:r>
            <a:endParaRPr lang="fr-CA" dirty="0" smtClean="0"/>
          </a:p>
          <a:p>
            <a:r>
              <a:rPr lang="fr-CA" dirty="0" smtClean="0"/>
              <a:t>Mars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59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YouTube</a:t>
            </a:r>
          </a:p>
          <a:p>
            <a:r>
              <a:rPr lang="fr-CA" dirty="0" smtClean="0"/>
              <a:t>CBC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38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07" y="365125"/>
            <a:ext cx="10748493" cy="4039450"/>
          </a:xfrm>
        </p:spPr>
        <p:txBody>
          <a:bodyPr>
            <a:normAutofit/>
          </a:bodyPr>
          <a:lstStyle/>
          <a:p>
            <a:r>
              <a:rPr lang="fr-CA" b="1" dirty="0" smtClean="0"/>
              <a:t>Je peux choisir un groupe culturel </a:t>
            </a:r>
            <a:r>
              <a:rPr lang="fr-CA" b="1" i="1" dirty="0" smtClean="0"/>
              <a:t>francophone</a:t>
            </a:r>
            <a:r>
              <a:rPr lang="fr-CA" b="1" dirty="0" smtClean="0"/>
              <a:t> ou </a:t>
            </a:r>
            <a:r>
              <a:rPr lang="fr-CA" b="1" i="1" dirty="0" smtClean="0"/>
              <a:t>afro-canadien</a:t>
            </a:r>
            <a:r>
              <a:rPr lang="fr-CA" b="1" dirty="0" smtClean="0"/>
              <a:t> ou </a:t>
            </a:r>
            <a:r>
              <a:rPr lang="fr-CA" b="1" i="1" dirty="0" smtClean="0"/>
              <a:t>autochtone</a:t>
            </a:r>
            <a:r>
              <a:rPr lang="fr-CA" b="1" dirty="0" smtClean="0"/>
              <a:t> dans la région atlantique et examiner comment ses membres expriment leur identité</a:t>
            </a:r>
            <a:r>
              <a:rPr lang="fr-CA" dirty="0" smtClean="0"/>
              <a:t> </a:t>
            </a:r>
            <a:r>
              <a:rPr lang="fr-CA" sz="2000" dirty="0" smtClean="0"/>
              <a:t>(2.4.7, 2.4.8, 2.4.9)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8486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746" y="23484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Que sais-</a:t>
            </a:r>
            <a:r>
              <a:rPr lang="en-CA" b="1" dirty="0" err="1" smtClean="0"/>
              <a:t>tu</a:t>
            </a:r>
            <a:r>
              <a:rPr lang="en-CA" b="1" dirty="0" smtClean="0"/>
              <a:t> déjà </a:t>
            </a:r>
            <a:r>
              <a:rPr lang="fr-CA" b="1" dirty="0" smtClean="0"/>
              <a:t>à propos des français acadiens ou afro-canadiens</a:t>
            </a:r>
            <a:r>
              <a:rPr lang="en-CA" b="1" dirty="0" smtClean="0"/>
              <a:t>?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33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Africville</a:t>
            </a:r>
            <a:r>
              <a:rPr lang="fr-CA" dirty="0" smtClean="0"/>
              <a:t>, Nouvelle Écosse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8" y="2238677"/>
            <a:ext cx="5486400" cy="3911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408" y="2034861"/>
            <a:ext cx="3540080" cy="472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grand dérangement: Les français acadiens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983" y="1825624"/>
            <a:ext cx="7410693" cy="4832119"/>
          </a:xfrm>
        </p:spPr>
      </p:pic>
    </p:spTree>
    <p:extLst>
      <p:ext uri="{BB962C8B-B14F-4D97-AF65-F5344CB8AC3E}">
        <p14:creationId xmlns:p14="http://schemas.microsoft.com/office/powerpoint/2010/main" val="42708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err="1" smtClean="0"/>
              <a:t>Qu</a:t>
            </a:r>
            <a:r>
              <a:rPr lang="en-CA" b="1" dirty="0" smtClean="0"/>
              <a:t>’</a:t>
            </a:r>
            <a:r>
              <a:rPr lang="en-CA" b="1" dirty="0" err="1" smtClean="0"/>
              <a:t>est</a:t>
            </a:r>
            <a:r>
              <a:rPr lang="en-CA" b="1" dirty="0" smtClean="0"/>
              <a:t> </a:t>
            </a:r>
            <a:r>
              <a:rPr lang="en-CA" b="1" dirty="0" err="1" smtClean="0"/>
              <a:t>ce</a:t>
            </a:r>
            <a:r>
              <a:rPr lang="en-CA" b="1" dirty="0" smtClean="0"/>
              <a:t> que </a:t>
            </a:r>
            <a:r>
              <a:rPr lang="en-CA" b="1" dirty="0" err="1" smtClean="0"/>
              <a:t>tu</a:t>
            </a:r>
            <a:r>
              <a:rPr lang="en-CA" b="1" dirty="0" smtClean="0"/>
              <a:t> as </a:t>
            </a:r>
            <a:r>
              <a:rPr lang="en-CA" b="1" dirty="0" err="1" smtClean="0"/>
              <a:t>appris</a:t>
            </a:r>
            <a:r>
              <a:rPr lang="en-CA" b="1" dirty="0" smtClean="0"/>
              <a:t> </a:t>
            </a:r>
            <a:r>
              <a:rPr lang="en-CA" b="1" dirty="0" err="1" smtClean="0"/>
              <a:t>aujourd’hui</a:t>
            </a:r>
            <a:r>
              <a:rPr lang="en-CA" b="1" dirty="0" smtClean="0"/>
              <a:t>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b="1" dirty="0" err="1" smtClean="0"/>
              <a:t>Discute</a:t>
            </a:r>
            <a:r>
              <a:rPr lang="en-CA" b="1" dirty="0" smtClean="0"/>
              <a:t> avec un </a:t>
            </a:r>
            <a:r>
              <a:rPr lang="en-CA" b="1" dirty="0" err="1" smtClean="0"/>
              <a:t>partenaire</a:t>
            </a:r>
            <a:r>
              <a:rPr lang="en-CA" b="1" dirty="0" smtClean="0"/>
              <a:t> les </a:t>
            </a:r>
            <a:r>
              <a:rPr lang="en-CA" b="1" dirty="0" err="1" smtClean="0"/>
              <a:t>groupes</a:t>
            </a:r>
            <a:r>
              <a:rPr lang="en-CA" b="1" dirty="0" smtClean="0"/>
              <a:t> </a:t>
            </a:r>
            <a:r>
              <a:rPr lang="en-CA" b="1" dirty="0" err="1" smtClean="0"/>
              <a:t>culturels</a:t>
            </a:r>
            <a:r>
              <a:rPr lang="en-CA" b="1" dirty="0" smtClean="0"/>
              <a:t>: les </a:t>
            </a:r>
            <a:r>
              <a:rPr lang="en-CA" b="1" dirty="0" err="1" smtClean="0"/>
              <a:t>français</a:t>
            </a:r>
            <a:r>
              <a:rPr lang="en-CA" b="1" dirty="0" smtClean="0"/>
              <a:t> </a:t>
            </a:r>
            <a:r>
              <a:rPr lang="en-CA" b="1" dirty="0" err="1" smtClean="0"/>
              <a:t>acadiens</a:t>
            </a:r>
            <a:r>
              <a:rPr lang="en-CA" b="1" dirty="0" smtClean="0"/>
              <a:t>, les </a:t>
            </a:r>
            <a:r>
              <a:rPr lang="en-CA" b="1" dirty="0" err="1" smtClean="0"/>
              <a:t>autochtones</a:t>
            </a:r>
            <a:endParaRPr lang="en-CA" b="1" dirty="0"/>
          </a:p>
          <a:p>
            <a:pPr marL="514350" indent="-514350">
              <a:buFont typeface="+mj-lt"/>
              <a:buAutoNum type="arabicPeriod"/>
            </a:pPr>
            <a:r>
              <a:rPr lang="en-CA" b="1" dirty="0" smtClean="0"/>
              <a:t>Fait des connections avec </a:t>
            </a:r>
            <a:r>
              <a:rPr lang="en-CA" b="1" dirty="0" err="1" smtClean="0"/>
              <a:t>notre</a:t>
            </a:r>
            <a:r>
              <a:rPr lang="en-CA" b="1" dirty="0" smtClean="0"/>
              <a:t> region avec </a:t>
            </a:r>
            <a:r>
              <a:rPr lang="en-CA" b="1" dirty="0" err="1" smtClean="0"/>
              <a:t>ce</a:t>
            </a:r>
            <a:r>
              <a:rPr lang="en-CA" b="1" dirty="0" smtClean="0"/>
              <a:t> </a:t>
            </a:r>
            <a:r>
              <a:rPr lang="en-CA" b="1" dirty="0" err="1" smtClean="0"/>
              <a:t>sujet</a:t>
            </a:r>
            <a:r>
              <a:rPr lang="en-CA" b="1" dirty="0" smtClean="0"/>
              <a:t>. Par </a:t>
            </a:r>
            <a:r>
              <a:rPr lang="en-CA" b="1" dirty="0" err="1" smtClean="0"/>
              <a:t>exemple</a:t>
            </a:r>
            <a:r>
              <a:rPr lang="en-CA" b="1" dirty="0" smtClean="0"/>
              <a:t>: As-</a:t>
            </a:r>
            <a:r>
              <a:rPr lang="en-CA" b="1" dirty="0" err="1" smtClean="0"/>
              <a:t>tu</a:t>
            </a:r>
            <a:r>
              <a:rPr lang="en-CA" b="1" dirty="0" smtClean="0"/>
              <a:t> des </a:t>
            </a:r>
            <a:r>
              <a:rPr lang="en-CA" b="1" dirty="0" err="1" smtClean="0"/>
              <a:t>membres</a:t>
            </a:r>
            <a:r>
              <a:rPr lang="en-CA" b="1" dirty="0" smtClean="0"/>
              <a:t> de ta </a:t>
            </a:r>
            <a:r>
              <a:rPr lang="en-CA" b="1" dirty="0" err="1" smtClean="0"/>
              <a:t>famille</a:t>
            </a:r>
            <a:r>
              <a:rPr lang="en-CA" b="1" dirty="0" smtClean="0"/>
              <a:t> qui </a:t>
            </a:r>
            <a:r>
              <a:rPr lang="en-CA" b="1" dirty="0" err="1" smtClean="0"/>
              <a:t>ont</a:t>
            </a:r>
            <a:r>
              <a:rPr lang="en-CA" b="1" dirty="0" smtClean="0"/>
              <a:t> des raciness (roots) </a:t>
            </a:r>
            <a:r>
              <a:rPr lang="en-CA" b="1" dirty="0" err="1" smtClean="0"/>
              <a:t>français</a:t>
            </a:r>
            <a:r>
              <a:rPr lang="en-CA" b="1" dirty="0" smtClean="0"/>
              <a:t> </a:t>
            </a:r>
            <a:r>
              <a:rPr lang="en-CA" b="1" dirty="0" err="1" smtClean="0"/>
              <a:t>ou</a:t>
            </a:r>
            <a:r>
              <a:rPr lang="en-CA" b="1" dirty="0" smtClean="0"/>
              <a:t> </a:t>
            </a:r>
            <a:r>
              <a:rPr lang="en-CA" b="1" dirty="0" err="1" smtClean="0"/>
              <a:t>autochtones</a:t>
            </a:r>
            <a:r>
              <a:rPr lang="en-CA" b="1" dirty="0" smtClean="0"/>
              <a:t>? </a:t>
            </a:r>
            <a:r>
              <a:rPr lang="en-CA" b="1" dirty="0" err="1" smtClean="0"/>
              <a:t>Connais-tu</a:t>
            </a:r>
            <a:r>
              <a:rPr lang="en-CA" b="1" dirty="0" smtClean="0"/>
              <a:t> des traditions de </a:t>
            </a:r>
            <a:r>
              <a:rPr lang="en-CA" b="1" dirty="0" err="1" smtClean="0"/>
              <a:t>ces</a:t>
            </a:r>
            <a:r>
              <a:rPr lang="en-CA" b="1" dirty="0" smtClean="0"/>
              <a:t> </a:t>
            </a:r>
            <a:r>
              <a:rPr lang="en-CA" b="1" dirty="0" err="1" smtClean="0"/>
              <a:t>groupes</a:t>
            </a:r>
            <a:r>
              <a:rPr lang="en-CA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 smtClean="0"/>
              <a:t>Écris ce que tu as appris sur l’organisateur graphique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 smtClean="0"/>
              <a:t>Crée une question à propos du sujet d</a:t>
            </a:r>
            <a:r>
              <a:rPr lang="en-CA" b="1" dirty="0" smtClean="0"/>
              <a:t>’</a:t>
            </a:r>
            <a:r>
              <a:rPr lang="en-CA" b="1" dirty="0" err="1" smtClean="0"/>
              <a:t>aujourd’hui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8362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Activité</a:t>
            </a:r>
            <a:r>
              <a:rPr lang="en-CA" dirty="0" smtClean="0"/>
              <a:t> de </a:t>
            </a:r>
            <a:r>
              <a:rPr lang="en-CA" dirty="0" err="1" smtClean="0"/>
              <a:t>recherche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err="1" smtClean="0"/>
              <a:t>Quelle</a:t>
            </a:r>
            <a:r>
              <a:rPr lang="en-CA" dirty="0" smtClean="0"/>
              <a:t> question as-</a:t>
            </a:r>
            <a:r>
              <a:rPr lang="en-CA" dirty="0" err="1" smtClean="0"/>
              <a:t>tu</a:t>
            </a:r>
            <a:r>
              <a:rPr lang="en-CA" dirty="0" smtClean="0"/>
              <a:t> à propos des </a:t>
            </a:r>
            <a:r>
              <a:rPr lang="en-CA" dirty="0" err="1" smtClean="0"/>
              <a:t>français</a:t>
            </a:r>
            <a:r>
              <a:rPr lang="en-CA" dirty="0" smtClean="0"/>
              <a:t> </a:t>
            </a:r>
            <a:r>
              <a:rPr lang="en-CA" dirty="0" err="1" smtClean="0"/>
              <a:t>acadiens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les afro-</a:t>
            </a:r>
            <a:r>
              <a:rPr lang="en-CA" dirty="0" err="1" smtClean="0"/>
              <a:t>canadiens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les </a:t>
            </a:r>
            <a:r>
              <a:rPr lang="en-CA" dirty="0" err="1" smtClean="0"/>
              <a:t>autochtones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CA" dirty="0" smtClean="0"/>
              <a:t>Qui</a:t>
            </a:r>
            <a:r>
              <a:rPr lang="en-CA" dirty="0" smtClean="0"/>
              <a:t>?</a:t>
            </a:r>
          </a:p>
          <a:p>
            <a:r>
              <a:rPr lang="en-CA" dirty="0" smtClean="0"/>
              <a:t>Quoi?</a:t>
            </a:r>
          </a:p>
          <a:p>
            <a:r>
              <a:rPr lang="en-CA" dirty="0" err="1" smtClean="0"/>
              <a:t>Quand</a:t>
            </a:r>
            <a:r>
              <a:rPr lang="en-CA" dirty="0" smtClean="0"/>
              <a:t>?</a:t>
            </a:r>
          </a:p>
          <a:p>
            <a:r>
              <a:rPr lang="en-CA" dirty="0" err="1" smtClean="0"/>
              <a:t>Pourquoi</a:t>
            </a:r>
            <a:r>
              <a:rPr lang="en-CA" dirty="0" smtClean="0"/>
              <a:t>?</a:t>
            </a:r>
          </a:p>
          <a:p>
            <a:r>
              <a:rPr lang="en-CA" dirty="0" smtClean="0"/>
              <a:t>Comment?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79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Choisis</a:t>
            </a:r>
            <a:r>
              <a:rPr lang="en-CA" dirty="0" smtClean="0"/>
              <a:t> un </a:t>
            </a:r>
            <a:r>
              <a:rPr lang="en-CA" dirty="0" err="1" smtClean="0"/>
              <a:t>groupe</a:t>
            </a:r>
            <a:r>
              <a:rPr lang="en-CA" dirty="0" smtClean="0"/>
              <a:t> </a:t>
            </a:r>
            <a:r>
              <a:rPr lang="en-CA" dirty="0" err="1" smtClean="0"/>
              <a:t>culturel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groupes</a:t>
            </a:r>
            <a:r>
              <a:rPr lang="en-CA" dirty="0" smtClean="0"/>
              <a:t> </a:t>
            </a:r>
            <a:r>
              <a:rPr lang="en-CA" dirty="0" err="1" smtClean="0"/>
              <a:t>autochtones</a:t>
            </a:r>
            <a:r>
              <a:rPr lang="en-CA" dirty="0" smtClean="0"/>
              <a:t> des </a:t>
            </a:r>
            <a:r>
              <a:rPr lang="en-CA" dirty="0" err="1" smtClean="0"/>
              <a:t>maritimes</a:t>
            </a:r>
            <a:r>
              <a:rPr lang="en-CA" dirty="0" smtClean="0"/>
              <a:t>, les afro-</a:t>
            </a:r>
            <a:r>
              <a:rPr lang="en-CA" dirty="0" err="1" smtClean="0"/>
              <a:t>canadiens</a:t>
            </a:r>
            <a:r>
              <a:rPr lang="en-CA" dirty="0" smtClean="0"/>
              <a:t>, </a:t>
            </a:r>
            <a:r>
              <a:rPr lang="en-CA" dirty="0" err="1" smtClean="0"/>
              <a:t>ou</a:t>
            </a:r>
            <a:r>
              <a:rPr lang="en-CA" dirty="0" smtClean="0"/>
              <a:t> les </a:t>
            </a:r>
            <a:r>
              <a:rPr lang="en-CA" dirty="0" err="1" smtClean="0"/>
              <a:t>francophones</a:t>
            </a:r>
            <a:endParaRPr lang="en-CA" dirty="0" smtClean="0"/>
          </a:p>
          <a:p>
            <a:r>
              <a:rPr lang="en-CA" dirty="0" smtClean="0"/>
              <a:t>Items </a:t>
            </a:r>
            <a:r>
              <a:rPr lang="fr-CA" dirty="0" smtClean="0"/>
              <a:t>à rechercher: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Est-ce que ce groupe existe encore</a:t>
            </a:r>
            <a:r>
              <a:rPr lang="en-CA" dirty="0" smtClean="0"/>
              <a:t>? </a:t>
            </a:r>
            <a:r>
              <a:rPr lang="en-CA" dirty="0" smtClean="0"/>
              <a:t>Si </a:t>
            </a:r>
            <a:r>
              <a:rPr lang="en-CA" dirty="0" err="1" smtClean="0"/>
              <a:t>oui</a:t>
            </a:r>
            <a:r>
              <a:rPr lang="en-CA" dirty="0" smtClean="0"/>
              <a:t>, </a:t>
            </a:r>
            <a:r>
              <a:rPr lang="en-CA" dirty="0" err="1" smtClean="0"/>
              <a:t>où</a:t>
            </a:r>
            <a:r>
              <a:rPr lang="en-CA" dirty="0" smtClean="0"/>
              <a:t>? Si non, </a:t>
            </a:r>
            <a:r>
              <a:rPr lang="en-CA" dirty="0" err="1" smtClean="0"/>
              <a:t>pourquoi</a:t>
            </a:r>
            <a:r>
              <a:rPr lang="en-CA" dirty="0" smtClean="0"/>
              <a:t>?</a:t>
            </a:r>
            <a:endParaRPr lang="en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CA" dirty="0" err="1" smtClean="0"/>
              <a:t>Où</a:t>
            </a:r>
            <a:r>
              <a:rPr lang="en-CA" dirty="0" smtClean="0"/>
              <a:t> </a:t>
            </a:r>
            <a:r>
              <a:rPr lang="en-CA" dirty="0" err="1" smtClean="0"/>
              <a:t>est-ce</a:t>
            </a:r>
            <a:r>
              <a:rPr lang="en-CA" dirty="0" smtClean="0"/>
              <a:t> </a:t>
            </a:r>
            <a:r>
              <a:rPr lang="en-CA" dirty="0" err="1" smtClean="0"/>
              <a:t>qu’ils</a:t>
            </a:r>
            <a:r>
              <a:rPr lang="en-CA" dirty="0" smtClean="0"/>
              <a:t> </a:t>
            </a:r>
            <a:r>
              <a:rPr lang="en-CA" dirty="0" err="1" smtClean="0"/>
              <a:t>habitent</a:t>
            </a:r>
            <a:r>
              <a:rPr lang="en-CA" dirty="0" smtClean="0"/>
              <a:t> </a:t>
            </a:r>
            <a:r>
              <a:rPr lang="en-CA" dirty="0" err="1" smtClean="0"/>
              <a:t>gén</a:t>
            </a:r>
            <a:r>
              <a:rPr lang="fr-CA" dirty="0" smtClean="0"/>
              <a:t>é</a:t>
            </a:r>
            <a:r>
              <a:rPr lang="en-CA" dirty="0" err="1" smtClean="0"/>
              <a:t>ralement</a:t>
            </a:r>
            <a:r>
              <a:rPr lang="en-CA" dirty="0" smtClean="0"/>
              <a:t>? </a:t>
            </a:r>
            <a:r>
              <a:rPr lang="en-CA" dirty="0" err="1" smtClean="0"/>
              <a:t>Inclus</a:t>
            </a:r>
            <a:r>
              <a:rPr lang="en-CA" dirty="0" smtClean="0"/>
              <a:t> de la </a:t>
            </a:r>
            <a:r>
              <a:rPr lang="en-CA" dirty="0" err="1" smtClean="0"/>
              <a:t>cartographie</a:t>
            </a:r>
            <a:r>
              <a:rPr lang="en-CA" dirty="0" smtClean="0"/>
              <a:t>/</a:t>
            </a:r>
            <a:r>
              <a:rPr lang="en-CA" dirty="0" err="1" smtClean="0"/>
              <a:t>dessine</a:t>
            </a:r>
            <a:r>
              <a:rPr lang="en-CA" dirty="0" smtClean="0"/>
              <a:t>.</a:t>
            </a:r>
            <a:endParaRPr lang="en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CA" dirty="0" err="1" smtClean="0"/>
              <a:t>Quels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des </a:t>
            </a:r>
            <a:r>
              <a:rPr lang="en-CA" dirty="0" err="1" smtClean="0"/>
              <a:t>exemples</a:t>
            </a:r>
            <a:r>
              <a:rPr lang="en-CA" dirty="0" smtClean="0"/>
              <a:t> d</a:t>
            </a:r>
            <a:r>
              <a:rPr lang="fr-CA" dirty="0" smtClean="0"/>
              <a:t>es noms de familles</a:t>
            </a:r>
            <a:r>
              <a:rPr lang="fr-CA" dirty="0" smtClean="0"/>
              <a:t>? Origine d</a:t>
            </a:r>
            <a:r>
              <a:rPr lang="en-CA" dirty="0" smtClean="0"/>
              <a:t>’</a:t>
            </a:r>
            <a:r>
              <a:rPr lang="en-CA" dirty="0" err="1" smtClean="0"/>
              <a:t>où</a:t>
            </a:r>
            <a:r>
              <a:rPr lang="en-CA" dirty="0" smtClean="0"/>
              <a:t>?</a:t>
            </a:r>
            <a:endParaRPr lang="fr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Quelles sont les événements spéciaux, les réunions, </a:t>
            </a:r>
            <a:r>
              <a:rPr lang="fr-CA" dirty="0" smtClean="0"/>
              <a:t>ou festivals pour </a:t>
            </a:r>
            <a:r>
              <a:rPr lang="fr-CA" dirty="0" smtClean="0"/>
              <a:t>ce groupe</a:t>
            </a:r>
            <a:r>
              <a:rPr lang="fr-CA" dirty="0" smtClean="0"/>
              <a:t>? Décris-les.</a:t>
            </a:r>
            <a:endParaRPr lang="fr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Qu’est-ce qui est arrivé avec ce groupe dans le passé</a:t>
            </a:r>
            <a:r>
              <a:rPr lang="fr-CA" dirty="0" smtClean="0"/>
              <a:t>? Quelle est leur histoire?</a:t>
            </a:r>
            <a:endParaRPr lang="fr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CA" dirty="0" err="1" smtClean="0"/>
              <a:t>Qu</a:t>
            </a:r>
            <a:r>
              <a:rPr lang="en-CA" dirty="0" smtClean="0"/>
              <a:t>’</a:t>
            </a:r>
            <a:r>
              <a:rPr lang="en-CA" dirty="0" err="1" smtClean="0"/>
              <a:t>est-ce</a:t>
            </a:r>
            <a:r>
              <a:rPr lang="en-CA" dirty="0" smtClean="0"/>
              <a:t> qui se </a:t>
            </a:r>
            <a:r>
              <a:rPr lang="en-CA" dirty="0" err="1" smtClean="0"/>
              <a:t>passe</a:t>
            </a:r>
            <a:r>
              <a:rPr lang="en-CA" dirty="0" smtClean="0"/>
              <a:t> avec </a:t>
            </a:r>
            <a:r>
              <a:rPr lang="en-CA" dirty="0" err="1" smtClean="0"/>
              <a:t>ce</a:t>
            </a:r>
            <a:r>
              <a:rPr lang="en-CA" dirty="0" smtClean="0"/>
              <a:t> </a:t>
            </a:r>
            <a:r>
              <a:rPr lang="en-CA" dirty="0" err="1" smtClean="0"/>
              <a:t>groupe</a:t>
            </a:r>
            <a:r>
              <a:rPr lang="en-CA" dirty="0" smtClean="0"/>
              <a:t> </a:t>
            </a:r>
            <a:r>
              <a:rPr lang="en-CA" dirty="0" err="1" smtClean="0"/>
              <a:t>aujourd’hui</a:t>
            </a:r>
            <a:r>
              <a:rPr lang="en-CA" dirty="0" smtClean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SOURCES</a:t>
            </a:r>
            <a:endParaRPr lang="en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Présente tes recherches en utilisant la technologie (tour visuel, </a:t>
            </a:r>
            <a:r>
              <a:rPr lang="fr-CA" dirty="0" err="1" smtClean="0"/>
              <a:t>Prezi</a:t>
            </a:r>
            <a:r>
              <a:rPr lang="fr-CA" dirty="0" smtClean="0"/>
              <a:t>, site web, PowerPoint, quelles autres manières avec </a:t>
            </a:r>
            <a:r>
              <a:rPr lang="fr-CA" dirty="0" err="1" smtClean="0"/>
              <a:t>tech</a:t>
            </a:r>
            <a:r>
              <a:rPr lang="fr-CA" dirty="0" smtClean="0"/>
              <a:t>.?)</a:t>
            </a:r>
            <a:endParaRPr lang="fr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45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Ressources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https://www.youtube.com/watch?v=CrWhTguqI1Q</a:t>
            </a:r>
            <a:r>
              <a:rPr lang="en-CA" dirty="0" smtClean="0"/>
              <a:t> (Personal Account </a:t>
            </a:r>
            <a:r>
              <a:rPr lang="en-CA" dirty="0" err="1" smtClean="0"/>
              <a:t>Caraquet</a:t>
            </a:r>
            <a:r>
              <a:rPr lang="en-CA" dirty="0" smtClean="0"/>
              <a:t>, NB 25 mins.)</a:t>
            </a:r>
          </a:p>
          <a:p>
            <a:r>
              <a:rPr lang="en-CA" dirty="0" smtClean="0">
                <a:hlinkClick r:id="rId3"/>
              </a:rPr>
              <a:t>https://www.youtube.com/watch?v=KbjrUAl3yBs</a:t>
            </a:r>
            <a:r>
              <a:rPr lang="en-CA" dirty="0" smtClean="0"/>
              <a:t> (Historical Events 12 mins.) </a:t>
            </a:r>
          </a:p>
          <a:p>
            <a:r>
              <a:rPr lang="en-CA" dirty="0" smtClean="0">
                <a:hlinkClick r:id="rId4"/>
              </a:rPr>
              <a:t>https://www.youtube.com/watch?v=_gSrNH5_nk0 </a:t>
            </a:r>
            <a:r>
              <a:rPr lang="en-CA" dirty="0" smtClean="0"/>
              <a:t>(Stolen from </a:t>
            </a:r>
            <a:r>
              <a:rPr lang="en-CA" dirty="0" err="1" smtClean="0"/>
              <a:t>Africville</a:t>
            </a:r>
            <a:r>
              <a:rPr lang="en-CA" dirty="0" smtClean="0"/>
              <a:t> 23 mins.)</a:t>
            </a:r>
            <a:endParaRPr lang="en-CA" dirty="0" smtClean="0">
              <a:hlinkClick r:id="rId4"/>
            </a:endParaRPr>
          </a:p>
          <a:p>
            <a:r>
              <a:rPr lang="en-CA" dirty="0" smtClean="0">
                <a:hlinkClick r:id="rId4"/>
              </a:rPr>
              <a:t>https://www.youtube.com/watch?v=28cvg6iD7lA</a:t>
            </a:r>
            <a:r>
              <a:rPr lang="en-CA" dirty="0" smtClean="0"/>
              <a:t> (</a:t>
            </a:r>
            <a:r>
              <a:rPr lang="en-CA" dirty="0" err="1" smtClean="0"/>
              <a:t>Africville</a:t>
            </a:r>
            <a:r>
              <a:rPr lang="en-CA" dirty="0" smtClean="0"/>
              <a:t>, NS 34 mins.)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05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6F987FAB9FC4995727D9D03885591" ma:contentTypeVersion="7" ma:contentTypeDescription="Create a new document." ma:contentTypeScope="" ma:versionID="33c13c7f5b4cdca4d16c4ab0c8e3a381">
  <xsd:schema xmlns:xsd="http://www.w3.org/2001/XMLSchema" xmlns:xs="http://www.w3.org/2001/XMLSchema" xmlns:p="http://schemas.microsoft.com/office/2006/metadata/properties" xmlns:ns1="http://schemas.microsoft.com/sharepoint/v3" xmlns:ns2="4777f4a8-41b4-42b5-a909-30bd941ceadf" targetNamespace="http://schemas.microsoft.com/office/2006/metadata/properties" ma:root="true" ma:fieldsID="56f038a84dc5a3d585a9f2058e0b69d7" ns1:_="" ns2:_="">
    <xsd:import namespace="http://schemas.microsoft.com/sharepoint/v3"/>
    <xsd:import namespace="4777f4a8-41b4-42b5-a909-30bd941cead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7f4a8-41b4-42b5-a909-30bd941cead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6ef77675-7481-439c-8dbd-18acf0747a65}" ma:internalName="Blog_x0020_Category" ma:readOnly="false" ma:showField="Title" ma:web="4777f4a8-41b4-42b5-a909-30bd941cead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Blog_x0020_Category xmlns="4777f4a8-41b4-42b5-a909-30bd941ceadf">9</Blog_x0020_Category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7579BE-E91A-4541-8ACD-0F4700967A75}"/>
</file>

<file path=customXml/itemProps2.xml><?xml version="1.0" encoding="utf-8"?>
<ds:datastoreItem xmlns:ds="http://schemas.openxmlformats.org/officeDocument/2006/customXml" ds:itemID="{D851B1C9-5ECC-4F01-B1A6-BDBD7ED78E94}"/>
</file>

<file path=customXml/itemProps3.xml><?xml version="1.0" encoding="utf-8"?>
<ds:datastoreItem xmlns:ds="http://schemas.openxmlformats.org/officeDocument/2006/customXml" ds:itemID="{D38C6568-48D0-4DA2-854B-6EEECFB926F1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</TotalTime>
  <Words>350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Les français acadiens et les afro-canadiens</vt:lpstr>
      <vt:lpstr>Je peux choisir un groupe culturel francophone ou afro-canadien ou autochtone dans la région atlantique et examiner comment ses membres expriment leur identité (2.4.7, 2.4.8, 2.4.9)</vt:lpstr>
      <vt:lpstr>Que sais-tu déjà à propos des français acadiens ou afro-canadiens?</vt:lpstr>
      <vt:lpstr>Africville, Nouvelle Écosse</vt:lpstr>
      <vt:lpstr>Le grand dérangement: Les français acadiens</vt:lpstr>
      <vt:lpstr>Qu’est ce que tu as appris aujourd’hui?</vt:lpstr>
      <vt:lpstr>Activité de recherche</vt:lpstr>
      <vt:lpstr>Choisis un groupe culturel </vt:lpstr>
      <vt:lpstr>Ressources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français acadiens</dc:title>
  <dc:creator>Whalen, Beth (ASD-W)</dc:creator>
  <cp:lastModifiedBy>Whalen, Beth (ASD-W)</cp:lastModifiedBy>
  <cp:revision>18</cp:revision>
  <dcterms:created xsi:type="dcterms:W3CDTF">2018-03-26T00:03:50Z</dcterms:created>
  <dcterms:modified xsi:type="dcterms:W3CDTF">2018-04-03T00:03:06Z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0x01010008D6F987FAB9FC4995727D9D03885591</vt:lpwstr>
  </property>
</Properties>
</file>