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5F6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30FBE2-C160-4F0E-8594-F8AF57F57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8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CFE8F-E7A6-4388-BB28-3EE533192C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752C-CEE3-4985-BF8C-F813A43F6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B73F5-E0F2-40B6-9E6F-5307AB967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714BA-7CD9-4EDB-B656-FDAACC3D5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04C54-A032-4412-88FD-A80165AFE6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6B8DE-4ED6-4460-B540-F9022BD4A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0865-502F-472E-BAB4-8B82C46133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33F6-9BAE-46A3-A8DD-546440CD4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3C565-C929-4CC6-BB77-8551BD4FD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C1CA4-3A4C-4F50-8BB1-EDC36ED92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4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F1D69DD-D7D6-46FB-A4E6-F579A633EC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urban_legends_final_cut_v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38200" y="685800"/>
            <a:ext cx="2057400" cy="3667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lgerian" pitchFamily="82" charset="0"/>
              </a:rPr>
              <a:t>WHY DO….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URBAN LEGENDS!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Urban Legends are very similar to regular legends. </a:t>
            </a:r>
          </a:p>
          <a:p>
            <a:r>
              <a:rPr lang="en-US"/>
              <a:t>They follow the same set of rules as regular legends.</a:t>
            </a:r>
          </a:p>
          <a:p>
            <a:r>
              <a:rPr lang="en-US"/>
              <a:t>They are also known as "</a:t>
            </a:r>
            <a:r>
              <a:rPr lang="en-US" b="1"/>
              <a:t>contemporary legends.</a:t>
            </a:r>
            <a:r>
              <a:rPr lang="en-US"/>
              <a:t>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 or False?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Urban Legends continue to circulate?</a:t>
            </a:r>
          </a:p>
          <a:p>
            <a:r>
              <a:rPr lang="en-US"/>
              <a:t>1) The person telling them believes them to be true.</a:t>
            </a:r>
          </a:p>
          <a:p>
            <a:r>
              <a:rPr lang="en-US"/>
              <a:t>2) They may not be completely false.</a:t>
            </a:r>
          </a:p>
          <a:p>
            <a:r>
              <a:rPr lang="en-US"/>
              <a:t>3) The story may change slightly to sound more realistic.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FOAF?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FOAF is a word that stands for “friend of a friend.”</a:t>
            </a:r>
          </a:p>
          <a:p>
            <a:r>
              <a:rPr lang="en-US" sz="2800"/>
              <a:t>Often with Urban Legends, the story did not happen to the teller or even a best friend or relative, rather somebody who knows somebody you know.</a:t>
            </a:r>
          </a:p>
          <a:p>
            <a:r>
              <a:rPr lang="en-US" sz="2800"/>
              <a:t>Take 2 minutes. Write why you think this is!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Clues to whether it’s true!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1) If you have heard the story many times before, but different versions, it is probably FALSE.</a:t>
            </a:r>
          </a:p>
          <a:p>
            <a:r>
              <a:rPr lang="en-US"/>
              <a:t>2) If it happened to a FOAF, it’s probably FALSE.</a:t>
            </a:r>
          </a:p>
          <a:p>
            <a:r>
              <a:rPr lang="en-US"/>
              <a:t>3) If it about a new device/trend, it MAY be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Clues!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4) If the story lacks specific details such as names, dates, and places, it’s probably FALSE.</a:t>
            </a:r>
          </a:p>
          <a:p>
            <a:r>
              <a:rPr lang="en-US"/>
              <a:t>5) If you did not hear the story on the news, it’s probably FALSE.</a:t>
            </a:r>
          </a:p>
          <a:p>
            <a:r>
              <a:rPr lang="en-US"/>
              <a:t>6) If it seems like it tries to “warn” you of something, it’s probably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try!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Everyone get out a piece of loose leaf and write the numbers 1-25 along the side. </a:t>
            </a:r>
          </a:p>
          <a:p>
            <a:pPr>
              <a:lnSpc>
                <a:spcPct val="90000"/>
              </a:lnSpc>
            </a:pPr>
            <a:r>
              <a:rPr lang="en-US" sz="2800"/>
              <a:t>Everyone is going to get an Urban Legend card. Do not speak to anyone!</a:t>
            </a:r>
          </a:p>
          <a:p>
            <a:pPr>
              <a:lnSpc>
                <a:spcPct val="90000"/>
              </a:lnSpc>
            </a:pPr>
            <a:r>
              <a:rPr lang="en-US" sz="2800"/>
              <a:t>When I call your name, read your Urban Legend.</a:t>
            </a:r>
          </a:p>
          <a:p>
            <a:pPr>
              <a:lnSpc>
                <a:spcPct val="90000"/>
              </a:lnSpc>
            </a:pPr>
            <a:r>
              <a:rPr lang="en-US" sz="2800"/>
              <a:t>Write down whether you think it is TRUE or FALSE on your paper. This is a TEST! The winner gets a PRIZE!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D6F987FAB9FC4995727D9D03885591" ma:contentTypeVersion="7" ma:contentTypeDescription="Create a new document." ma:contentTypeScope="" ma:versionID="33c13c7f5b4cdca4d16c4ab0c8e3a381">
  <xsd:schema xmlns:xsd="http://www.w3.org/2001/XMLSchema" xmlns:xs="http://www.w3.org/2001/XMLSchema" xmlns:p="http://schemas.microsoft.com/office/2006/metadata/properties" xmlns:ns1="http://schemas.microsoft.com/sharepoint/v3" xmlns:ns2="4777f4a8-41b4-42b5-a909-30bd941ceadf" targetNamespace="http://schemas.microsoft.com/office/2006/metadata/properties" ma:root="true" ma:fieldsID="56f038a84dc5a3d585a9f2058e0b69d7" ns1:_="" ns2:_="">
    <xsd:import namespace="http://schemas.microsoft.com/sharepoint/v3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Blog_x0020_Category xmlns="4777f4a8-41b4-42b5-a909-30bd941ceadf">9</Blog_x0020_Category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7AC05B-3B0C-4E3F-B798-820EF92BB91D}"/>
</file>

<file path=customXml/itemProps2.xml><?xml version="1.0" encoding="utf-8"?>
<ds:datastoreItem xmlns:ds="http://schemas.openxmlformats.org/officeDocument/2006/customXml" ds:itemID="{001DDD96-119F-4334-8164-4F3DCF2494E3}"/>
</file>

<file path=customXml/itemProps3.xml><?xml version="1.0" encoding="utf-8"?>
<ds:datastoreItem xmlns:ds="http://schemas.openxmlformats.org/officeDocument/2006/customXml" ds:itemID="{921892BF-B647-447D-9189-4178047761C7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46</TotalTime>
  <Words>324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Algerian</vt:lpstr>
      <vt:lpstr>Shimmer</vt:lpstr>
      <vt:lpstr>Slide 1</vt:lpstr>
      <vt:lpstr>URBAN LEGENDS!</vt:lpstr>
      <vt:lpstr>True or False?</vt:lpstr>
      <vt:lpstr>What is FOAF?</vt:lpstr>
      <vt:lpstr>Clues to whether it’s true!</vt:lpstr>
      <vt:lpstr>More Clues!</vt:lpstr>
      <vt:lpstr>Let’s try!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nbdoe</dc:creator>
  <cp:lastModifiedBy>ED18</cp:lastModifiedBy>
  <cp:revision>3</cp:revision>
  <dcterms:created xsi:type="dcterms:W3CDTF">2009-02-04T14:37:14Z</dcterms:created>
  <dcterms:modified xsi:type="dcterms:W3CDTF">2013-05-01T12:11:43Z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0x01010008D6F987FAB9FC4995727D9D03885591</vt:lpwstr>
  </property>
</Properties>
</file>