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9/10/2017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Sciences humaines</a:t>
            </a:r>
            <a:br>
              <a:rPr lang="fr-CA" dirty="0" smtClean="0"/>
            </a:br>
            <a:r>
              <a:rPr lang="fr-CA" dirty="0" smtClean="0"/>
              <a:t>8</a:t>
            </a:r>
            <a:r>
              <a:rPr lang="fr-CA" baseline="30000" dirty="0" smtClean="0"/>
              <a:t>e</a:t>
            </a:r>
            <a:r>
              <a:rPr lang="fr-CA" dirty="0" smtClean="0"/>
              <a:t> année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Le lundi 11 septembre 2017</a:t>
            </a:r>
          </a:p>
          <a:p>
            <a:r>
              <a:rPr lang="fr-CA" dirty="0" smtClean="0"/>
              <a:t>Mme </a:t>
            </a:r>
            <a:r>
              <a:rPr lang="fr-CA" dirty="0" err="1" smtClean="0"/>
              <a:t>Whalen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975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 semaine </a:t>
            </a:r>
            <a:r>
              <a:rPr lang="fr-CA" dirty="0" err="1" smtClean="0"/>
              <a:t>passÉ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4000" dirty="0" smtClean="0"/>
              <a:t>Vérifie ta compréhension des concepts géographiques en </a:t>
            </a:r>
            <a:r>
              <a:rPr lang="fr-CA" sz="4000" dirty="0" smtClean="0"/>
              <a:t>partageant tes réponses vs. la carte </a:t>
            </a:r>
            <a:r>
              <a:rPr lang="fr-CA" sz="4000" dirty="0" smtClean="0"/>
              <a:t>modèle </a:t>
            </a:r>
            <a:r>
              <a:rPr lang="fr-CA" sz="4000" dirty="0" smtClean="0"/>
              <a:t>pour les provinces, territoires, et capitales</a:t>
            </a:r>
          </a:p>
          <a:p>
            <a:pPr marL="0" indent="0">
              <a:buNone/>
            </a:pPr>
            <a:endParaRPr lang="fr-CA" sz="4000" dirty="0" smtClean="0"/>
          </a:p>
          <a:p>
            <a:r>
              <a:rPr lang="fr-CA" sz="4000" dirty="0" smtClean="0"/>
              <a:t>Écris ton nom et ta classe (Ex: </a:t>
            </a:r>
            <a:r>
              <a:rPr lang="fr-CA" sz="4000" dirty="0" smtClean="0"/>
              <a:t>Pierre- 8</a:t>
            </a:r>
            <a:r>
              <a:rPr lang="fr-CA" sz="4000" baseline="30000" dirty="0" smtClean="0"/>
              <a:t>E</a:t>
            </a:r>
            <a:r>
              <a:rPr lang="fr-CA" sz="4000" dirty="0" smtClean="0"/>
              <a:t>) sur ta carte et soumets-la 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66385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05983" cy="1176743"/>
          </a:xfrm>
        </p:spPr>
        <p:txBody>
          <a:bodyPr/>
          <a:lstStyle/>
          <a:p>
            <a:r>
              <a:rPr lang="fr-CA" dirty="0" smtClean="0"/>
              <a:t>Activité 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0" y="1764407"/>
            <a:ext cx="2167127" cy="4997002"/>
          </a:xfrm>
        </p:spPr>
        <p:txBody>
          <a:bodyPr>
            <a:normAutofit lnSpcReduction="10000"/>
          </a:bodyPr>
          <a:lstStyle/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Mets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Couleur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Saison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Musique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Sujet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Animal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Livre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Sport</a:t>
            </a:r>
            <a:endParaRPr lang="en-CA" sz="2400" dirty="0"/>
          </a:p>
          <a:p>
            <a:pPr marL="457200" lvl="0" indent="-457200" algn="r">
              <a:buFont typeface="+mj-lt"/>
              <a:buAutoNum type="arabicPeriod"/>
            </a:pPr>
            <a:r>
              <a:rPr lang="fr-CA" sz="2400" dirty="0"/>
              <a:t>Passe-temps</a:t>
            </a:r>
            <a:endParaRPr lang="en-CA" sz="2400" dirty="0"/>
          </a:p>
          <a:p>
            <a:pPr marL="457200" indent="-457200" algn="r">
              <a:buFont typeface="+mj-lt"/>
              <a:buAutoNum type="arabicPeriod"/>
            </a:pPr>
            <a:r>
              <a:rPr lang="fr-CA" sz="2400" dirty="0"/>
              <a:t>Ami(e)</a:t>
            </a:r>
            <a:endParaRPr lang="en-CA" sz="2400" dirty="0"/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8382" y="1661375"/>
            <a:ext cx="5126694" cy="4984123"/>
          </a:xfrm>
        </p:spPr>
        <p:txBody>
          <a:bodyPr>
            <a:normAutofit lnSpcReduction="10000"/>
          </a:bodyPr>
          <a:lstStyle/>
          <a:p>
            <a:pPr>
              <a:lnSpc>
                <a:spcPct val="210000"/>
              </a:lnSpc>
            </a:pPr>
            <a:r>
              <a:rPr lang="fr-CA" sz="2400" dirty="0"/>
              <a:t>Il faut faire tous les dix</a:t>
            </a:r>
            <a:endParaRPr lang="en-CA" sz="2400" dirty="0"/>
          </a:p>
          <a:p>
            <a:pPr>
              <a:lnSpc>
                <a:spcPct val="210000"/>
              </a:lnSpc>
            </a:pPr>
            <a:r>
              <a:rPr lang="fr-CA" sz="2400" dirty="0"/>
              <a:t>Ce travail sera collé sur une feuille de papier construction</a:t>
            </a:r>
            <a:endParaRPr lang="en-CA" sz="2400" dirty="0"/>
          </a:p>
          <a:p>
            <a:pPr>
              <a:lnSpc>
                <a:spcPct val="210000"/>
              </a:lnSpc>
            </a:pPr>
            <a:r>
              <a:rPr lang="fr-CA" sz="2400" dirty="0"/>
              <a:t>Pas de dessins au crayon- Il faut colorier</a:t>
            </a:r>
            <a:endParaRPr lang="en-CA" sz="2400" dirty="0"/>
          </a:p>
          <a:p>
            <a:endParaRPr lang="en-CA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59854" y="1661375"/>
            <a:ext cx="3000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2400" dirty="0"/>
              <a:t>Dans le grand cercle dans le centre de la page, écris to prénom et nom de famille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CA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2400" dirty="0" smtClean="0"/>
              <a:t>Dans </a:t>
            </a:r>
            <a:r>
              <a:rPr lang="fr-CA" sz="2400" dirty="0"/>
              <a:t>de petits cercles que vous placerez autour du grand cercle, vous allez dessiner vos items préférés :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537742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Noté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sz="3600" dirty="0" smtClean="0"/>
              <a:t>Je peux faire un travail qui est net et propre</a:t>
            </a:r>
          </a:p>
          <a:p>
            <a:r>
              <a:rPr lang="fr-CA" sz="3600" dirty="0" smtClean="0"/>
              <a:t>Je peux suivre les directions</a:t>
            </a:r>
          </a:p>
          <a:p>
            <a:r>
              <a:rPr lang="fr-CA" sz="3600" dirty="0" smtClean="0"/>
              <a:t>Je peux travailler calmement et avec focus </a:t>
            </a:r>
          </a:p>
          <a:p>
            <a:r>
              <a:rPr lang="fr-CA" sz="3600" dirty="0" smtClean="0"/>
              <a:t>Je peux démontrer du respect pour les autres</a:t>
            </a:r>
          </a:p>
          <a:p>
            <a:pPr marL="0" indent="0">
              <a:buNone/>
            </a:pP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52093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Billet de sortie sur post-it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9542344" cy="4296392"/>
          </a:xfrm>
        </p:spPr>
        <p:txBody>
          <a:bodyPr>
            <a:normAutofit/>
          </a:bodyPr>
          <a:lstStyle/>
          <a:p>
            <a:r>
              <a:rPr lang="fr-CA" sz="4000" dirty="0" smtClean="0"/>
              <a:t>Quelles autres activités ou intérêts non-mentionnés sur la feuille avez-vous</a:t>
            </a:r>
            <a:r>
              <a:rPr lang="en-CA" sz="4000" dirty="0" smtClean="0"/>
              <a:t>?</a:t>
            </a:r>
          </a:p>
          <a:p>
            <a:pPr marL="0" indent="0">
              <a:buNone/>
            </a:pPr>
            <a:endParaRPr lang="en-CA" sz="4000" dirty="0" smtClean="0"/>
          </a:p>
          <a:p>
            <a:r>
              <a:rPr lang="fr-CA" sz="4000" dirty="0" smtClean="0"/>
              <a:t>Écrivez les </a:t>
            </a:r>
            <a:r>
              <a:rPr lang="en-CA" sz="4000" dirty="0" err="1" smtClean="0"/>
              <a:t>autres</a:t>
            </a:r>
            <a:r>
              <a:rPr lang="en-CA" sz="4000" dirty="0" smtClean="0"/>
              <a:t> choses que </a:t>
            </a:r>
            <a:r>
              <a:rPr lang="en-CA" sz="4000" dirty="0" err="1" smtClean="0"/>
              <a:t>vous</a:t>
            </a:r>
            <a:r>
              <a:rPr lang="en-CA" sz="4000" dirty="0" smtClean="0"/>
              <a:t> </a:t>
            </a:r>
            <a:r>
              <a:rPr lang="en-CA" sz="4000" dirty="0" err="1" smtClean="0"/>
              <a:t>voulez</a:t>
            </a:r>
            <a:r>
              <a:rPr lang="en-CA" sz="4000" dirty="0" smtClean="0"/>
              <a:t> not</a:t>
            </a:r>
            <a:r>
              <a:rPr lang="fr-CA" sz="4000" dirty="0" smtClean="0"/>
              <a:t>er</a:t>
            </a:r>
            <a:r>
              <a:rPr lang="en-CA" sz="4000" dirty="0" smtClean="0"/>
              <a:t> sur un post-it et place-les sur le tableau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346601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6F987FAB9FC4995727D9D03885591" ma:contentTypeVersion="7" ma:contentTypeDescription="Create a new document." ma:contentTypeScope="" ma:versionID="33c13c7f5b4cdca4d16c4ab0c8e3a381">
  <xsd:schema xmlns:xsd="http://www.w3.org/2001/XMLSchema" xmlns:xs="http://www.w3.org/2001/XMLSchema" xmlns:p="http://schemas.microsoft.com/office/2006/metadata/properties" xmlns:ns1="http://schemas.microsoft.com/sharepoint/v3" xmlns:ns2="4777f4a8-41b4-42b5-a909-30bd941ceadf" targetNamespace="http://schemas.microsoft.com/office/2006/metadata/properties" ma:root="true" ma:fieldsID="56f038a84dc5a3d585a9f2058e0b69d7" ns1:_="" ns2:_="">
    <xsd:import namespace="http://schemas.microsoft.com/sharepoint/v3"/>
    <xsd:import namespace="4777f4a8-41b4-42b5-a909-30bd941cead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7f4a8-41b4-42b5-a909-30bd941cead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6ef77675-7481-439c-8dbd-18acf0747a65}" ma:internalName="Blog_x0020_Category" ma:readOnly="false" ma:showField="Title" ma:web="4777f4a8-41b4-42b5-a909-30bd941cead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Blog_x0020_Category xmlns="4777f4a8-41b4-42b5-a909-30bd941ceadf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DE56729-883C-49DA-A22D-221B7996BF88}"/>
</file>

<file path=customXml/itemProps2.xml><?xml version="1.0" encoding="utf-8"?>
<ds:datastoreItem xmlns:ds="http://schemas.openxmlformats.org/officeDocument/2006/customXml" ds:itemID="{0C33C6F1-6374-4163-ABD4-C3AE54A4003E}"/>
</file>

<file path=customXml/itemProps3.xml><?xml version="1.0" encoding="utf-8"?>
<ds:datastoreItem xmlns:ds="http://schemas.openxmlformats.org/officeDocument/2006/customXml" ds:itemID="{113C7138-AF52-4E64-B74C-1AF6EA515BDD}"/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172</TotalTime>
  <Words>189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</vt:lpstr>
      <vt:lpstr>Sciences humaines 8e année</vt:lpstr>
      <vt:lpstr>La semaine passÉ</vt:lpstr>
      <vt:lpstr>Activité 1</vt:lpstr>
      <vt:lpstr>Noté</vt:lpstr>
      <vt:lpstr>Billet de sortie sur post-it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Sciences humaines</dc:title>
  <dc:creator>Whalen, Beth (ASD-W)</dc:creator>
  <cp:lastModifiedBy>Whalen, Beth (ASD-W)</cp:lastModifiedBy>
  <cp:revision>12</cp:revision>
  <dcterms:created xsi:type="dcterms:W3CDTF">2017-09-10T18:46:00Z</dcterms:created>
  <dcterms:modified xsi:type="dcterms:W3CDTF">2017-09-11T00:54:26Z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0x01010008D6F987FAB9FC4995727D9D03885591</vt:lpwstr>
  </property>
</Properties>
</file>