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95652" autoAdjust="0"/>
  </p:normalViewPr>
  <p:slideViewPr>
    <p:cSldViewPr snapToGrid="0">
      <p:cViewPr varScale="1">
        <p:scale>
          <a:sx n="109" d="100"/>
          <a:sy n="109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6141-707F-460A-B77D-4B1895782C9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1070-85FB-4567-BFD1-BDC7793CB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61070-85FB-4567-BFD1-BDC7793CBC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4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7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6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9D65-0D13-447B-BAF3-CB6EE681F2C1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D3E0-9D79-4A21-AF47-BFE6C2627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69"/>
          <a:stretch/>
        </p:blipFill>
        <p:spPr>
          <a:xfrm>
            <a:off x="37097" y="34792"/>
            <a:ext cx="9143681" cy="182560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732433"/>
              </p:ext>
            </p:extLst>
          </p:nvPr>
        </p:nvGraphicFramePr>
        <p:xfrm>
          <a:off x="137864" y="1845424"/>
          <a:ext cx="7460428" cy="492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305">
                  <a:extLst>
                    <a:ext uri="{9D8B030D-6E8A-4147-A177-3AD203B41FA5}">
                      <a16:colId xmlns:a16="http://schemas.microsoft.com/office/drawing/2014/main" val="2707379349"/>
                    </a:ext>
                  </a:extLst>
                </a:gridCol>
                <a:gridCol w="988703">
                  <a:extLst>
                    <a:ext uri="{9D8B030D-6E8A-4147-A177-3AD203B41FA5}">
                      <a16:colId xmlns:a16="http://schemas.microsoft.com/office/drawing/2014/main" val="4121654371"/>
                    </a:ext>
                  </a:extLst>
                </a:gridCol>
                <a:gridCol w="1175624">
                  <a:extLst>
                    <a:ext uri="{9D8B030D-6E8A-4147-A177-3AD203B41FA5}">
                      <a16:colId xmlns:a16="http://schemas.microsoft.com/office/drawing/2014/main" val="3339073419"/>
                    </a:ext>
                  </a:extLst>
                </a:gridCol>
                <a:gridCol w="1588569">
                  <a:extLst>
                    <a:ext uri="{9D8B030D-6E8A-4147-A177-3AD203B41FA5}">
                      <a16:colId xmlns:a16="http://schemas.microsoft.com/office/drawing/2014/main" val="3372248291"/>
                    </a:ext>
                  </a:extLst>
                </a:gridCol>
                <a:gridCol w="1278387">
                  <a:extLst>
                    <a:ext uri="{9D8B030D-6E8A-4147-A177-3AD203B41FA5}">
                      <a16:colId xmlns:a16="http://schemas.microsoft.com/office/drawing/2014/main" val="3319247664"/>
                    </a:ext>
                  </a:extLst>
                </a:gridCol>
                <a:gridCol w="1388840">
                  <a:extLst>
                    <a:ext uri="{9D8B030D-6E8A-4147-A177-3AD203B41FA5}">
                      <a16:colId xmlns:a16="http://schemas.microsoft.com/office/drawing/2014/main" val="121647946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$5.50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ysClr val="windowText" lastClr="000000"/>
                          </a:solidFill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Thursday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>
                          <a:solidFill>
                            <a:sysClr val="windowText" lastClr="000000"/>
                          </a:solidFill>
                        </a:rPr>
                        <a:t>Friday</a:t>
                      </a:r>
                      <a:endParaRPr lang="en-US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828027"/>
                  </a:ext>
                </a:extLst>
              </a:tr>
              <a:tr h="1289677">
                <a:tc rowSpan="2">
                  <a:txBody>
                    <a:bodyPr/>
                    <a:lstStyle/>
                    <a:p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endParaRPr lang="en-US" sz="900" dirty="0">
                        <a:latin typeface="+mn-lt"/>
                      </a:endParaRPr>
                    </a:p>
                    <a:p>
                      <a:pPr algn="ctr"/>
                      <a:r>
                        <a:rPr lang="en-US" sz="900" dirty="0">
                          <a:latin typeface="+mn-lt"/>
                        </a:rPr>
                        <a:t>Spaghetti with Lean Meat Sauce or Marina Sauce, with Caesar Salad, Fruit of the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Lunchables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Naan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Pizza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Pepperoni Slices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Shredded Cheese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Mini Brownie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Fruit of the Da</a:t>
                      </a:r>
                      <a:endParaRPr lang="en-US" sz="9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Cheese Pizza Slice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venir 65 medium"/>
                        </a:rPr>
                        <a:t>Veggies &amp; Dip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>
                          <a:solidFill>
                            <a:sysClr val="windowText" lastClr="000000"/>
                          </a:solidFill>
                          <a:effectLst/>
                          <a:latin typeface="Avenir 65 medium"/>
                        </a:rPr>
                        <a:t>Fruit of the Day</a:t>
                      </a:r>
                      <a:endParaRPr lang="en-US" sz="900" u="none" baseline="0" dirty="0">
                        <a:solidFill>
                          <a:sysClr val="windowText" lastClr="000000"/>
                        </a:solidFill>
                        <a:latin typeface="Avenir 65 medium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2556"/>
                  </a:ext>
                </a:extLst>
              </a:tr>
              <a:tr h="408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43653"/>
                  </a:ext>
                </a:extLst>
              </a:tr>
              <a:tr h="1670571">
                <a:tc rowSpan="2">
                  <a:txBody>
                    <a:bodyPr/>
                    <a:lstStyle/>
                    <a:p>
                      <a:r>
                        <a:rPr lang="en-US" sz="1050" dirty="0"/>
                        <a:t>Week 2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Homemade Pancakes topped with Berries, with  or without Ham Slice, Cucumber Slices 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65 Medium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Chicken Fingers, Baked Wedges</a:t>
                      </a:r>
                      <a:r>
                        <a:rPr lang="en-US" sz="900" b="0" i="0" u="none" strike="noStrike" baseline="0" dirty="0">
                          <a:effectLst/>
                          <a:latin typeface="+mn-lt"/>
                        </a:rPr>
                        <a:t> and 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baseline="0" dirty="0">
                          <a:solidFill>
                            <a:sysClr val="windowText" lastClr="000000"/>
                          </a:solidFill>
                          <a:latin typeface="Avenir 65 medium"/>
                        </a:rPr>
                        <a:t>Cheese Pizza Slice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venir 65 medium"/>
                        </a:rPr>
                        <a:t>Veggies &amp; Dip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venir 65 medium"/>
                        </a:rPr>
                        <a:t>Fruit of the Day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65710"/>
                  </a:ext>
                </a:extLst>
              </a:tr>
              <a:tr h="11949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28231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4" y="160695"/>
            <a:ext cx="4366195" cy="89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368" y="994610"/>
            <a:ext cx="258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B02F6E-DDDF-458F-91E3-670201C1D938}"/>
              </a:ext>
            </a:extLst>
          </p:cNvPr>
          <p:cNvSpPr/>
          <p:nvPr/>
        </p:nvSpPr>
        <p:spPr>
          <a:xfrm>
            <a:off x="6499201" y="1058779"/>
            <a:ext cx="2607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7C80"/>
                </a:solidFill>
                <a:latin typeface="Cooper Black" panose="020B0604020202020204" pitchFamily="18" charset="0"/>
              </a:rPr>
              <a:t>Give Us a 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645501-5C30-4B6A-9FA1-E900A4713278}"/>
              </a:ext>
            </a:extLst>
          </p:cNvPr>
          <p:cNvSpPr txBox="1"/>
          <p:nvPr/>
        </p:nvSpPr>
        <p:spPr>
          <a:xfrm>
            <a:off x="7386160" y="1892694"/>
            <a:ext cx="17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33C9541D-E710-4D04-9B70-95D0615D6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256200"/>
              </p:ext>
            </p:extLst>
          </p:nvPr>
        </p:nvGraphicFramePr>
        <p:xfrm>
          <a:off x="9358325" y="1692524"/>
          <a:ext cx="740940" cy="3888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649420805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436626675"/>
                    </a:ext>
                  </a:extLst>
                </a:gridCol>
              </a:tblGrid>
              <a:tr h="388851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200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54206305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AA0592E-1B2B-48FF-8200-DD1F38D62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018" y="5883172"/>
            <a:ext cx="6081139" cy="974828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18DF54-DEB0-4D20-993F-E14D855B9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36238"/>
              </p:ext>
            </p:extLst>
          </p:nvPr>
        </p:nvGraphicFramePr>
        <p:xfrm>
          <a:off x="1301262" y="6831623"/>
          <a:ext cx="7921869" cy="365760"/>
        </p:xfrm>
        <a:graphic>
          <a:graphicData uri="http://schemas.openxmlformats.org/drawingml/2006/table">
            <a:tbl>
              <a:tblPr/>
              <a:tblGrid>
                <a:gridCol w="7921869">
                  <a:extLst>
                    <a:ext uri="{9D8B030D-6E8A-4147-A177-3AD203B41FA5}">
                      <a16:colId xmlns:a16="http://schemas.microsoft.com/office/drawing/2014/main" val="11986989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8191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718535C-C378-4D03-87DB-AE77FFDCA051}"/>
              </a:ext>
            </a:extLst>
          </p:cNvPr>
          <p:cNvSpPr txBox="1"/>
          <p:nvPr/>
        </p:nvSpPr>
        <p:spPr>
          <a:xfrm>
            <a:off x="3394987" y="1476092"/>
            <a:ext cx="2582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Forest Hill</a:t>
            </a:r>
          </a:p>
        </p:txBody>
      </p:sp>
    </p:spTree>
    <p:extLst>
      <p:ext uri="{BB962C8B-B14F-4D97-AF65-F5344CB8AC3E}">
        <p14:creationId xmlns:p14="http://schemas.microsoft.com/office/powerpoint/2010/main" val="21661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Cafeteria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347C84E9D2BBDB4086DA8147E39AEDE6" ma:contentTypeVersion="9" ma:contentTypeDescription="" ma:contentTypeScope="" ma:versionID="a77ad96d306a941edb0098a2f62aa53b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6846AE-36B5-41D2-8AB1-CC083F93EC54}"/>
</file>

<file path=customXml/itemProps2.xml><?xml version="1.0" encoding="utf-8"?>
<ds:datastoreItem xmlns:ds="http://schemas.openxmlformats.org/officeDocument/2006/customXml" ds:itemID="{B2F6FFA1-45F7-484B-B712-57B3736CA1A4}"/>
</file>

<file path=customXml/itemProps3.xml><?xml version="1.0" encoding="utf-8"?>
<ds:datastoreItem xmlns:ds="http://schemas.openxmlformats.org/officeDocument/2006/customXml" ds:itemID="{BE265443-F22C-4F47-BDFC-0C43830B5B0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96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65 Medium</vt:lpstr>
      <vt:lpstr>Avenir 65 Medium</vt:lpstr>
      <vt:lpstr>Calibri</vt:lpstr>
      <vt:lpstr>Calibri Light</vt:lpstr>
      <vt:lpstr>Century Gothic</vt:lpstr>
      <vt:lpstr>Cooper Black</vt:lpstr>
      <vt:lpstr>Office Theme</vt:lpstr>
      <vt:lpstr>PowerPoint Presentation</vt:lpstr>
    </vt:vector>
  </TitlesOfParts>
  <Company>Compass Group North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Johnston, Meaghan</dc:creator>
  <cp:lastModifiedBy>Webb, Tammy</cp:lastModifiedBy>
  <cp:revision>25</cp:revision>
  <cp:lastPrinted>2020-08-17T19:47:22Z</cp:lastPrinted>
  <dcterms:created xsi:type="dcterms:W3CDTF">2020-05-06T13:23:52Z</dcterms:created>
  <dcterms:modified xsi:type="dcterms:W3CDTF">2020-09-17T12:27:04Z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0x010100F2A1E1E4D320C749A22EC3F91FD053D600347C84E9D2BBDB4086DA8147E39AEDE6</vt:lpwstr>
  </property>
</Properties>
</file>