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57"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3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800" dirty="0" smtClean="0"/>
              <a:t>Arthur Miller </a:t>
            </a:r>
            <a:endParaRPr lang="en-CA" sz="4800" dirty="0"/>
          </a:p>
        </p:txBody>
      </p:sp>
      <p:sp>
        <p:nvSpPr>
          <p:cNvPr id="3" name="Subtitle 2"/>
          <p:cNvSpPr>
            <a:spLocks noGrp="1"/>
          </p:cNvSpPr>
          <p:nvPr>
            <p:ph type="subTitle" idx="1"/>
          </p:nvPr>
        </p:nvSpPr>
        <p:spPr/>
        <p:txBody>
          <a:bodyPr/>
          <a:lstStyle/>
          <a:p>
            <a:r>
              <a:rPr lang="en-CA" sz="2000" dirty="0" smtClean="0"/>
              <a:t>An English PowerPoint</a:t>
            </a:r>
            <a:endParaRPr lang="en-CA" sz="2000" dirty="0"/>
          </a:p>
        </p:txBody>
      </p:sp>
    </p:spTree>
    <p:extLst>
      <p:ext uri="{BB962C8B-B14F-4D97-AF65-F5344CB8AC3E}">
        <p14:creationId xmlns:p14="http://schemas.microsoft.com/office/powerpoint/2010/main" val="24175974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Events in his life</a:t>
            </a:r>
            <a:endParaRPr lang="en-CA" dirty="0"/>
          </a:p>
        </p:txBody>
      </p:sp>
      <p:sp>
        <p:nvSpPr>
          <p:cNvPr id="3" name="Content Placeholder 2"/>
          <p:cNvSpPr>
            <a:spLocks noGrp="1"/>
          </p:cNvSpPr>
          <p:nvPr>
            <p:ph idx="1"/>
          </p:nvPr>
        </p:nvSpPr>
        <p:spPr/>
        <p:txBody>
          <a:bodyPr/>
          <a:lstStyle/>
          <a:p>
            <a:r>
              <a:rPr lang="en-US" sz="1800" dirty="0"/>
              <a:t>Arthur Miller was born on October 17th 1915 in Manhattan. He is the second son of Augusta and </a:t>
            </a:r>
            <a:r>
              <a:rPr lang="en-US" sz="1800" dirty="0" smtClean="0"/>
              <a:t>Isidore </a:t>
            </a:r>
            <a:r>
              <a:rPr lang="en-US" sz="1800" dirty="0"/>
              <a:t>Miller how are both </a:t>
            </a:r>
            <a:r>
              <a:rPr lang="en-US" sz="1800" dirty="0" smtClean="0"/>
              <a:t>Jewish </a:t>
            </a:r>
            <a:r>
              <a:rPr lang="en-US" sz="1800" dirty="0"/>
              <a:t>immigrants from Poland. Arthur and his parents had enough money for a car and a apartment that overlooked central park. </a:t>
            </a:r>
          </a:p>
          <a:p>
            <a:r>
              <a:rPr lang="en-US" sz="1800" dirty="0"/>
              <a:t>On October 24th 1929 the stock market crashed Arthur’s dad Isidore who had invested extensively in the stocks had taken a hit. Within two years they were forced to give up his business and move from Manhattan to Brooklyn </a:t>
            </a:r>
            <a:r>
              <a:rPr lang="en-US" dirty="0"/>
              <a:t>    </a:t>
            </a:r>
          </a:p>
          <a:p>
            <a:r>
              <a:rPr lang="en-CA" sz="1800" dirty="0" smtClean="0"/>
              <a:t>Arthur Miller graduated high school in 1932 and starts working in an auto-parts warehouse to save money for college, then enrolls in </a:t>
            </a:r>
            <a:r>
              <a:rPr lang="en-CA" sz="1800" dirty="0"/>
              <a:t>the University of Michigan after having been denied admission twice before due to his </a:t>
            </a:r>
            <a:r>
              <a:rPr lang="en-CA" sz="1800" dirty="0" smtClean="0"/>
              <a:t>bad </a:t>
            </a:r>
            <a:r>
              <a:rPr lang="en-CA" sz="1800" dirty="0"/>
              <a:t>grades in high school.</a:t>
            </a:r>
            <a:endParaRPr lang="en-CA" sz="1800" dirty="0" smtClean="0"/>
          </a:p>
        </p:txBody>
      </p:sp>
    </p:spTree>
    <p:extLst>
      <p:ext uri="{BB962C8B-B14F-4D97-AF65-F5344CB8AC3E}">
        <p14:creationId xmlns:p14="http://schemas.microsoft.com/office/powerpoint/2010/main" val="343231976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Events Part Two</a:t>
            </a:r>
            <a:endParaRPr lang="en-CA" dirty="0"/>
          </a:p>
        </p:txBody>
      </p:sp>
      <p:sp>
        <p:nvSpPr>
          <p:cNvPr id="3" name="TextBox 2"/>
          <p:cNvSpPr txBox="1"/>
          <p:nvPr/>
        </p:nvSpPr>
        <p:spPr>
          <a:xfrm>
            <a:off x="1295402" y="2504303"/>
            <a:ext cx="10229333" cy="2862322"/>
          </a:xfrm>
          <a:prstGeom prst="rect">
            <a:avLst/>
          </a:prstGeom>
          <a:noFill/>
        </p:spPr>
        <p:txBody>
          <a:bodyPr wrap="square" rtlCol="0">
            <a:spAutoFit/>
          </a:bodyPr>
          <a:lstStyle/>
          <a:p>
            <a:pPr marL="285750" indent="-285750">
              <a:buFont typeface="Arial" panose="020B0604020202020204" pitchFamily="34" charset="0"/>
              <a:buChar char="•"/>
            </a:pPr>
            <a:r>
              <a:rPr lang="en-CA" dirty="0" smtClean="0"/>
              <a:t>Arthurs First play </a:t>
            </a:r>
            <a:r>
              <a:rPr lang="en-CA" i="1" dirty="0"/>
              <a:t>No </a:t>
            </a:r>
            <a:r>
              <a:rPr lang="en-CA" i="1" dirty="0" smtClean="0"/>
              <a:t>Villain </a:t>
            </a:r>
            <a:r>
              <a:rPr lang="en-CA" dirty="0" smtClean="0"/>
              <a:t>was awarded with a Hopwood Award, an edited version called</a:t>
            </a:r>
            <a:r>
              <a:rPr lang="en-CA" dirty="0"/>
              <a:t> </a:t>
            </a:r>
            <a:r>
              <a:rPr lang="en-CA" i="1" dirty="0"/>
              <a:t>They Too Arise</a:t>
            </a:r>
            <a:r>
              <a:rPr lang="en-CA" dirty="0"/>
              <a:t> </a:t>
            </a:r>
            <a:r>
              <a:rPr lang="en-CA" dirty="0" smtClean="0"/>
              <a:t>won </a:t>
            </a:r>
            <a:r>
              <a:rPr lang="en-CA" dirty="0"/>
              <a:t>him a $1,250 scholarship from the Theater Guild's Bureau of New Plays the </a:t>
            </a:r>
            <a:r>
              <a:rPr lang="en-CA" dirty="0" smtClean="0"/>
              <a:t>next </a:t>
            </a:r>
            <a:r>
              <a:rPr lang="en-CA" dirty="0"/>
              <a:t>year.</a:t>
            </a:r>
            <a:r>
              <a:rPr lang="en-CA" dirty="0" smtClean="0"/>
              <a:t> </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Arthur gets married on Aug 5, 1940 to Mary Grace Slattery, has an affair with Marilyn Monroe in 195, and then marries Her on June 29, 1956. On Feb 17, 1962 He marries his third wife, Inge Morath, who dies on Jan 30, 2002 of </a:t>
            </a:r>
            <a:r>
              <a:rPr lang="en-CA" dirty="0"/>
              <a:t>lymphatic cancer.</a:t>
            </a:r>
            <a:endParaRPr lang="en-CA" dirty="0" smtClean="0"/>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Miller was brought upon the House </a:t>
            </a:r>
            <a:r>
              <a:rPr lang="en-CA" dirty="0"/>
              <a:t>Un-American Activities </a:t>
            </a:r>
            <a:r>
              <a:rPr lang="en-CA" dirty="0" smtClean="0"/>
              <a:t>Committee on </a:t>
            </a:r>
            <a:r>
              <a:rPr lang="en-CA" dirty="0"/>
              <a:t>Jun 29, </a:t>
            </a:r>
            <a:r>
              <a:rPr lang="en-CA" dirty="0" smtClean="0"/>
              <a:t>1956 because he attended Communist party meetings . </a:t>
            </a: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46984810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Works</a:t>
            </a:r>
            <a:endParaRPr lang="en-CA" dirty="0"/>
          </a:p>
        </p:txBody>
      </p:sp>
      <p:sp>
        <p:nvSpPr>
          <p:cNvPr id="5" name="Content Placeholder 4"/>
          <p:cNvSpPr>
            <a:spLocks noGrp="1"/>
          </p:cNvSpPr>
          <p:nvPr>
            <p:ph idx="1"/>
          </p:nvPr>
        </p:nvSpPr>
        <p:spPr/>
        <p:txBody>
          <a:bodyPr>
            <a:normAutofit/>
          </a:bodyPr>
          <a:lstStyle/>
          <a:p>
            <a:r>
              <a:rPr lang="en-CA" sz="2000" dirty="0"/>
              <a:t>Death of a </a:t>
            </a:r>
            <a:r>
              <a:rPr lang="en-CA" sz="2000" dirty="0" smtClean="0"/>
              <a:t>Salesman, The Crucible, All </a:t>
            </a:r>
            <a:r>
              <a:rPr lang="en-CA" sz="2000" dirty="0"/>
              <a:t>My </a:t>
            </a:r>
            <a:r>
              <a:rPr lang="en-CA" sz="2000" dirty="0" smtClean="0"/>
              <a:t>Sons, A </a:t>
            </a:r>
            <a:r>
              <a:rPr lang="en-CA" sz="2000" dirty="0"/>
              <a:t>View from the </a:t>
            </a:r>
            <a:r>
              <a:rPr lang="en-CA" sz="2000" dirty="0" smtClean="0"/>
              <a:t>Bridge, Incident at Vichy, Are just some of his more famous plays.</a:t>
            </a:r>
          </a:p>
          <a:p>
            <a:endParaRPr lang="en-CA" sz="2000" dirty="0" smtClean="0"/>
          </a:p>
          <a:p>
            <a:r>
              <a:rPr lang="en-CA" sz="2000" dirty="0" smtClean="0"/>
              <a:t>Arthurs works share a common theme of </a:t>
            </a:r>
            <a:r>
              <a:rPr lang="en-CA" sz="2000" dirty="0"/>
              <a:t>the American Dream, the importance of a name, deceit, and </a:t>
            </a:r>
            <a:r>
              <a:rPr lang="en-CA" sz="2000" dirty="0" smtClean="0"/>
              <a:t>suicide, these themes are used to express his views on social wrongs.</a:t>
            </a:r>
          </a:p>
          <a:p>
            <a:endParaRPr lang="en-CA" sz="1800" dirty="0"/>
          </a:p>
        </p:txBody>
      </p:sp>
    </p:spTree>
    <p:extLst>
      <p:ext uri="{BB962C8B-B14F-4D97-AF65-F5344CB8AC3E}">
        <p14:creationId xmlns:p14="http://schemas.microsoft.com/office/powerpoint/2010/main" val="17365819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Political Views</a:t>
            </a:r>
            <a:endParaRPr lang="en-CA" dirty="0"/>
          </a:p>
        </p:txBody>
      </p:sp>
      <p:sp>
        <p:nvSpPr>
          <p:cNvPr id="3" name="Content Placeholder 2"/>
          <p:cNvSpPr>
            <a:spLocks noGrp="1"/>
          </p:cNvSpPr>
          <p:nvPr>
            <p:ph idx="1"/>
          </p:nvPr>
        </p:nvSpPr>
        <p:spPr/>
        <p:txBody>
          <a:bodyPr>
            <a:normAutofit fontScale="92500"/>
          </a:bodyPr>
          <a:lstStyle/>
          <a:p>
            <a:r>
              <a:rPr lang="en-CA" dirty="0" smtClean="0"/>
              <a:t>Arthur Miller believed that not all communists were bad people that proposed a threat to American lifestyles </a:t>
            </a:r>
          </a:p>
          <a:p>
            <a:r>
              <a:rPr lang="en-CA" dirty="0" smtClean="0"/>
              <a:t>Arthur has had several interactions with communist parties including a sponsorship of the world youth festival in Prague, his signature on a statement against outlawing the communist party, a signature on a statement attacking the committee on un-American activities, and a statement opposing the smith act (an act that makes </a:t>
            </a:r>
            <a:r>
              <a:rPr lang="en-CA" dirty="0"/>
              <a:t>it a criminal offense to advocate the violent overthrow of the </a:t>
            </a:r>
            <a:r>
              <a:rPr lang="en-CA" dirty="0" smtClean="0"/>
              <a:t>government)</a:t>
            </a:r>
          </a:p>
          <a:p>
            <a:r>
              <a:rPr lang="en-CA" dirty="0" smtClean="0"/>
              <a:t>Believes in the evils of blind prosecution.</a:t>
            </a:r>
            <a:endParaRPr lang="en-CA" dirty="0"/>
          </a:p>
        </p:txBody>
      </p:sp>
    </p:spTree>
    <p:extLst>
      <p:ext uri="{BB962C8B-B14F-4D97-AF65-F5344CB8AC3E}">
        <p14:creationId xmlns:p14="http://schemas.microsoft.com/office/powerpoint/2010/main" val="114742540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Arraignments by the House of Un American Activities  </a:t>
            </a:r>
            <a:endParaRPr lang="en-CA" dirty="0"/>
          </a:p>
        </p:txBody>
      </p:sp>
      <p:sp>
        <p:nvSpPr>
          <p:cNvPr id="3" name="Content Placeholder 2"/>
          <p:cNvSpPr>
            <a:spLocks noGrp="1"/>
          </p:cNvSpPr>
          <p:nvPr>
            <p:ph idx="1"/>
          </p:nvPr>
        </p:nvSpPr>
        <p:spPr/>
        <p:txBody>
          <a:bodyPr>
            <a:noAutofit/>
          </a:bodyPr>
          <a:lstStyle/>
          <a:p>
            <a:r>
              <a:rPr lang="en-CA" dirty="0" smtClean="0"/>
              <a:t>Arthur </a:t>
            </a:r>
            <a:r>
              <a:rPr lang="en-CA" dirty="0"/>
              <a:t>testified before the House Committee on Un-American Activities about his political leanings but refused to name others who had joined him in his pro-Communist </a:t>
            </a:r>
            <a:r>
              <a:rPr lang="en-CA" dirty="0" smtClean="0"/>
              <a:t>undertakings.</a:t>
            </a:r>
          </a:p>
          <a:p>
            <a:endParaRPr lang="en-CA" sz="2800" dirty="0" smtClean="0"/>
          </a:p>
          <a:p>
            <a:r>
              <a:rPr lang="en-CA" dirty="0" smtClean="0"/>
              <a:t>When Arthur wouldn’t name people from the communist party off he </a:t>
            </a:r>
            <a:r>
              <a:rPr lang="en-CA" dirty="0"/>
              <a:t>was found guilty of contempt of Congress, sentenced to a $500 fine or thirty days in prison, blacklisted, and had his passport withdrawn</a:t>
            </a:r>
            <a:r>
              <a:rPr lang="en-CA" dirty="0" smtClean="0"/>
              <a:t>. </a:t>
            </a:r>
            <a:r>
              <a:rPr lang="en-CA" smtClean="0">
                <a:sym typeface="Wingdings" panose="05000000000000000000" pitchFamily="2" charset="2"/>
              </a:rPr>
              <a:t></a:t>
            </a:r>
            <a:endParaRPr lang="en-CA" b="1" dirty="0" smtClean="0"/>
          </a:p>
        </p:txBody>
      </p:sp>
    </p:spTree>
    <p:extLst>
      <p:ext uri="{BB962C8B-B14F-4D97-AF65-F5344CB8AC3E}">
        <p14:creationId xmlns:p14="http://schemas.microsoft.com/office/powerpoint/2010/main" val="46692814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53</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5BD72D2-A612-4FBE-A017-FA5D476980B9}"/>
</file>

<file path=customXml/itemProps2.xml><?xml version="1.0" encoding="utf-8"?>
<ds:datastoreItem xmlns:ds="http://schemas.openxmlformats.org/officeDocument/2006/customXml" ds:itemID="{5FB1D5CD-06B5-49EA-86FF-087C9BE8A8D3}"/>
</file>

<file path=customXml/itemProps3.xml><?xml version="1.0" encoding="utf-8"?>
<ds:datastoreItem xmlns:ds="http://schemas.openxmlformats.org/officeDocument/2006/customXml" ds:itemID="{4A00A6D4-2D6D-4D5B-A5E4-24F8696982D8}"/>
</file>

<file path=docProps/app.xml><?xml version="1.0" encoding="utf-8"?>
<Properties xmlns="http://schemas.openxmlformats.org/officeDocument/2006/extended-properties" xmlns:vt="http://schemas.openxmlformats.org/officeDocument/2006/docPropsVTypes">
  <Template>Organic</Template>
  <TotalTime>2180</TotalTime>
  <Words>313</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Wingdings</vt:lpstr>
      <vt:lpstr>Organic</vt:lpstr>
      <vt:lpstr>Arthur Miller </vt:lpstr>
      <vt:lpstr>Key Events in his life</vt:lpstr>
      <vt:lpstr>Key Events Part Two</vt:lpstr>
      <vt:lpstr>Other Works</vt:lpstr>
      <vt:lpstr>Political Views</vt:lpstr>
      <vt:lpstr>Arraignments by the House of Un American Activities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Arthur Miller</dc:title>
  <dc:creator>Barry Lisa G</dc:creator>
  <cp:lastModifiedBy>Prescott, Katie  (ASD-W)</cp:lastModifiedBy>
  <cp:revision>26</cp:revision>
  <dcterms:created xsi:type="dcterms:W3CDTF">2018-02-13T22:52:15Z</dcterms:created>
  <dcterms:modified xsi:type="dcterms:W3CDTF">2018-02-15T15:37:53Z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