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sldIdLst>
    <p:sldId id="256" r:id="rId2"/>
    <p:sldId id="266" r:id="rId3"/>
    <p:sldId id="257" r:id="rId4"/>
    <p:sldId id="265" r:id="rId5"/>
    <p:sldId id="258" r:id="rId6"/>
    <p:sldId id="259" r:id="rId7"/>
    <p:sldId id="260" r:id="rId8"/>
    <p:sldId id="261" r:id="rId9"/>
    <p:sldId id="262" r:id="rId10"/>
    <p:sldId id="263" r:id="rId11"/>
    <p:sldId id="264"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A113E38-E9B9-44A0-9183-43F02F7133DF}" type="datetimeFigureOut">
              <a:rPr lang="en-CA" smtClean="0"/>
              <a:t>2019-04-28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F76DF24-190C-47AA-BD1B-44FFE054B816}" type="slidenum">
              <a:rPr lang="en-CA" smtClean="0"/>
              <a:t>‹#›</a:t>
            </a:fld>
            <a:endParaRPr lang="en-CA"/>
          </a:p>
        </p:txBody>
      </p:sp>
    </p:spTree>
    <p:extLst>
      <p:ext uri="{BB962C8B-B14F-4D97-AF65-F5344CB8AC3E}">
        <p14:creationId xmlns:p14="http://schemas.microsoft.com/office/powerpoint/2010/main" val="1469184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113E38-E9B9-44A0-9183-43F02F7133DF}" type="datetimeFigureOut">
              <a:rPr lang="en-CA" smtClean="0"/>
              <a:t>2019-04-28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F76DF24-190C-47AA-BD1B-44FFE054B816}" type="slidenum">
              <a:rPr lang="en-CA" smtClean="0"/>
              <a:t>‹#›</a:t>
            </a:fld>
            <a:endParaRPr lang="en-CA"/>
          </a:p>
        </p:txBody>
      </p:sp>
    </p:spTree>
    <p:extLst>
      <p:ext uri="{BB962C8B-B14F-4D97-AF65-F5344CB8AC3E}">
        <p14:creationId xmlns:p14="http://schemas.microsoft.com/office/powerpoint/2010/main" val="2581803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DA113E38-E9B9-44A0-9183-43F02F7133DF}" type="datetimeFigureOut">
              <a:rPr lang="en-CA" smtClean="0"/>
              <a:t>2019-04-28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F76DF24-190C-47AA-BD1B-44FFE054B816}" type="slidenum">
              <a:rPr lang="en-CA" smtClean="0"/>
              <a:t>‹#›</a:t>
            </a:fld>
            <a:endParaRPr lang="en-CA"/>
          </a:p>
        </p:txBody>
      </p:sp>
    </p:spTree>
    <p:extLst>
      <p:ext uri="{BB962C8B-B14F-4D97-AF65-F5344CB8AC3E}">
        <p14:creationId xmlns:p14="http://schemas.microsoft.com/office/powerpoint/2010/main" val="29766084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DA113E38-E9B9-44A0-9183-43F02F7133DF}" type="datetimeFigureOut">
              <a:rPr lang="en-CA" smtClean="0"/>
              <a:t>2019-04-28</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FF76DF24-190C-47AA-BD1B-44FFE054B816}" type="slidenum">
              <a:rPr lang="en-CA" smtClean="0"/>
              <a:t>‹#›</a:t>
            </a:fld>
            <a:endParaRPr lang="en-CA"/>
          </a:p>
        </p:txBody>
      </p:sp>
    </p:spTree>
    <p:extLst>
      <p:ext uri="{BB962C8B-B14F-4D97-AF65-F5344CB8AC3E}">
        <p14:creationId xmlns:p14="http://schemas.microsoft.com/office/powerpoint/2010/main" val="2081624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113E38-E9B9-44A0-9183-43F02F7133DF}" type="datetimeFigureOut">
              <a:rPr lang="en-CA" smtClean="0"/>
              <a:t>2019-04-28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F76DF24-190C-47AA-BD1B-44FFE054B816}" type="slidenum">
              <a:rPr lang="en-CA" smtClean="0"/>
              <a:t>‹#›</a:t>
            </a:fld>
            <a:endParaRPr lang="en-CA"/>
          </a:p>
        </p:txBody>
      </p:sp>
    </p:spTree>
    <p:extLst>
      <p:ext uri="{BB962C8B-B14F-4D97-AF65-F5344CB8AC3E}">
        <p14:creationId xmlns:p14="http://schemas.microsoft.com/office/powerpoint/2010/main" val="2816188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113E38-E9B9-44A0-9183-43F02F7133DF}" type="datetimeFigureOut">
              <a:rPr lang="en-CA" smtClean="0"/>
              <a:t>2019-04-28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F76DF24-190C-47AA-BD1B-44FFE054B816}" type="slidenum">
              <a:rPr lang="en-CA" smtClean="0"/>
              <a:t>‹#›</a:t>
            </a:fld>
            <a:endParaRPr lang="en-CA"/>
          </a:p>
        </p:txBody>
      </p:sp>
    </p:spTree>
    <p:extLst>
      <p:ext uri="{BB962C8B-B14F-4D97-AF65-F5344CB8AC3E}">
        <p14:creationId xmlns:p14="http://schemas.microsoft.com/office/powerpoint/2010/main" val="661291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113E38-E9B9-44A0-9183-43F02F7133DF}" type="datetimeFigureOut">
              <a:rPr lang="en-CA" smtClean="0"/>
              <a:t>2019-04-28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F76DF24-190C-47AA-BD1B-44FFE054B816}" type="slidenum">
              <a:rPr lang="en-CA" smtClean="0"/>
              <a:t>‹#›</a:t>
            </a:fld>
            <a:endParaRPr lang="en-CA"/>
          </a:p>
        </p:txBody>
      </p:sp>
    </p:spTree>
    <p:extLst>
      <p:ext uri="{BB962C8B-B14F-4D97-AF65-F5344CB8AC3E}">
        <p14:creationId xmlns:p14="http://schemas.microsoft.com/office/powerpoint/2010/main" val="2162584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113E38-E9B9-44A0-9183-43F02F7133DF}" type="datetimeFigureOut">
              <a:rPr lang="en-CA" smtClean="0"/>
              <a:t>2019-04-28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F76DF24-190C-47AA-BD1B-44FFE054B816}" type="slidenum">
              <a:rPr lang="en-CA" smtClean="0"/>
              <a:t>‹#›</a:t>
            </a:fld>
            <a:endParaRPr lang="en-CA"/>
          </a:p>
        </p:txBody>
      </p:sp>
    </p:spTree>
    <p:extLst>
      <p:ext uri="{BB962C8B-B14F-4D97-AF65-F5344CB8AC3E}">
        <p14:creationId xmlns:p14="http://schemas.microsoft.com/office/powerpoint/2010/main" val="403352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A113E38-E9B9-44A0-9183-43F02F7133DF}" type="datetimeFigureOut">
              <a:rPr lang="en-CA" smtClean="0"/>
              <a:t>2019-04-28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F76DF24-190C-47AA-BD1B-44FFE054B816}" type="slidenum">
              <a:rPr lang="en-CA" smtClean="0"/>
              <a:t>‹#›</a:t>
            </a:fld>
            <a:endParaRPr lang="en-CA"/>
          </a:p>
        </p:txBody>
      </p:sp>
    </p:spTree>
    <p:extLst>
      <p:ext uri="{BB962C8B-B14F-4D97-AF65-F5344CB8AC3E}">
        <p14:creationId xmlns:p14="http://schemas.microsoft.com/office/powerpoint/2010/main" val="1698859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A113E38-E9B9-44A0-9183-43F02F7133DF}" type="datetimeFigureOut">
              <a:rPr lang="en-CA" smtClean="0"/>
              <a:t>2019-04-28</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FF76DF24-190C-47AA-BD1B-44FFE054B816}" type="slidenum">
              <a:rPr lang="en-CA" smtClean="0"/>
              <a:t>‹#›</a:t>
            </a:fld>
            <a:endParaRPr lang="en-CA"/>
          </a:p>
        </p:txBody>
      </p:sp>
    </p:spTree>
    <p:extLst>
      <p:ext uri="{BB962C8B-B14F-4D97-AF65-F5344CB8AC3E}">
        <p14:creationId xmlns:p14="http://schemas.microsoft.com/office/powerpoint/2010/main" val="1915655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A113E38-E9B9-44A0-9183-43F02F7133DF}" type="datetimeFigureOut">
              <a:rPr lang="en-CA" smtClean="0"/>
              <a:t>2019-04-28</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FF76DF24-190C-47AA-BD1B-44FFE054B816}" type="slidenum">
              <a:rPr lang="en-CA" smtClean="0"/>
              <a:t>‹#›</a:t>
            </a:fld>
            <a:endParaRPr lang="en-CA"/>
          </a:p>
        </p:txBody>
      </p:sp>
    </p:spTree>
    <p:extLst>
      <p:ext uri="{BB962C8B-B14F-4D97-AF65-F5344CB8AC3E}">
        <p14:creationId xmlns:p14="http://schemas.microsoft.com/office/powerpoint/2010/main" val="2766216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113E38-E9B9-44A0-9183-43F02F7133DF}" type="datetimeFigureOut">
              <a:rPr lang="en-CA" smtClean="0"/>
              <a:t>2019-04-28</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FF76DF24-190C-47AA-BD1B-44FFE054B816}" type="slidenum">
              <a:rPr lang="en-CA" smtClean="0"/>
              <a:t>‹#›</a:t>
            </a:fld>
            <a:endParaRPr lang="en-CA"/>
          </a:p>
        </p:txBody>
      </p:sp>
    </p:spTree>
    <p:extLst>
      <p:ext uri="{BB962C8B-B14F-4D97-AF65-F5344CB8AC3E}">
        <p14:creationId xmlns:p14="http://schemas.microsoft.com/office/powerpoint/2010/main" val="2183719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113E38-E9B9-44A0-9183-43F02F7133DF}" type="datetimeFigureOut">
              <a:rPr lang="en-CA" smtClean="0"/>
              <a:t>2019-04-28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F76DF24-190C-47AA-BD1B-44FFE054B816}" type="slidenum">
              <a:rPr lang="en-CA" smtClean="0"/>
              <a:t>‹#›</a:t>
            </a:fld>
            <a:endParaRPr lang="en-CA"/>
          </a:p>
        </p:txBody>
      </p:sp>
    </p:spTree>
    <p:extLst>
      <p:ext uri="{BB962C8B-B14F-4D97-AF65-F5344CB8AC3E}">
        <p14:creationId xmlns:p14="http://schemas.microsoft.com/office/powerpoint/2010/main" val="1084129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DA113E38-E9B9-44A0-9183-43F02F7133DF}" type="datetimeFigureOut">
              <a:rPr lang="en-CA" smtClean="0"/>
              <a:t>2019-04-28</a:t>
            </a:fld>
            <a:endParaRPr lang="en-CA"/>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FF76DF24-190C-47AA-BD1B-44FFE054B816}" type="slidenum">
              <a:rPr lang="en-CA" smtClean="0"/>
              <a:t>‹#›</a:t>
            </a:fld>
            <a:endParaRPr lang="en-CA"/>
          </a:p>
        </p:txBody>
      </p:sp>
    </p:spTree>
    <p:extLst>
      <p:ext uri="{BB962C8B-B14F-4D97-AF65-F5344CB8AC3E}">
        <p14:creationId xmlns:p14="http://schemas.microsoft.com/office/powerpoint/2010/main" val="4268097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CA"/>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DA113E38-E9B9-44A0-9183-43F02F7133DF}" type="datetimeFigureOut">
              <a:rPr lang="en-CA" smtClean="0"/>
              <a:t>2019-04-28</a:t>
            </a:fld>
            <a:endParaRPr lang="en-CA"/>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FF76DF24-190C-47AA-BD1B-44FFE054B816}" type="slidenum">
              <a:rPr lang="en-CA" smtClean="0"/>
              <a:t>‹#›</a:t>
            </a:fld>
            <a:endParaRPr lang="en-CA"/>
          </a:p>
        </p:txBody>
      </p:sp>
    </p:spTree>
    <p:extLst>
      <p:ext uri="{BB962C8B-B14F-4D97-AF65-F5344CB8AC3E}">
        <p14:creationId xmlns:p14="http://schemas.microsoft.com/office/powerpoint/2010/main" val="1745590668"/>
      </p:ext>
    </p:extLst>
  </p:cSld>
  <p:clrMap bg1="dk1" tx1="lt1" bg2="dk2" tx2="lt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425003"/>
            <a:ext cx="10572000" cy="2665927"/>
          </a:xfrm>
        </p:spPr>
        <p:txBody>
          <a:bodyPr>
            <a:normAutofit/>
          </a:bodyPr>
          <a:lstStyle/>
          <a:p>
            <a:pPr algn="ctr"/>
            <a:r>
              <a:rPr lang="en-CA" b="1" i="1" dirty="0" smtClean="0"/>
              <a:t>Between Shades of Gray</a:t>
            </a:r>
            <a:br>
              <a:rPr lang="en-CA" b="1" i="1" dirty="0" smtClean="0"/>
            </a:br>
            <a:r>
              <a:rPr lang="en-CA" b="1" dirty="0" smtClean="0"/>
              <a:t>&amp;</a:t>
            </a:r>
            <a:br>
              <a:rPr lang="en-CA" b="1" dirty="0" smtClean="0"/>
            </a:br>
            <a:r>
              <a:rPr lang="en-CA" b="1" dirty="0" smtClean="0"/>
              <a:t>“It’s My Life”</a:t>
            </a:r>
            <a:endParaRPr lang="en-CA" b="1" dirty="0"/>
          </a:p>
        </p:txBody>
      </p:sp>
      <p:sp>
        <p:nvSpPr>
          <p:cNvPr id="3" name="Subtitle 2"/>
          <p:cNvSpPr>
            <a:spLocks noGrp="1"/>
          </p:cNvSpPr>
          <p:nvPr>
            <p:ph type="subTitle" idx="1"/>
          </p:nvPr>
        </p:nvSpPr>
        <p:spPr>
          <a:xfrm>
            <a:off x="810001" y="5164428"/>
            <a:ext cx="10471892" cy="1094704"/>
          </a:xfrm>
        </p:spPr>
        <p:txBody>
          <a:bodyPr>
            <a:normAutofit/>
          </a:bodyPr>
          <a:lstStyle/>
          <a:p>
            <a:r>
              <a:rPr lang="en-CA" sz="2800" b="1" dirty="0"/>
              <a:t>a</a:t>
            </a:r>
            <a:r>
              <a:rPr lang="en-CA" sz="2800" b="1" dirty="0" smtClean="0"/>
              <a:t> literary comparison of theme, character, language</a:t>
            </a:r>
            <a:endParaRPr lang="en-CA" sz="2800" b="1" dirty="0"/>
          </a:p>
        </p:txBody>
      </p:sp>
    </p:spTree>
    <p:extLst>
      <p:ext uri="{BB962C8B-B14F-4D97-AF65-F5344CB8AC3E}">
        <p14:creationId xmlns:p14="http://schemas.microsoft.com/office/powerpoint/2010/main" val="8347734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r>
              <a:rPr lang="en-US" sz="2400" b="1" i="1" dirty="0">
                <a:solidFill>
                  <a:srgbClr val="FFFF00"/>
                </a:solidFill>
              </a:rPr>
              <a:t>Luck </a:t>
            </a:r>
            <a:r>
              <a:rPr lang="en-US" sz="2400" b="1" i="1" dirty="0" err="1">
                <a:solidFill>
                  <a:srgbClr val="FFFF00"/>
                </a:solidFill>
              </a:rPr>
              <a:t>ain't</a:t>
            </a:r>
            <a:r>
              <a:rPr lang="en-US" sz="2400" b="1" i="1" dirty="0">
                <a:solidFill>
                  <a:srgbClr val="FFFF00"/>
                </a:solidFill>
              </a:rPr>
              <a:t> enough</a:t>
            </a:r>
            <a:br>
              <a:rPr lang="en-US" sz="2400" b="1" i="1" dirty="0">
                <a:solidFill>
                  <a:srgbClr val="FFFF00"/>
                </a:solidFill>
              </a:rPr>
            </a:br>
            <a:r>
              <a:rPr lang="en-US" sz="2400" b="1" i="1" dirty="0">
                <a:solidFill>
                  <a:srgbClr val="FFFF00"/>
                </a:solidFill>
              </a:rPr>
              <a:t>You've got to make your own </a:t>
            </a:r>
            <a:r>
              <a:rPr lang="en-US" sz="2400" b="1" i="1" dirty="0" smtClean="0">
                <a:solidFill>
                  <a:srgbClr val="FFFF00"/>
                </a:solidFill>
              </a:rPr>
              <a:t>breaks</a:t>
            </a:r>
          </a:p>
          <a:p>
            <a:endParaRPr lang="en-US" sz="2400" b="1" i="1" dirty="0">
              <a:solidFill>
                <a:srgbClr val="FFFF00"/>
              </a:solidFill>
            </a:endParaRPr>
          </a:p>
          <a:p>
            <a:r>
              <a:rPr lang="en-US" sz="2400" b="1" dirty="0" smtClean="0"/>
              <a:t>Prisoners have to be creative in their survival tactics. There are no lucky breaks.</a:t>
            </a:r>
            <a:endParaRPr lang="en-US" sz="2400" b="1" dirty="0"/>
          </a:p>
          <a:p>
            <a:endParaRPr lang="en-CA" sz="2400" i="1" dirty="0">
              <a:solidFill>
                <a:srgbClr val="FFFF00"/>
              </a:solidFill>
            </a:endParaRPr>
          </a:p>
        </p:txBody>
      </p:sp>
    </p:spTree>
    <p:extLst>
      <p:ext uri="{BB962C8B-B14F-4D97-AF65-F5344CB8AC3E}">
        <p14:creationId xmlns:p14="http://schemas.microsoft.com/office/powerpoint/2010/main" val="11656691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r>
              <a:rPr lang="en-US" sz="2400" b="1" i="1" dirty="0">
                <a:solidFill>
                  <a:srgbClr val="FFFF00"/>
                </a:solidFill>
              </a:rPr>
              <a:t>Don't bend, don't </a:t>
            </a:r>
            <a:r>
              <a:rPr lang="en-US" sz="2400" b="1" i="1" dirty="0" smtClean="0">
                <a:solidFill>
                  <a:srgbClr val="FFFF00"/>
                </a:solidFill>
              </a:rPr>
              <a:t>break</a:t>
            </a:r>
            <a:endParaRPr lang="en-CA" sz="2400" b="1" i="1" dirty="0">
              <a:solidFill>
                <a:srgbClr val="FFFF00"/>
              </a:solidFill>
            </a:endParaRPr>
          </a:p>
          <a:p>
            <a:endParaRPr lang="en-CA" sz="2400" b="1" i="1" dirty="0" smtClean="0">
              <a:solidFill>
                <a:srgbClr val="FFFF00"/>
              </a:solidFill>
            </a:endParaRPr>
          </a:p>
          <a:p>
            <a:r>
              <a:rPr lang="en-CA" sz="2400" b="1" dirty="0" smtClean="0"/>
              <a:t>Prisoners try to remain unbending and unbreakable, but they are beaten almost to the breaking point</a:t>
            </a:r>
            <a:endParaRPr lang="en-CA" sz="2400" dirty="0"/>
          </a:p>
        </p:txBody>
      </p:sp>
    </p:spTree>
    <p:extLst>
      <p:ext uri="{BB962C8B-B14F-4D97-AF65-F5344CB8AC3E}">
        <p14:creationId xmlns:p14="http://schemas.microsoft.com/office/powerpoint/2010/main" val="32165325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endParaRPr lang="en-CA" dirty="0"/>
          </a:p>
        </p:txBody>
      </p:sp>
      <p:pic>
        <p:nvPicPr>
          <p:cNvPr id="2050" name="Picture 2" descr="Image result for its my life bon jov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6073" y="623320"/>
            <a:ext cx="3694089" cy="554113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lina vilka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9709" y="1223272"/>
            <a:ext cx="4031307" cy="40313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98953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endParaRPr lang="en-CA"/>
          </a:p>
        </p:txBody>
      </p:sp>
      <p:pic>
        <p:nvPicPr>
          <p:cNvPr id="1026" name="Picture 2" descr="Image result for its my life bon jov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8712" y="549923"/>
            <a:ext cx="10252952" cy="588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1900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8048" y="-708338"/>
            <a:ext cx="10515600" cy="1661375"/>
          </a:xfrm>
        </p:spPr>
        <p:txBody>
          <a:bodyPr/>
          <a:lstStyle/>
          <a:p>
            <a:pPr algn="ctr"/>
            <a:r>
              <a:rPr lang="en-CA" b="1" dirty="0" smtClean="0"/>
              <a:t>It’s My Life </a:t>
            </a:r>
            <a:r>
              <a:rPr lang="en-CA" sz="2800" dirty="0" smtClean="0"/>
              <a:t>–</a:t>
            </a:r>
            <a:r>
              <a:rPr lang="en-CA" dirty="0" smtClean="0"/>
              <a:t> </a:t>
            </a:r>
            <a:r>
              <a:rPr lang="en-CA" sz="2000" dirty="0" smtClean="0"/>
              <a:t>Bon Jovi</a:t>
            </a:r>
            <a:endParaRPr lang="en-CA" dirty="0"/>
          </a:p>
        </p:txBody>
      </p:sp>
      <p:sp>
        <p:nvSpPr>
          <p:cNvPr id="3" name="Content Placeholder 2"/>
          <p:cNvSpPr>
            <a:spLocks noGrp="1"/>
          </p:cNvSpPr>
          <p:nvPr>
            <p:ph idx="1"/>
          </p:nvPr>
        </p:nvSpPr>
        <p:spPr>
          <a:xfrm>
            <a:off x="268310" y="2253802"/>
            <a:ext cx="11475076" cy="4288666"/>
          </a:xfrm>
        </p:spPr>
        <p:txBody>
          <a:bodyPr numCol="3">
            <a:normAutofit fontScale="92500" lnSpcReduction="10000"/>
          </a:bodyPr>
          <a:lstStyle/>
          <a:p>
            <a:r>
              <a:rPr lang="en-US" b="1" dirty="0"/>
              <a:t>This </a:t>
            </a:r>
            <a:r>
              <a:rPr lang="en-US" b="1" dirty="0" err="1"/>
              <a:t>ain't</a:t>
            </a:r>
            <a:r>
              <a:rPr lang="en-US" b="1" dirty="0"/>
              <a:t> a song for the broken-hearted</a:t>
            </a:r>
            <a:br>
              <a:rPr lang="en-US" b="1" dirty="0"/>
            </a:br>
            <a:r>
              <a:rPr lang="en-US" b="1" dirty="0"/>
              <a:t>No silent prayer for the faith-departed</a:t>
            </a:r>
            <a:br>
              <a:rPr lang="en-US" b="1" dirty="0"/>
            </a:br>
            <a:r>
              <a:rPr lang="en-US" b="1" dirty="0"/>
              <a:t>I </a:t>
            </a:r>
            <a:r>
              <a:rPr lang="en-US" b="1" dirty="0" err="1"/>
              <a:t>ain't</a:t>
            </a:r>
            <a:r>
              <a:rPr lang="en-US" b="1" dirty="0"/>
              <a:t> </a:t>
            </a:r>
            <a:r>
              <a:rPr lang="en-US" b="1" dirty="0" err="1"/>
              <a:t>gonna</a:t>
            </a:r>
            <a:r>
              <a:rPr lang="en-US" b="1" dirty="0"/>
              <a:t> be just a face in the crowd</a:t>
            </a:r>
            <a:br>
              <a:rPr lang="en-US" b="1" dirty="0"/>
            </a:br>
            <a:r>
              <a:rPr lang="en-US" b="1" dirty="0"/>
              <a:t>You're </a:t>
            </a:r>
            <a:r>
              <a:rPr lang="en-US" b="1" dirty="0" err="1"/>
              <a:t>gonna</a:t>
            </a:r>
            <a:r>
              <a:rPr lang="en-US" b="1" dirty="0"/>
              <a:t> hear my voice</a:t>
            </a:r>
            <a:br>
              <a:rPr lang="en-US" b="1" dirty="0"/>
            </a:br>
            <a:r>
              <a:rPr lang="en-US" b="1" dirty="0"/>
              <a:t>When I shout it out </a:t>
            </a:r>
            <a:r>
              <a:rPr lang="en-US" b="1" dirty="0" smtClean="0"/>
              <a:t>loud</a:t>
            </a:r>
          </a:p>
          <a:p>
            <a:endParaRPr lang="en-US" b="1" dirty="0" smtClean="0"/>
          </a:p>
          <a:p>
            <a:endParaRPr lang="en-US" b="1" dirty="0"/>
          </a:p>
          <a:p>
            <a:endParaRPr lang="en-US" b="1" dirty="0" smtClean="0"/>
          </a:p>
          <a:p>
            <a:endParaRPr lang="en-US" b="1" dirty="0"/>
          </a:p>
          <a:p>
            <a:endParaRPr lang="en-US" b="1" dirty="0"/>
          </a:p>
          <a:p>
            <a:endParaRPr lang="en-US" b="1" i="1" dirty="0" smtClean="0"/>
          </a:p>
          <a:p>
            <a:r>
              <a:rPr lang="en-US" b="1" i="1" dirty="0" smtClean="0"/>
              <a:t>It's </a:t>
            </a:r>
            <a:r>
              <a:rPr lang="en-US" b="1" i="1" dirty="0"/>
              <a:t>my life</a:t>
            </a:r>
            <a:br>
              <a:rPr lang="en-US" b="1" i="1" dirty="0"/>
            </a:br>
            <a:r>
              <a:rPr lang="en-US" b="1" i="1" dirty="0"/>
              <a:t>It's now or never</a:t>
            </a:r>
            <a:br>
              <a:rPr lang="en-US" b="1" i="1" dirty="0"/>
            </a:br>
            <a:r>
              <a:rPr lang="en-US" b="1" i="1" dirty="0"/>
              <a:t>I </a:t>
            </a:r>
            <a:r>
              <a:rPr lang="en-US" b="1" i="1" dirty="0" err="1"/>
              <a:t>ain't</a:t>
            </a:r>
            <a:r>
              <a:rPr lang="en-US" b="1" i="1" dirty="0"/>
              <a:t> </a:t>
            </a:r>
            <a:r>
              <a:rPr lang="en-US" b="1" i="1" dirty="0" err="1"/>
              <a:t>gonna</a:t>
            </a:r>
            <a:r>
              <a:rPr lang="en-US" b="1" i="1" dirty="0"/>
              <a:t> live forever</a:t>
            </a:r>
            <a:br>
              <a:rPr lang="en-US" b="1" i="1" dirty="0"/>
            </a:br>
            <a:r>
              <a:rPr lang="en-US" b="1" i="1" dirty="0"/>
              <a:t>I just want to live while I'm alive</a:t>
            </a:r>
            <a:br>
              <a:rPr lang="en-US" b="1" i="1" dirty="0"/>
            </a:br>
            <a:r>
              <a:rPr lang="en-US" b="1" i="1" dirty="0"/>
              <a:t>(It's my life)</a:t>
            </a:r>
            <a:br>
              <a:rPr lang="en-US" b="1" i="1" dirty="0"/>
            </a:br>
            <a:r>
              <a:rPr lang="en-US" b="1" i="1" dirty="0"/>
              <a:t>My heart is like an open highway</a:t>
            </a:r>
            <a:br>
              <a:rPr lang="en-US" b="1" i="1" dirty="0"/>
            </a:br>
            <a:r>
              <a:rPr lang="en-US" b="1" i="1" dirty="0"/>
              <a:t>Like Frankie said</a:t>
            </a:r>
            <a:br>
              <a:rPr lang="en-US" b="1" i="1" dirty="0"/>
            </a:br>
            <a:r>
              <a:rPr lang="en-US" b="1" i="1" dirty="0"/>
              <a:t>I did it my way</a:t>
            </a:r>
            <a:br>
              <a:rPr lang="en-US" b="1" i="1" dirty="0"/>
            </a:br>
            <a:r>
              <a:rPr lang="en-US" b="1" i="1" dirty="0"/>
              <a:t>I just want to live while I'm alive</a:t>
            </a:r>
            <a:br>
              <a:rPr lang="en-US" b="1" i="1" dirty="0"/>
            </a:br>
            <a:r>
              <a:rPr lang="en-US" b="1" i="1" dirty="0"/>
              <a:t>It's my </a:t>
            </a:r>
            <a:r>
              <a:rPr lang="en-US" b="1" i="1" dirty="0" smtClean="0"/>
              <a:t>life</a:t>
            </a:r>
          </a:p>
          <a:p>
            <a:pPr marL="0" indent="0">
              <a:buNone/>
            </a:pPr>
            <a:endParaRPr lang="en-US" b="1" dirty="0"/>
          </a:p>
          <a:p>
            <a:pPr marL="0" indent="0">
              <a:buNone/>
            </a:pPr>
            <a:endParaRPr lang="en-US" b="1" dirty="0" smtClean="0"/>
          </a:p>
          <a:p>
            <a:pPr marL="0" indent="0">
              <a:buNone/>
            </a:pPr>
            <a:endParaRPr lang="en-US" b="1" dirty="0"/>
          </a:p>
          <a:p>
            <a:endParaRPr lang="en-US" b="1" dirty="0" smtClean="0"/>
          </a:p>
          <a:p>
            <a:r>
              <a:rPr lang="en-US" b="1" dirty="0" smtClean="0"/>
              <a:t>This </a:t>
            </a:r>
            <a:r>
              <a:rPr lang="en-US" b="1" dirty="0"/>
              <a:t>is for the ones who stood their ground</a:t>
            </a:r>
            <a:br>
              <a:rPr lang="en-US" b="1" dirty="0"/>
            </a:br>
            <a:r>
              <a:rPr lang="en-US" b="1" dirty="0"/>
              <a:t>It's for Tommy and Gina who never backed down</a:t>
            </a:r>
            <a:br>
              <a:rPr lang="en-US" b="1" dirty="0"/>
            </a:br>
            <a:r>
              <a:rPr lang="en-US" b="1" dirty="0"/>
              <a:t>Tomorrow's getting harder, make no mistake</a:t>
            </a:r>
            <a:br>
              <a:rPr lang="en-US" b="1" dirty="0"/>
            </a:br>
            <a:r>
              <a:rPr lang="en-US" b="1" dirty="0"/>
              <a:t>Luck </a:t>
            </a:r>
            <a:r>
              <a:rPr lang="en-US" b="1" dirty="0" err="1"/>
              <a:t>ain't</a:t>
            </a:r>
            <a:r>
              <a:rPr lang="en-US" b="1" dirty="0"/>
              <a:t> enough</a:t>
            </a:r>
            <a:br>
              <a:rPr lang="en-US" b="1" dirty="0"/>
            </a:br>
            <a:r>
              <a:rPr lang="en-US" b="1" dirty="0"/>
              <a:t>You've got to make your own </a:t>
            </a:r>
            <a:r>
              <a:rPr lang="en-US" b="1" dirty="0" smtClean="0"/>
              <a:t>breaks</a:t>
            </a:r>
          </a:p>
          <a:p>
            <a:pPr marL="0" indent="0">
              <a:buNone/>
            </a:pPr>
            <a:endParaRPr lang="en-US" b="1" dirty="0"/>
          </a:p>
          <a:p>
            <a:r>
              <a:rPr lang="en-US" b="1" dirty="0" smtClean="0"/>
              <a:t>You </a:t>
            </a:r>
            <a:r>
              <a:rPr lang="en-US" b="1" dirty="0"/>
              <a:t>better stand tall when they're calling you out</a:t>
            </a:r>
            <a:br>
              <a:rPr lang="en-US" b="1" dirty="0"/>
            </a:br>
            <a:r>
              <a:rPr lang="en-US" b="1" dirty="0"/>
              <a:t>Don't bend, don't break, baby, don't back down</a:t>
            </a:r>
          </a:p>
          <a:p>
            <a:endParaRPr lang="en-CA" dirty="0"/>
          </a:p>
        </p:txBody>
      </p:sp>
    </p:spTree>
    <p:extLst>
      <p:ext uri="{BB962C8B-B14F-4D97-AF65-F5344CB8AC3E}">
        <p14:creationId xmlns:p14="http://schemas.microsoft.com/office/powerpoint/2010/main" val="16851277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smtClean="0"/>
              <a:t>General Connections</a:t>
            </a:r>
            <a:endParaRPr lang="en-CA" dirty="0"/>
          </a:p>
        </p:txBody>
      </p:sp>
      <p:sp>
        <p:nvSpPr>
          <p:cNvPr id="3" name="Content Placeholder 2"/>
          <p:cNvSpPr>
            <a:spLocks noGrp="1"/>
          </p:cNvSpPr>
          <p:nvPr>
            <p:ph idx="1"/>
          </p:nvPr>
        </p:nvSpPr>
        <p:spPr/>
        <p:txBody>
          <a:bodyPr>
            <a:normAutofit/>
          </a:bodyPr>
          <a:lstStyle/>
          <a:p>
            <a:r>
              <a:rPr lang="en-CA" sz="2400" b="1" dirty="0" smtClean="0"/>
              <a:t>The voice in the song has an attitude that matches that of Lina in the novel. They are both survivors, due to their determination and inner strength. In the face of obstacles, they make a decision to overcome. It’s their life; they want to live while they’re alive.</a:t>
            </a:r>
            <a:endParaRPr lang="en-CA" sz="2400" b="1" dirty="0"/>
          </a:p>
        </p:txBody>
      </p:sp>
    </p:spTree>
    <p:extLst>
      <p:ext uri="{BB962C8B-B14F-4D97-AF65-F5344CB8AC3E}">
        <p14:creationId xmlns:p14="http://schemas.microsoft.com/office/powerpoint/2010/main" val="3279561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r>
              <a:rPr lang="en-US" sz="2400" b="1" i="1" dirty="0">
                <a:solidFill>
                  <a:srgbClr val="FFFF00"/>
                </a:solidFill>
              </a:rPr>
              <a:t>This </a:t>
            </a:r>
            <a:r>
              <a:rPr lang="en-US" sz="2400" b="1" i="1" dirty="0" err="1">
                <a:solidFill>
                  <a:srgbClr val="FFFF00"/>
                </a:solidFill>
              </a:rPr>
              <a:t>ain't</a:t>
            </a:r>
            <a:r>
              <a:rPr lang="en-US" sz="2400" b="1" i="1" dirty="0">
                <a:solidFill>
                  <a:srgbClr val="FFFF00"/>
                </a:solidFill>
              </a:rPr>
              <a:t> a song for the broken-hearted</a:t>
            </a:r>
            <a:br>
              <a:rPr lang="en-US" sz="2400" b="1" i="1" dirty="0">
                <a:solidFill>
                  <a:srgbClr val="FFFF00"/>
                </a:solidFill>
              </a:rPr>
            </a:br>
            <a:r>
              <a:rPr lang="en-US" sz="2400" b="1" i="1" dirty="0">
                <a:solidFill>
                  <a:srgbClr val="FFFF00"/>
                </a:solidFill>
              </a:rPr>
              <a:t>No silent prayer for the </a:t>
            </a:r>
            <a:r>
              <a:rPr lang="en-US" sz="2400" b="1" i="1" dirty="0" smtClean="0">
                <a:solidFill>
                  <a:srgbClr val="FFFF00"/>
                </a:solidFill>
              </a:rPr>
              <a:t>faith-departed</a:t>
            </a:r>
          </a:p>
          <a:p>
            <a:pPr marL="0" indent="0">
              <a:buNone/>
            </a:pPr>
            <a:endParaRPr lang="en-US" sz="2400" b="1" i="1" dirty="0"/>
          </a:p>
          <a:p>
            <a:r>
              <a:rPr lang="en-US" sz="2400" b="1" dirty="0" smtClean="0"/>
              <a:t>Feeling broken-hearted and praying for faith are luxuries the Lithuanians are not afforded</a:t>
            </a:r>
            <a:r>
              <a:rPr lang="en-US" sz="2400" b="1" i="1" dirty="0"/>
              <a:t/>
            </a:r>
            <a:br>
              <a:rPr lang="en-US" sz="2400" b="1" i="1" dirty="0"/>
            </a:br>
            <a:endParaRPr lang="en-CA" sz="2400" i="1" dirty="0"/>
          </a:p>
        </p:txBody>
      </p:sp>
    </p:spTree>
    <p:extLst>
      <p:ext uri="{BB962C8B-B14F-4D97-AF65-F5344CB8AC3E}">
        <p14:creationId xmlns:p14="http://schemas.microsoft.com/office/powerpoint/2010/main" val="255063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r>
              <a:rPr lang="en-US" sz="2400" b="1" i="1" dirty="0">
                <a:solidFill>
                  <a:srgbClr val="FFFF00"/>
                </a:solidFill>
              </a:rPr>
              <a:t>I </a:t>
            </a:r>
            <a:r>
              <a:rPr lang="en-US" sz="2400" b="1" i="1" dirty="0" err="1">
                <a:solidFill>
                  <a:srgbClr val="FFFF00"/>
                </a:solidFill>
              </a:rPr>
              <a:t>ain't</a:t>
            </a:r>
            <a:r>
              <a:rPr lang="en-US" sz="2400" b="1" i="1" dirty="0">
                <a:solidFill>
                  <a:srgbClr val="FFFF00"/>
                </a:solidFill>
              </a:rPr>
              <a:t> </a:t>
            </a:r>
            <a:r>
              <a:rPr lang="en-US" sz="2400" b="1" i="1" dirty="0" err="1">
                <a:solidFill>
                  <a:srgbClr val="FFFF00"/>
                </a:solidFill>
              </a:rPr>
              <a:t>gonna</a:t>
            </a:r>
            <a:r>
              <a:rPr lang="en-US" sz="2400" b="1" i="1" dirty="0">
                <a:solidFill>
                  <a:srgbClr val="FFFF00"/>
                </a:solidFill>
              </a:rPr>
              <a:t> be just a face in the crowd</a:t>
            </a:r>
            <a:br>
              <a:rPr lang="en-US" sz="2400" b="1" i="1" dirty="0">
                <a:solidFill>
                  <a:srgbClr val="FFFF00"/>
                </a:solidFill>
              </a:rPr>
            </a:br>
            <a:r>
              <a:rPr lang="en-US" sz="2400" b="1" i="1" dirty="0">
                <a:solidFill>
                  <a:srgbClr val="FFFF00"/>
                </a:solidFill>
              </a:rPr>
              <a:t>You're </a:t>
            </a:r>
            <a:r>
              <a:rPr lang="en-US" sz="2400" b="1" i="1" dirty="0" err="1">
                <a:solidFill>
                  <a:srgbClr val="FFFF00"/>
                </a:solidFill>
              </a:rPr>
              <a:t>gonna</a:t>
            </a:r>
            <a:r>
              <a:rPr lang="en-US" sz="2400" b="1" i="1" dirty="0">
                <a:solidFill>
                  <a:srgbClr val="FFFF00"/>
                </a:solidFill>
              </a:rPr>
              <a:t> hear my voice</a:t>
            </a:r>
            <a:br>
              <a:rPr lang="en-US" sz="2400" b="1" i="1" dirty="0">
                <a:solidFill>
                  <a:srgbClr val="FFFF00"/>
                </a:solidFill>
              </a:rPr>
            </a:br>
            <a:r>
              <a:rPr lang="en-US" sz="2400" b="1" i="1" dirty="0">
                <a:solidFill>
                  <a:srgbClr val="FFFF00"/>
                </a:solidFill>
              </a:rPr>
              <a:t>When I shout it out </a:t>
            </a:r>
            <a:r>
              <a:rPr lang="en-US" sz="2400" b="1" i="1" dirty="0" smtClean="0">
                <a:solidFill>
                  <a:srgbClr val="FFFF00"/>
                </a:solidFill>
              </a:rPr>
              <a:t>loud</a:t>
            </a:r>
          </a:p>
          <a:p>
            <a:endParaRPr lang="en-US" sz="2400" b="1" i="1" dirty="0">
              <a:solidFill>
                <a:srgbClr val="FFFF00"/>
              </a:solidFill>
            </a:endParaRPr>
          </a:p>
          <a:p>
            <a:r>
              <a:rPr lang="en-US" sz="2400" b="1" dirty="0" smtClean="0"/>
              <a:t>Lina refuses to be just another face in the crowd. She draws pictures and maps in order to communicate with her father.</a:t>
            </a:r>
            <a:endParaRPr lang="en-US" sz="2400" b="1" dirty="0"/>
          </a:p>
          <a:p>
            <a:endParaRPr lang="en-CA" dirty="0"/>
          </a:p>
        </p:txBody>
      </p:sp>
    </p:spTree>
    <p:extLst>
      <p:ext uri="{BB962C8B-B14F-4D97-AF65-F5344CB8AC3E}">
        <p14:creationId xmlns:p14="http://schemas.microsoft.com/office/powerpoint/2010/main" val="23200583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r>
              <a:rPr lang="en-US" sz="2400" b="1" i="1" dirty="0">
                <a:solidFill>
                  <a:srgbClr val="FFFF00"/>
                </a:solidFill>
              </a:rPr>
              <a:t>It's my life</a:t>
            </a:r>
            <a:br>
              <a:rPr lang="en-US" sz="2400" b="1" i="1" dirty="0">
                <a:solidFill>
                  <a:srgbClr val="FFFF00"/>
                </a:solidFill>
              </a:rPr>
            </a:br>
            <a:r>
              <a:rPr lang="en-US" sz="2400" b="1" i="1" dirty="0">
                <a:solidFill>
                  <a:srgbClr val="FFFF00"/>
                </a:solidFill>
              </a:rPr>
              <a:t>It's now or never</a:t>
            </a:r>
            <a:br>
              <a:rPr lang="en-US" sz="2400" b="1" i="1" dirty="0">
                <a:solidFill>
                  <a:srgbClr val="FFFF00"/>
                </a:solidFill>
              </a:rPr>
            </a:br>
            <a:r>
              <a:rPr lang="en-US" sz="2400" b="1" i="1" dirty="0">
                <a:solidFill>
                  <a:srgbClr val="FFFF00"/>
                </a:solidFill>
              </a:rPr>
              <a:t>I </a:t>
            </a:r>
            <a:r>
              <a:rPr lang="en-US" sz="2400" b="1" i="1" dirty="0" err="1">
                <a:solidFill>
                  <a:srgbClr val="FFFF00"/>
                </a:solidFill>
              </a:rPr>
              <a:t>ain't</a:t>
            </a:r>
            <a:r>
              <a:rPr lang="en-US" sz="2400" b="1" i="1" dirty="0">
                <a:solidFill>
                  <a:srgbClr val="FFFF00"/>
                </a:solidFill>
              </a:rPr>
              <a:t> </a:t>
            </a:r>
            <a:r>
              <a:rPr lang="en-US" sz="2400" b="1" i="1" dirty="0" err="1">
                <a:solidFill>
                  <a:srgbClr val="FFFF00"/>
                </a:solidFill>
              </a:rPr>
              <a:t>gonna</a:t>
            </a:r>
            <a:r>
              <a:rPr lang="en-US" sz="2400" b="1" i="1" dirty="0">
                <a:solidFill>
                  <a:srgbClr val="FFFF00"/>
                </a:solidFill>
              </a:rPr>
              <a:t> live forever</a:t>
            </a:r>
            <a:br>
              <a:rPr lang="en-US" sz="2400" b="1" i="1" dirty="0">
                <a:solidFill>
                  <a:srgbClr val="FFFF00"/>
                </a:solidFill>
              </a:rPr>
            </a:br>
            <a:r>
              <a:rPr lang="en-US" sz="2400" b="1" i="1" dirty="0">
                <a:solidFill>
                  <a:srgbClr val="FFFF00"/>
                </a:solidFill>
              </a:rPr>
              <a:t>I just want to live while I'm </a:t>
            </a:r>
            <a:r>
              <a:rPr lang="en-US" sz="2400" b="1" i="1" dirty="0" smtClean="0">
                <a:solidFill>
                  <a:srgbClr val="FFFF00"/>
                </a:solidFill>
              </a:rPr>
              <a:t>alive</a:t>
            </a:r>
          </a:p>
          <a:p>
            <a:endParaRPr lang="en-US" sz="2400" b="1" i="1" dirty="0">
              <a:solidFill>
                <a:srgbClr val="FFFF00"/>
              </a:solidFill>
            </a:endParaRPr>
          </a:p>
          <a:p>
            <a:r>
              <a:rPr lang="en-US" sz="2400" b="1" dirty="0" smtClean="0"/>
              <a:t>Lina tries desperately to live her fullest life, despite hardship</a:t>
            </a:r>
          </a:p>
          <a:p>
            <a:r>
              <a:rPr lang="en-US" sz="2400" b="1" dirty="0" smtClean="0"/>
              <a:t>Others seem to give up. Lina insists on living.</a:t>
            </a:r>
            <a:r>
              <a:rPr lang="en-US" sz="2400" b="1" i="1" dirty="0">
                <a:solidFill>
                  <a:srgbClr val="FFFF00"/>
                </a:solidFill>
              </a:rPr>
              <a:t/>
            </a:r>
            <a:br>
              <a:rPr lang="en-US" sz="2400" b="1" i="1" dirty="0">
                <a:solidFill>
                  <a:srgbClr val="FFFF00"/>
                </a:solidFill>
              </a:rPr>
            </a:br>
            <a:endParaRPr lang="en-CA" sz="2400" dirty="0">
              <a:solidFill>
                <a:srgbClr val="FFFF00"/>
              </a:solidFill>
            </a:endParaRPr>
          </a:p>
        </p:txBody>
      </p:sp>
    </p:spTree>
    <p:extLst>
      <p:ext uri="{BB962C8B-B14F-4D97-AF65-F5344CB8AC3E}">
        <p14:creationId xmlns:p14="http://schemas.microsoft.com/office/powerpoint/2010/main" val="18029466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r>
              <a:rPr lang="en-CA" sz="2400" b="1" i="1" dirty="0" smtClean="0">
                <a:solidFill>
                  <a:srgbClr val="FFFF00"/>
                </a:solidFill>
              </a:rPr>
              <a:t>This is for the ones who stood their ground</a:t>
            </a:r>
          </a:p>
          <a:p>
            <a:pPr marL="0" indent="0">
              <a:buNone/>
            </a:pPr>
            <a:r>
              <a:rPr lang="en-CA" sz="2400" b="1" i="1" dirty="0">
                <a:solidFill>
                  <a:srgbClr val="FFFF00"/>
                </a:solidFill>
              </a:rPr>
              <a:t> </a:t>
            </a:r>
            <a:r>
              <a:rPr lang="en-CA" sz="2400" b="1" i="1" dirty="0" smtClean="0">
                <a:solidFill>
                  <a:srgbClr val="FFFF00"/>
                </a:solidFill>
              </a:rPr>
              <a:t>   It’s for Tommy and Gina who never backed down</a:t>
            </a:r>
          </a:p>
          <a:p>
            <a:pPr marL="0" indent="0">
              <a:buNone/>
            </a:pPr>
            <a:endParaRPr lang="en-CA" sz="2400" b="1" i="1" dirty="0">
              <a:solidFill>
                <a:srgbClr val="FFFF00"/>
              </a:solidFill>
            </a:endParaRPr>
          </a:p>
          <a:p>
            <a:r>
              <a:rPr lang="en-CA" sz="2400" b="1" dirty="0" smtClean="0"/>
              <a:t>Many Lithuanians stood their ground against the NKVD; they refused to sign the prisoner contracts.</a:t>
            </a:r>
            <a:endParaRPr lang="en-CA" sz="2400" b="1" dirty="0"/>
          </a:p>
        </p:txBody>
      </p:sp>
    </p:spTree>
    <p:extLst>
      <p:ext uri="{BB962C8B-B14F-4D97-AF65-F5344CB8AC3E}">
        <p14:creationId xmlns:p14="http://schemas.microsoft.com/office/powerpoint/2010/main" val="31410582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r>
              <a:rPr lang="en-US" sz="2400" b="1" i="1" dirty="0">
                <a:solidFill>
                  <a:srgbClr val="FFFF00"/>
                </a:solidFill>
              </a:rPr>
              <a:t>Tomorrow's getting harder, make no </a:t>
            </a:r>
            <a:r>
              <a:rPr lang="en-US" sz="2400" b="1" i="1" dirty="0" smtClean="0">
                <a:solidFill>
                  <a:srgbClr val="FFFF00"/>
                </a:solidFill>
              </a:rPr>
              <a:t>mistake</a:t>
            </a:r>
          </a:p>
          <a:p>
            <a:endParaRPr lang="en-US" sz="2400" b="1" i="1" dirty="0">
              <a:solidFill>
                <a:srgbClr val="FFFF00"/>
              </a:solidFill>
            </a:endParaRPr>
          </a:p>
          <a:p>
            <a:r>
              <a:rPr lang="en-US" sz="2400" b="1" dirty="0" smtClean="0"/>
              <a:t>Every passing day is harder. Fewer supplies and colder weather mean that prisoners grow increasingly weaker.</a:t>
            </a:r>
            <a:r>
              <a:rPr lang="en-US" b="1" dirty="0"/>
              <a:t/>
            </a:r>
            <a:br>
              <a:rPr lang="en-US" b="1" dirty="0"/>
            </a:br>
            <a:endParaRPr lang="en-CA" dirty="0"/>
          </a:p>
        </p:txBody>
      </p:sp>
    </p:spTree>
    <p:extLst>
      <p:ext uri="{BB962C8B-B14F-4D97-AF65-F5344CB8AC3E}">
        <p14:creationId xmlns:p14="http://schemas.microsoft.com/office/powerpoint/2010/main" val="28475135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4BA1669898C84A9D0A7CD88DD86DEE" ma:contentTypeVersion="7" ma:contentTypeDescription="Create a new document." ma:contentTypeScope="" ma:versionID="c3bc4c656b89b926000d545e7200fcba">
  <xsd:schema xmlns:xsd="http://www.w3.org/2001/XMLSchema" xmlns:xs="http://www.w3.org/2001/XMLSchema" xmlns:p="http://schemas.microsoft.com/office/2006/metadata/properties" xmlns:ns1="http://schemas.microsoft.com/sharepoint/v3" xmlns:ns2="3c924a6b-2f35-4917-a7f8-b3e917a78ebf" targetNamespace="http://schemas.microsoft.com/office/2006/metadata/properties" ma:root="true" ma:fieldsID="7f94b65606a0d36bb6a04bca121ff855" ns1:_="" ns2:_="">
    <xsd:import namespace="http://schemas.microsoft.com/sharepoint/v3"/>
    <xsd:import namespace="3c924a6b-2f35-4917-a7f8-b3e917a78ebf"/>
    <xsd:element name="properties">
      <xsd:complexType>
        <xsd:sequence>
          <xsd:element name="documentManagement">
            <xsd:complexType>
              <xsd:all>
                <xsd:element ref="ns1:PublishingStartDate" minOccurs="0"/>
                <xsd:element ref="ns1:PublishingExpirationDate" minOccurs="0"/>
                <xsd:element ref="ns2:Blog_x0020_Category"/>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 ma:hidden="true" ma:internalName="PublishingStartDate">
      <xsd:simpleType>
        <xsd:restriction base="dms:Unknown"/>
      </xsd:simpleType>
    </xsd:element>
    <xsd:element name="PublishingExpirationDate" ma:index="5"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c924a6b-2f35-4917-a7f8-b3e917a78ebf" elementFormDefault="qualified">
    <xsd:import namespace="http://schemas.microsoft.com/office/2006/documentManagement/types"/>
    <xsd:import namespace="http://schemas.microsoft.com/office/infopath/2007/PartnerControls"/>
    <xsd:element name="Blog_x0020_Category" ma:index="6" ma:displayName="Blog Category" ma:list="{5ce769ce-cfb9-46d6-b0af-6a04f9ac84e5}" ma:internalName="Blog_x0020_Category" ma:readOnly="false" ma:showField="Title" ma:web="3c924a6b-2f35-4917-a7f8-b3e917a78ebf">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StartDate xmlns="http://schemas.microsoft.com/sharepoint/v3" xsi:nil="true"/>
    <PublishingExpirationDate xmlns="http://schemas.microsoft.com/sharepoint/v3" xsi:nil="true"/>
    <Blog_x0020_Category xmlns="3c924a6b-2f35-4917-a7f8-b3e917a78ebf">59</Blog_x0020_Category>
  </documentManagement>
</p:properties>
</file>

<file path=customXml/itemProps1.xml><?xml version="1.0" encoding="utf-8"?>
<ds:datastoreItem xmlns:ds="http://schemas.openxmlformats.org/officeDocument/2006/customXml" ds:itemID="{9CE2D417-9A54-4301-8926-83F3DB5B2587}"/>
</file>

<file path=customXml/itemProps2.xml><?xml version="1.0" encoding="utf-8"?>
<ds:datastoreItem xmlns:ds="http://schemas.openxmlformats.org/officeDocument/2006/customXml" ds:itemID="{C029D165-05EE-4984-B9A1-FF785024A1D9}"/>
</file>

<file path=customXml/itemProps3.xml><?xml version="1.0" encoding="utf-8"?>
<ds:datastoreItem xmlns:ds="http://schemas.openxmlformats.org/officeDocument/2006/customXml" ds:itemID="{2C135389-4127-4D26-B9B7-ADC80597F509}"/>
</file>

<file path=docProps/app.xml><?xml version="1.0" encoding="utf-8"?>
<Properties xmlns="http://schemas.openxmlformats.org/officeDocument/2006/extended-properties" xmlns:vt="http://schemas.openxmlformats.org/officeDocument/2006/docPropsVTypes">
  <Template>TM03457503[[fn=Quotable]]</Template>
  <TotalTime>251</TotalTime>
  <Words>189</Words>
  <Application>Microsoft Office PowerPoint</Application>
  <PresentationFormat>Widescreen</PresentationFormat>
  <Paragraphs>43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2</vt:lpstr>
      <vt:lpstr>Quotable</vt:lpstr>
      <vt:lpstr>Between Shades of Gray &amp; “It’s My Life”</vt:lpstr>
      <vt:lpstr>PowerPoint Presentation</vt:lpstr>
      <vt:lpstr>It’s My Life – Bon Jovi</vt:lpstr>
      <vt:lpstr>General Connections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Between Shades of Gray &amp; “It’s My Life”</dc:title>
  <dc:creator>Marshall, Valerie     (ASD-W)</dc:creator>
  <cp:lastModifiedBy>Marshall, Valerie     (ASD-W)</cp:lastModifiedBy>
  <cp:revision>9</cp:revision>
  <dcterms:created xsi:type="dcterms:W3CDTF">2019-04-28T19:23:15Z</dcterms:created>
  <dcterms:modified xsi:type="dcterms:W3CDTF">2019-04-28T23:34:52Z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0x010100C54BA1669898C84A9D0A7CD88DD86DEE</vt:lpwstr>
  </property>
</Properties>
</file>