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Old Standard TT" panose="020B0604020202020204" charset="0"/>
      <p:regular r:id="rId20"/>
      <p:bold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202530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497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822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401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109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886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835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826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15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301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010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103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613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269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9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840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9264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71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599" cy="2106299"/>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199"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R_GX46ooK2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599" cy="1522800"/>
          </a:xfrm>
          <a:prstGeom prst="rect">
            <a:avLst/>
          </a:prstGeom>
        </p:spPr>
        <p:txBody>
          <a:bodyPr lIns="91425" tIns="91425" rIns="91425" bIns="91425" anchor="b" anchorCtr="0">
            <a:noAutofit/>
          </a:bodyPr>
          <a:lstStyle/>
          <a:p>
            <a:pPr lvl="0">
              <a:spcBef>
                <a:spcPts val="0"/>
              </a:spcBef>
              <a:buNone/>
            </a:pPr>
            <a:r>
              <a:rPr lang="en"/>
              <a:t>BLACKOUT POETRY</a:t>
            </a:r>
          </a:p>
        </p:txBody>
      </p:sp>
      <p:sp>
        <p:nvSpPr>
          <p:cNvPr id="60" name="Shape 60"/>
          <p:cNvSpPr txBox="1">
            <a:spLocks noGrp="1"/>
          </p:cNvSpPr>
          <p:nvPr>
            <p:ph type="subTitle" idx="1"/>
          </p:nvPr>
        </p:nvSpPr>
        <p:spPr>
          <a:xfrm>
            <a:off x="512700" y="3840639"/>
            <a:ext cx="8118599" cy="787499"/>
          </a:xfrm>
          <a:prstGeom prst="rect">
            <a:avLst/>
          </a:prstGeom>
        </p:spPr>
        <p:txBody>
          <a:bodyPr lIns="91425" tIns="91425" rIns="91425" bIns="91425" anchor="t" anchorCtr="0">
            <a:noAutofit/>
          </a:bodyPr>
          <a:lstStyle/>
          <a:p>
            <a:pPr lvl="0">
              <a:spcBef>
                <a:spcPts val="0"/>
              </a:spcBef>
              <a:buNone/>
            </a:pPr>
            <a:r>
              <a:rPr lang="en"/>
              <a:t>Grade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Scan the page first before reading it completely. Keep an eye out for an anchor word as you scan. An anchor word is one word on the page that stands out to you because it is packed and loaded with meaning and significance.  Starting with an anchor word is important because it helps you to imagine possible themes and topics for your poem. </a:t>
            </a:r>
          </a:p>
        </p:txBody>
      </p:sp>
      <p:sp>
        <p:nvSpPr>
          <p:cNvPr id="111" name="Shape 111"/>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Step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Step 2</a:t>
            </a:r>
          </a:p>
        </p:txBody>
      </p:sp>
      <p:sp>
        <p:nvSpPr>
          <p:cNvPr id="117" name="Shape 11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Now read the page of text in its entirety. Use a pencil to lightly circle any words that connect to the anchor word and resonate with you. Resonant words might be expressive or evocative, but for whatever reason, these are the words on the page that stick with you. Avoid circling more than three words in a row.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Step 3</a:t>
            </a:r>
          </a:p>
        </p:txBody>
      </p:sp>
      <p:sp>
        <p:nvSpPr>
          <p:cNvPr id="123" name="Shape 123"/>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List all of the circled words on a separate piece of paper. List the words in the order that they appear on the page of text from top to bottom, left to right. The words you use for the final poem will remain in this order so it doesn’t confuse the reader.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Step 4</a:t>
            </a:r>
          </a:p>
        </p:txBody>
      </p:sp>
      <p:sp>
        <p:nvSpPr>
          <p:cNvPr id="129" name="Shape 129"/>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Select words, without changing their order on the list, and piece them together to create the lines of a poem. You can eliminate parts of words, especially any endings, if it helps to keep the meaning of the poem clear. Try different possibilities for your poem before selecting the lines for your final poem. If you are stuck during this step, return back to the original page of text. The right word you are searching for could be there waiting for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Step 5</a:t>
            </a:r>
          </a:p>
        </p:txBody>
      </p:sp>
      <p:sp>
        <p:nvSpPr>
          <p:cNvPr id="135" name="Shape 13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Return to the page of text and circle only the words you selected for the final poem.  Remember to also erase the circles around any words you will not be using.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Step 6</a:t>
            </a:r>
          </a:p>
        </p:txBody>
      </p:sp>
      <p:sp>
        <p:nvSpPr>
          <p:cNvPr id="141" name="Shape 141"/>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Add an illustration or design to the page of text that connects to your poem. Be very careful not to draw over the circled words you selected for your final poem!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311700" y="279924"/>
            <a:ext cx="5998800" cy="4555800"/>
          </a:xfrm>
          <a:prstGeom prst="rect">
            <a:avLst/>
          </a:prstGeom>
          <a:solidFill>
            <a:schemeClr val="lt1"/>
          </a:solidFill>
        </p:spPr>
        <p:txBody>
          <a:bodyPr lIns="91425" tIns="91425" rIns="91425" bIns="91425" anchor="ctr" anchorCtr="0">
            <a:noAutofit/>
          </a:bodyPr>
          <a:lstStyle/>
          <a:p>
            <a:pPr lvl="0">
              <a:spcBef>
                <a:spcPts val="0"/>
              </a:spcBef>
              <a:buNone/>
            </a:pPr>
            <a:endParaRPr/>
          </a:p>
          <a:p>
            <a:pPr lvl="0">
              <a:spcBef>
                <a:spcPts val="0"/>
              </a:spcBef>
              <a:buNone/>
            </a:pPr>
            <a:r>
              <a:rPr lang="en" sz="2500"/>
              <a:t>BE CREATIVE</a:t>
            </a:r>
          </a:p>
        </p:txBody>
      </p:sp>
      <p:pic>
        <p:nvPicPr>
          <p:cNvPr id="147" name="Shape 147"/>
          <p:cNvPicPr preferRelativeResize="0"/>
          <p:nvPr/>
        </p:nvPicPr>
        <p:blipFill>
          <a:blip r:embed="rId3">
            <a:alphaModFix/>
          </a:blip>
          <a:stretch>
            <a:fillRect/>
          </a:stretch>
        </p:blipFill>
        <p:spPr>
          <a:xfrm>
            <a:off x="2705874" y="0"/>
            <a:ext cx="3070399" cy="5143500"/>
          </a:xfrm>
          <a:prstGeom prst="rect">
            <a:avLst/>
          </a:prstGeom>
          <a:noFill/>
          <a:ln>
            <a:noFill/>
          </a:ln>
        </p:spPr>
      </p:pic>
      <p:pic>
        <p:nvPicPr>
          <p:cNvPr id="148" name="Shape 148"/>
          <p:cNvPicPr preferRelativeResize="0"/>
          <p:nvPr/>
        </p:nvPicPr>
        <p:blipFill>
          <a:blip r:embed="rId4">
            <a:alphaModFix/>
          </a:blip>
          <a:stretch>
            <a:fillRect/>
          </a:stretch>
        </p:blipFill>
        <p:spPr>
          <a:xfrm>
            <a:off x="5839305" y="0"/>
            <a:ext cx="3304695"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Homework</a:t>
            </a:r>
          </a:p>
        </p:txBody>
      </p:sp>
      <p:sp>
        <p:nvSpPr>
          <p:cNvPr id="154" name="Shape 154"/>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a:spcBef>
                <a:spcPts val="0"/>
              </a:spcBef>
              <a:buNone/>
            </a:pPr>
            <a:r>
              <a:rPr lang="en"/>
              <a:t>Your homework for tonight is to make sure that you have a hard copy (typed or handwritten) of the poem you will be analyzing. </a:t>
            </a:r>
          </a:p>
          <a:p>
            <a:pPr lvl="0">
              <a:spcBef>
                <a:spcPts val="0"/>
              </a:spcBef>
              <a:buNone/>
            </a:pPr>
            <a:r>
              <a:rPr lang="en"/>
              <a:t>Tomorrow (Thursday) you will have time in class to work on the Poetry Analysis portion of your assignment, which is due </a:t>
            </a:r>
            <a:r>
              <a:rPr lang="en" b="1"/>
              <a:t>April 11th, 2017.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65500" y="1382350"/>
            <a:ext cx="4045199" cy="1333200"/>
          </a:xfrm>
          <a:prstGeom prst="rect">
            <a:avLst/>
          </a:prstGeom>
        </p:spPr>
        <p:txBody>
          <a:bodyPr lIns="91425" tIns="91425" rIns="91425" bIns="91425" anchor="b" anchorCtr="0">
            <a:noAutofit/>
          </a:bodyPr>
          <a:lstStyle/>
          <a:p>
            <a:pPr lvl="0">
              <a:spcBef>
                <a:spcPts val="0"/>
              </a:spcBef>
              <a:buNone/>
            </a:pPr>
            <a:r>
              <a:rPr lang="en"/>
              <a:t>AGENDA</a:t>
            </a:r>
          </a:p>
        </p:txBody>
      </p:sp>
      <p:sp>
        <p:nvSpPr>
          <p:cNvPr id="66" name="Shape 66"/>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marL="457200" lvl="0" indent="-228600" rtl="0">
              <a:spcBef>
                <a:spcPts val="0"/>
              </a:spcBef>
            </a:pPr>
            <a:r>
              <a:rPr lang="en"/>
              <a:t>Silent Reading (20 Minutes)</a:t>
            </a:r>
          </a:p>
          <a:p>
            <a:pPr marL="457200" lvl="0" indent="-228600" rtl="0">
              <a:spcBef>
                <a:spcPts val="0"/>
              </a:spcBef>
            </a:pPr>
            <a:r>
              <a:rPr lang="en"/>
              <a:t>Quick Write (5 Minutes)</a:t>
            </a:r>
          </a:p>
          <a:p>
            <a:pPr marL="457200" lvl="0" indent="-228600" rtl="0">
              <a:spcBef>
                <a:spcPts val="0"/>
              </a:spcBef>
            </a:pPr>
            <a:r>
              <a:rPr lang="en"/>
              <a:t>Blackout Poetry Notes &amp; Instructions (10 Minutes)</a:t>
            </a:r>
          </a:p>
          <a:p>
            <a:pPr marL="457200" lvl="0" indent="-228600">
              <a:spcBef>
                <a:spcPts val="0"/>
              </a:spcBef>
              <a:buNone/>
            </a:pPr>
            <a:r>
              <a:rPr lang="en"/>
              <a:t>Blackout Poetry Activity (25 Minutes)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a:t>Silent Reading</a:t>
            </a:r>
          </a:p>
          <a:p>
            <a:pPr lvl="0">
              <a:spcBef>
                <a:spcPts val="0"/>
              </a:spcBef>
              <a:buNone/>
            </a:pPr>
            <a:r>
              <a:rPr lang="en"/>
              <a:t>20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endParaRPr/>
          </a:p>
        </p:txBody>
      </p:sp>
      <p:sp>
        <p:nvSpPr>
          <p:cNvPr id="77" name="Shape 77" descr="B.Ed. students at St. Thomas University learning how to use chroma key." title="&quot;Anchorman&quot; Green Screen">
            <a:hlinkClick r:id="rId3"/>
          </p:cNvPr>
          <p:cNvSpPr/>
          <p:nvPr/>
        </p:nvSpPr>
        <p:spPr>
          <a:xfrm>
            <a:off x="1319775" y="152400"/>
            <a:ext cx="6452625" cy="4839474"/>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endParaRPr/>
          </a:p>
        </p:txBody>
      </p:sp>
      <p:pic>
        <p:nvPicPr>
          <p:cNvPr id="83" name="Shape 83"/>
          <p:cNvPicPr preferRelativeResize="0"/>
          <p:nvPr/>
        </p:nvPicPr>
        <p:blipFill>
          <a:blip r:embed="rId3">
            <a:alphaModFix/>
          </a:blip>
          <a:stretch>
            <a:fillRect/>
          </a:stretch>
        </p:blipFill>
        <p:spPr>
          <a:xfrm>
            <a:off x="1217100" y="152400"/>
            <a:ext cx="6860100" cy="487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74950" y="526350"/>
            <a:ext cx="4992000" cy="4090800"/>
          </a:xfrm>
          <a:prstGeom prst="rect">
            <a:avLst/>
          </a:prstGeom>
        </p:spPr>
        <p:txBody>
          <a:bodyPr lIns="91425" tIns="91425" rIns="91425" bIns="91425" anchor="ctr" anchorCtr="0">
            <a:noAutofit/>
          </a:bodyPr>
          <a:lstStyle/>
          <a:p>
            <a:pPr lvl="0">
              <a:spcBef>
                <a:spcPts val="0"/>
              </a:spcBef>
              <a:buNone/>
            </a:pPr>
            <a:r>
              <a:rPr lang="en"/>
              <a:t>Canva</a:t>
            </a:r>
          </a:p>
          <a:p>
            <a:pPr lvl="0">
              <a:spcBef>
                <a:spcPts val="0"/>
              </a:spcBef>
              <a:buNone/>
            </a:pPr>
            <a:r>
              <a:rPr lang="en"/>
              <a:t>Create Magazines</a:t>
            </a:r>
          </a:p>
          <a:p>
            <a:pPr lvl="0">
              <a:spcBef>
                <a:spcPts val="0"/>
              </a:spcBef>
              <a:buNone/>
            </a:pPr>
            <a:r>
              <a:rPr lang="en"/>
              <a:t>&amp; Movie Posters</a:t>
            </a:r>
          </a:p>
        </p:txBody>
      </p:sp>
      <p:pic>
        <p:nvPicPr>
          <p:cNvPr id="89" name="Shape 89"/>
          <p:cNvPicPr preferRelativeResize="0"/>
          <p:nvPr/>
        </p:nvPicPr>
        <p:blipFill>
          <a:blip r:embed="rId3">
            <a:alphaModFix/>
          </a:blip>
          <a:stretch>
            <a:fillRect/>
          </a:stretch>
        </p:blipFill>
        <p:spPr>
          <a:xfrm>
            <a:off x="5283450" y="152400"/>
            <a:ext cx="3708150" cy="4798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12700" y="1893300"/>
            <a:ext cx="8281500" cy="1522800"/>
          </a:xfrm>
          <a:prstGeom prst="rect">
            <a:avLst/>
          </a:prstGeom>
        </p:spPr>
        <p:txBody>
          <a:bodyPr lIns="91425" tIns="91425" rIns="91425" bIns="91425" anchor="b" anchorCtr="0">
            <a:noAutofit/>
          </a:bodyPr>
          <a:lstStyle/>
          <a:p>
            <a:pPr lvl="0">
              <a:spcBef>
                <a:spcPts val="0"/>
              </a:spcBef>
              <a:buNone/>
            </a:pPr>
            <a:r>
              <a:rPr lang="en"/>
              <a:t>BLACKOUT POETRY?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0" y="0"/>
            <a:ext cx="5486393" cy="5143500"/>
          </a:xfrm>
          <a:prstGeom prst="rect">
            <a:avLst/>
          </a:prstGeom>
          <a:noFill/>
          <a:ln>
            <a:noFill/>
          </a:ln>
        </p:spPr>
      </p:pic>
      <p:pic>
        <p:nvPicPr>
          <p:cNvPr id="100" name="Shape 100"/>
          <p:cNvPicPr preferRelativeResize="0"/>
          <p:nvPr/>
        </p:nvPicPr>
        <p:blipFill>
          <a:blip r:embed="rId4">
            <a:alphaModFix/>
          </a:blip>
          <a:stretch>
            <a:fillRect/>
          </a:stretch>
        </p:blipFill>
        <p:spPr>
          <a:xfrm>
            <a:off x="5486399" y="0"/>
            <a:ext cx="36576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90250" y="526350"/>
            <a:ext cx="8292300" cy="4090800"/>
          </a:xfrm>
          <a:prstGeom prst="rect">
            <a:avLst/>
          </a:prstGeom>
        </p:spPr>
        <p:txBody>
          <a:bodyPr lIns="91425" tIns="91425" rIns="91425" bIns="91425" anchor="ctr" anchorCtr="0">
            <a:noAutofit/>
          </a:bodyPr>
          <a:lstStyle/>
          <a:p>
            <a:pPr lvl="0">
              <a:spcBef>
                <a:spcPts val="0"/>
              </a:spcBef>
              <a:buNone/>
            </a:pPr>
            <a:r>
              <a:rPr lang="en" sz="3600"/>
              <a:t>A blackout poem is when a poet takes a marker (usually black marker) to already established text–like in a newspaper–and starts redacting words until a poem is formed.</a:t>
            </a: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47</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A04AB6-4B20-49AD-A03B-9FD3178AF12A}"/>
</file>

<file path=customXml/itemProps2.xml><?xml version="1.0" encoding="utf-8"?>
<ds:datastoreItem xmlns:ds="http://schemas.openxmlformats.org/officeDocument/2006/customXml" ds:itemID="{79ADE617-B159-451D-B552-6CCCD89543C6}"/>
</file>

<file path=customXml/itemProps3.xml><?xml version="1.0" encoding="utf-8"?>
<ds:datastoreItem xmlns:ds="http://schemas.openxmlformats.org/officeDocument/2006/customXml" ds:itemID="{08613A5B-1F65-45E5-8465-FB07744D8E85}"/>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On-screen Show (16:9)</PresentationFormat>
  <Paragraphs>31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Old Standard TT</vt:lpstr>
      <vt:lpstr>Arial</vt:lpstr>
      <vt:lpstr>paperback</vt:lpstr>
      <vt:lpstr>BLACKOUT POETRY</vt:lpstr>
      <vt:lpstr>AGENDA</vt:lpstr>
      <vt:lpstr>Silent Reading 20 Minutes</vt:lpstr>
      <vt:lpstr>PowerPoint Presentation</vt:lpstr>
      <vt:lpstr>PowerPoint Presentation</vt:lpstr>
      <vt:lpstr>Canva Create Magazines &amp; Movie Posters</vt:lpstr>
      <vt:lpstr>BLACKOUT POETRY?</vt:lpstr>
      <vt:lpstr>PowerPoint Presentation</vt:lpstr>
      <vt:lpstr>A blackout poem is when a poet takes a marker (usually black marker) to already established text–like in a newspaper–and starts redacting words until a poem is formed.</vt:lpstr>
      <vt:lpstr>Step 1</vt:lpstr>
      <vt:lpstr>Step 2</vt:lpstr>
      <vt:lpstr>Step 3</vt:lpstr>
      <vt:lpstr>Step 4</vt:lpstr>
      <vt:lpstr>Step 5</vt:lpstr>
      <vt:lpstr>Step 6</vt:lpstr>
      <vt:lpstr>PowerPoint Presentation</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BLACKOUT POETRY</dc:title>
  <dc:creator>Perez, Lindsay    (ASD-W)</dc:creator>
  <cp:lastModifiedBy>Perez, Lindsay    (ASD-W)</cp:lastModifiedBy>
  <cp:revision>1</cp:revision>
  <dcterms:modified xsi:type="dcterms:W3CDTF">2017-04-06T15:34:16Z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