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27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01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50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24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990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74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0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63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6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6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299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030C-0DEA-457B-B2B4-C4A479EEA899}" type="datetimeFigureOut">
              <a:rPr lang="fr-CA" smtClean="0"/>
              <a:t>2017-10-18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2A97-7A09-4B49-A03A-CD2D314CE6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973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233"/>
            <a:ext cx="9144000" cy="1548580"/>
          </a:xfrm>
        </p:spPr>
        <p:txBody>
          <a:bodyPr/>
          <a:lstStyle/>
          <a:p>
            <a:r>
              <a:rPr lang="en-US" dirty="0" smtClean="0"/>
              <a:t>International Borders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35" y="2794715"/>
            <a:ext cx="11385755" cy="338485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What international borders have you crossed?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questions are asked of you when you cross a border?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Why do you need a passport to cross a border?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 it important for countries to carefully guard their borders or should people be able to move more freely across international borders?</a:t>
            </a:r>
          </a:p>
          <a:p>
            <a:pPr marL="514350" indent="-514350" algn="l">
              <a:buFont typeface="+mj-lt"/>
              <a:buAutoNum type="arabicPeriod"/>
            </a:pPr>
            <a:endParaRPr lang="en-US" sz="30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56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Bulgaria            /            Turkey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AD-International-Borders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238520"/>
            <a:ext cx="6667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Turkey         /       Syria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Image result for international borders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36" y="2066768"/>
            <a:ext cx="6800985" cy="4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Coutts,  Canada / </a:t>
            </a:r>
            <a:r>
              <a:rPr lang="en-US" dirty="0" err="1" smtClean="0"/>
              <a:t>Sweetgrass</a:t>
            </a:r>
            <a:r>
              <a:rPr lang="en-US" dirty="0" smtClean="0"/>
              <a:t>, USA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1266" name="Picture 2" descr="Image result for international borders coutts albe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2538412"/>
            <a:ext cx="6096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international borders coutts albe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99" y="325211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 (deforested)    /  Dominican Republic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Haiti and the Dominican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77" y="1825625"/>
            <a:ext cx="5667896" cy="42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Norway             /          Sweden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https://img.buzzfeed.com/buzzfeed-static/static/2014-03/enhanced/webdr06/11/12/grid-cell-1396-1394557023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5" y="1825625"/>
            <a:ext cx="6257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India               /          Pakistan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 descr="https://img.buzzfeed.com/buzzfeed-static/static/2014-03/enhanced/webdr07/11/10/grid-cell-27324-1394549738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825625"/>
            <a:ext cx="4667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/ USA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https://img.buzzfeed.com/buzzfeed-static/static/2014-03/enhanced/webdr07/11/11/grid-cell-6888-139455354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3949089" cy="59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Netherlands         /          Belgium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https://img.buzzfeed.com/buzzfeed-static/static/2014-03/enhanced/webdr06/10/16/grid-cell-3195-1394484506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9" y="1929427"/>
            <a:ext cx="4667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North Korea     /     South Korea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Image result for border north korea sou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2" y="1961356"/>
            <a:ext cx="6535603" cy="43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East  Berlin   / West Berlin (Checkpoint 									Charlie)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Image result for checkpoint charlie and the berlin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48" y="2555807"/>
            <a:ext cx="7986304" cy="41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USA         /       Mexico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AD-International-Border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59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AB3CBE-1478-4ACB-99CF-9F896E6C13AA}"/>
</file>

<file path=customXml/itemProps2.xml><?xml version="1.0" encoding="utf-8"?>
<ds:datastoreItem xmlns:ds="http://schemas.openxmlformats.org/officeDocument/2006/customXml" ds:itemID="{7765C332-73CD-45B2-9E61-A4759DFB2548}"/>
</file>

<file path=customXml/itemProps3.xml><?xml version="1.0" encoding="utf-8"?>
<ds:datastoreItem xmlns:ds="http://schemas.openxmlformats.org/officeDocument/2006/customXml" ds:itemID="{19157D9B-07C2-46F5-915E-55A611E360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111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International Borders</vt:lpstr>
      <vt:lpstr>Haiti (deforested)    /  Dominican Republic</vt:lpstr>
      <vt:lpstr>            Norway             /          Sweden</vt:lpstr>
      <vt:lpstr>                India               /          Pakistan</vt:lpstr>
      <vt:lpstr>Canada / USA</vt:lpstr>
      <vt:lpstr>      Netherlands         /          Belgium</vt:lpstr>
      <vt:lpstr>        North Korea     /     South Korea</vt:lpstr>
      <vt:lpstr>             East  Berlin   / West Berlin (Checkpoint          Charlie)</vt:lpstr>
      <vt:lpstr>                        USA         /       Mexico</vt:lpstr>
      <vt:lpstr>            Bulgaria            /            Turkey</vt:lpstr>
      <vt:lpstr>                    Turkey         /       Syria</vt:lpstr>
      <vt:lpstr>              Coutts,  Canada / Sweetgrass, USA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Borders</dc:title>
  <dc:creator>Marshall, Valerie     (ASD-W)</dc:creator>
  <cp:lastModifiedBy>Marshall, Valerie     (ASD-W)</cp:lastModifiedBy>
  <cp:revision>12</cp:revision>
  <dcterms:created xsi:type="dcterms:W3CDTF">2016-11-13T14:09:14Z</dcterms:created>
  <dcterms:modified xsi:type="dcterms:W3CDTF">2017-10-18T12:27:36Z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