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5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5160-7E52-43AD-8993-96E8A726C2D3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504C0-4B1E-4AD2-91E5-63A9C94F0C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5160-7E52-43AD-8993-96E8A726C2D3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504C0-4B1E-4AD2-91E5-63A9C94F0C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5160-7E52-43AD-8993-96E8A726C2D3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504C0-4B1E-4AD2-91E5-63A9C94F0C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5160-7E52-43AD-8993-96E8A726C2D3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504C0-4B1E-4AD2-91E5-63A9C94F0C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5160-7E52-43AD-8993-96E8A726C2D3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504C0-4B1E-4AD2-91E5-63A9C94F0C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5160-7E52-43AD-8993-96E8A726C2D3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504C0-4B1E-4AD2-91E5-63A9C94F0C7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5160-7E52-43AD-8993-96E8A726C2D3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504C0-4B1E-4AD2-91E5-63A9C94F0C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5160-7E52-43AD-8993-96E8A726C2D3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504C0-4B1E-4AD2-91E5-63A9C94F0C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5160-7E52-43AD-8993-96E8A726C2D3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504C0-4B1E-4AD2-91E5-63A9C94F0C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5160-7E52-43AD-8993-96E8A726C2D3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76504C0-4B1E-4AD2-91E5-63A9C94F0C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5160-7E52-43AD-8993-96E8A726C2D3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504C0-4B1E-4AD2-91E5-63A9C94F0C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24D5160-7E52-43AD-8993-96E8A726C2D3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676504C0-4B1E-4AD2-91E5-63A9C94F0C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Character Types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 Narratives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16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Protagonist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character whose goal and transformation drive the story</a:t>
            </a:r>
          </a:p>
          <a:p>
            <a:endParaRPr lang="en-US" dirty="0"/>
          </a:p>
          <a:p>
            <a:r>
              <a:rPr lang="en-US" dirty="0" smtClean="0"/>
              <a:t>Traits: unforgettable and fascinating (smart, brave, funny, good at what they do)</a:t>
            </a:r>
          </a:p>
          <a:p>
            <a:endParaRPr lang="en-US" dirty="0"/>
          </a:p>
          <a:p>
            <a:r>
              <a:rPr lang="en-US" dirty="0" smtClean="0"/>
              <a:t>Usually…in some sort of trouble, needs something crucial, chases, sacrifices and/or battles something, and shows transformation by the end of the novel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41" y="3352800"/>
            <a:ext cx="13716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358376"/>
            <a:ext cx="1295400" cy="1745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295" y="3378820"/>
            <a:ext cx="2690696" cy="1732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051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Antagonist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character whose goal is to drive the conflict and push the protagonist towards transformation</a:t>
            </a:r>
          </a:p>
          <a:p>
            <a:endParaRPr lang="en-US" dirty="0"/>
          </a:p>
          <a:p>
            <a:r>
              <a:rPr lang="en-US" dirty="0" smtClean="0"/>
              <a:t>Traits</a:t>
            </a:r>
            <a:r>
              <a:rPr lang="en-US" dirty="0"/>
              <a:t>: </a:t>
            </a:r>
            <a:r>
              <a:rPr lang="en-US" dirty="0" smtClean="0"/>
              <a:t>as fascinating, smart</a:t>
            </a:r>
            <a:r>
              <a:rPr lang="en-US" dirty="0"/>
              <a:t>, </a:t>
            </a:r>
            <a:r>
              <a:rPr lang="en-US" dirty="0" smtClean="0"/>
              <a:t>real, determined and active as the protagonist but stronger physically or mentally</a:t>
            </a:r>
          </a:p>
          <a:p>
            <a:endParaRPr lang="en-US" dirty="0"/>
          </a:p>
          <a:p>
            <a:r>
              <a:rPr lang="en-US" dirty="0" smtClean="0"/>
              <a:t>Not necessarily a human or a villain. Examples: society or mental state of protagonist</a:t>
            </a:r>
          </a:p>
          <a:p>
            <a:r>
              <a:rPr lang="en-US" dirty="0" smtClean="0"/>
              <a:t>Constantly fighting the protagonists in brilliant moves and countermoves to make the protagonist on their feet, thinking.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1595"/>
            <a:ext cx="2857500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3841594"/>
            <a:ext cx="2212827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244" y="4768828"/>
            <a:ext cx="2216756" cy="1654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45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 of tinfoil….one side is shiny and one side is dull. The dull side amplifies the shiny side…showing both its true colors. A foil is the same in literature. It is TWO characters that bring out the contrasts of each other….Good </a:t>
            </a:r>
            <a:r>
              <a:rPr lang="en-US" dirty="0" err="1" smtClean="0"/>
              <a:t>vs</a:t>
            </a:r>
            <a:r>
              <a:rPr lang="en-US" dirty="0" smtClean="0"/>
              <a:t> Bad. Happy </a:t>
            </a:r>
            <a:r>
              <a:rPr lang="en-US" dirty="0" err="1" smtClean="0"/>
              <a:t>vs</a:t>
            </a:r>
            <a:r>
              <a:rPr lang="en-US" dirty="0" smtClean="0"/>
              <a:t> Sad.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2438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00401"/>
            <a:ext cx="274819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293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Threshold Guardian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Someone who likes things the way they are and opposes the protagonist when they want to change “those things”.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507166"/>
            <a:ext cx="17430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4700"/>
            <a:ext cx="267652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044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Mentor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Someone in the story who gives the protagonist answers, gifts, training, or assistance to attain their transformation or goal</a:t>
            </a:r>
            <a:endParaRPr 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2" y="2438400"/>
            <a:ext cx="17430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122" y="3213642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39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Minion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agent of the antagonist or someone who wants the same thing as the antagonist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3" y="2079702"/>
            <a:ext cx="153352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440" y="3186925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7" y="2986900"/>
            <a:ext cx="223837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603702"/>
            <a:ext cx="31623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401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Ficelle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character who helps avoid an </a:t>
            </a:r>
            <a:r>
              <a:rPr lang="en-US" dirty="0" err="1" smtClean="0"/>
              <a:t>infodump</a:t>
            </a:r>
            <a:r>
              <a:rPr lang="en-US" dirty="0" smtClean="0"/>
              <a:t> for the audience by revealing information, sometimes creating a worse situation for the protagonist. </a:t>
            </a:r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2385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307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Comic Relief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inclusion of a humorous character, scene or witty dialogue in an otherwise serious work, often to relieve tension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5" y="1828800"/>
            <a:ext cx="38100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55763"/>
            <a:ext cx="3276600" cy="24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210050"/>
            <a:ext cx="33528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75" y="4538662"/>
            <a:ext cx="245745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18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4BA1669898C84A9D0A7CD88DD86DEE" ma:contentTypeVersion="7" ma:contentTypeDescription="Create a new document." ma:contentTypeScope="" ma:versionID="c3bc4c656b89b926000d545e7200fcba">
  <xsd:schema xmlns:xsd="http://www.w3.org/2001/XMLSchema" xmlns:xs="http://www.w3.org/2001/XMLSchema" xmlns:p="http://schemas.microsoft.com/office/2006/metadata/properties" xmlns:ns1="http://schemas.microsoft.com/sharepoint/v3" xmlns:ns2="3c924a6b-2f35-4917-a7f8-b3e917a78ebf" targetNamespace="http://schemas.microsoft.com/office/2006/metadata/properties" ma:root="true" ma:fieldsID="7f94b65606a0d36bb6a04bca121ff855" ns1:_="" ns2:_="">
    <xsd:import namespace="http://schemas.microsoft.com/sharepoint/v3"/>
    <xsd:import namespace="3c924a6b-2f35-4917-a7f8-b3e917a78eb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Blog_x0020_Category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924a6b-2f35-4917-a7f8-b3e917a78ebf" elementFormDefault="qualified">
    <xsd:import namespace="http://schemas.microsoft.com/office/2006/documentManagement/types"/>
    <xsd:import namespace="http://schemas.microsoft.com/office/infopath/2007/PartnerControls"/>
    <xsd:element name="Blog_x0020_Category" ma:index="6" ma:displayName="Blog Category" ma:list="{5ce769ce-cfb9-46d6-b0af-6a04f9ac84e5}" ma:internalName="Blog_x0020_Category" ma:readOnly="false" ma:showField="Title" ma:web="3c924a6b-2f35-4917-a7f8-b3e917a78ebf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log_x0020_Category xmlns="3c924a6b-2f35-4917-a7f8-b3e917a78ebf">23</Blog_x0020_Category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1F6FF22-05C4-4B7E-9DC3-CBD66E74259B}"/>
</file>

<file path=customXml/itemProps2.xml><?xml version="1.0" encoding="utf-8"?>
<ds:datastoreItem xmlns:ds="http://schemas.openxmlformats.org/officeDocument/2006/customXml" ds:itemID="{622F79A8-1217-4EA2-B7C9-1CF7B2BE4E7C}"/>
</file>

<file path=customXml/itemProps3.xml><?xml version="1.0" encoding="utf-8"?>
<ds:datastoreItem xmlns:ds="http://schemas.openxmlformats.org/officeDocument/2006/customXml" ds:itemID="{FE21CC99-FF56-428C-A82F-D8CA10C082D9}"/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3062</TotalTime>
  <Words>297</Words>
  <Application>Microsoft Office PowerPoint</Application>
  <PresentationFormat>On-screen Show (4:3)</PresentationFormat>
  <Paragraphs>28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Franklin Gothic Book</vt:lpstr>
      <vt:lpstr>Franklin Gothic Medium</vt:lpstr>
      <vt:lpstr>Tunga</vt:lpstr>
      <vt:lpstr>Wingdings</vt:lpstr>
      <vt:lpstr>Angles</vt:lpstr>
      <vt:lpstr>Character Types</vt:lpstr>
      <vt:lpstr>Protagonist</vt:lpstr>
      <vt:lpstr>Antagonist</vt:lpstr>
      <vt:lpstr>Foil</vt:lpstr>
      <vt:lpstr>Threshold Guardian</vt:lpstr>
      <vt:lpstr>A Mentor</vt:lpstr>
      <vt:lpstr>A Minion</vt:lpstr>
      <vt:lpstr>A Ficelle</vt:lpstr>
      <vt:lpstr>Comic Relief</vt:lpstr>
    </vt:vector>
  </TitlesOfParts>
  <Company>NBED School District 8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 Types</dc:title>
  <dc:creator>Bamford, Sara    (ASD-W)</dc:creator>
  <cp:lastModifiedBy>Bamford, Sara    (ASD-W)</cp:lastModifiedBy>
  <cp:revision>14</cp:revision>
  <dcterms:created xsi:type="dcterms:W3CDTF">2015-03-24T11:49:21Z</dcterms:created>
  <dcterms:modified xsi:type="dcterms:W3CDTF">2020-01-13T17:42:18Z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0x010100C54BA1669898C84A9D0A7CD88DD86DEE</vt:lpwstr>
  </property>
</Properties>
</file>