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A183C-061C-4165-9B2C-FCA0F8DE2A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557083A-ED63-48D4-BCBD-CCA2DE0F97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70AB803-62BA-4193-BE23-D0D9538E4F08}"/>
              </a:ext>
            </a:extLst>
          </p:cNvPr>
          <p:cNvSpPr>
            <a:spLocks noGrp="1"/>
          </p:cNvSpPr>
          <p:nvPr>
            <p:ph type="dt" sz="half" idx="10"/>
          </p:nvPr>
        </p:nvSpPr>
        <p:spPr/>
        <p:txBody>
          <a:bodyPr/>
          <a:lstStyle/>
          <a:p>
            <a:fld id="{D8BD4FC0-C024-48AE-9ED4-65FEF6D979AD}" type="datetimeFigureOut">
              <a:rPr lang="en-CA" smtClean="0"/>
              <a:t>2019-09-23</a:t>
            </a:fld>
            <a:endParaRPr lang="en-CA"/>
          </a:p>
        </p:txBody>
      </p:sp>
      <p:sp>
        <p:nvSpPr>
          <p:cNvPr id="5" name="Footer Placeholder 4">
            <a:extLst>
              <a:ext uri="{FF2B5EF4-FFF2-40B4-BE49-F238E27FC236}">
                <a16:creationId xmlns:a16="http://schemas.microsoft.com/office/drawing/2014/main" id="{32A235F3-EB43-4E77-A28D-FD31AEF61BA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A9E1DC6-93E0-455D-A307-074D1A9C3EB0}"/>
              </a:ext>
            </a:extLst>
          </p:cNvPr>
          <p:cNvSpPr>
            <a:spLocks noGrp="1"/>
          </p:cNvSpPr>
          <p:nvPr>
            <p:ph type="sldNum" sz="quarter" idx="12"/>
          </p:nvPr>
        </p:nvSpPr>
        <p:spPr/>
        <p:txBody>
          <a:bodyPr/>
          <a:lstStyle/>
          <a:p>
            <a:fld id="{B1557A72-0A3F-44C9-84D3-CF22A789DAA1}" type="slidenum">
              <a:rPr lang="en-CA" smtClean="0"/>
              <a:t>‹#›</a:t>
            </a:fld>
            <a:endParaRPr lang="en-CA"/>
          </a:p>
        </p:txBody>
      </p:sp>
    </p:spTree>
    <p:extLst>
      <p:ext uri="{BB962C8B-B14F-4D97-AF65-F5344CB8AC3E}">
        <p14:creationId xmlns:p14="http://schemas.microsoft.com/office/powerpoint/2010/main" val="348023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2B0F4-1809-41F2-A8A5-9D786093F93F}"/>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5443C39-00B6-4FBA-802B-3DF81096B3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2634F35-8DF2-498E-A99F-C61239024234}"/>
              </a:ext>
            </a:extLst>
          </p:cNvPr>
          <p:cNvSpPr>
            <a:spLocks noGrp="1"/>
          </p:cNvSpPr>
          <p:nvPr>
            <p:ph type="dt" sz="half" idx="10"/>
          </p:nvPr>
        </p:nvSpPr>
        <p:spPr/>
        <p:txBody>
          <a:bodyPr/>
          <a:lstStyle/>
          <a:p>
            <a:fld id="{D8BD4FC0-C024-48AE-9ED4-65FEF6D979AD}" type="datetimeFigureOut">
              <a:rPr lang="en-CA" smtClean="0"/>
              <a:t>2019-09-23</a:t>
            </a:fld>
            <a:endParaRPr lang="en-CA"/>
          </a:p>
        </p:txBody>
      </p:sp>
      <p:sp>
        <p:nvSpPr>
          <p:cNvPr id="5" name="Footer Placeholder 4">
            <a:extLst>
              <a:ext uri="{FF2B5EF4-FFF2-40B4-BE49-F238E27FC236}">
                <a16:creationId xmlns:a16="http://schemas.microsoft.com/office/drawing/2014/main" id="{B3074FBC-21AC-4F93-A5E9-B4BAA4767D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AB0A089-56A5-4A7D-B130-58C68D4CE455}"/>
              </a:ext>
            </a:extLst>
          </p:cNvPr>
          <p:cNvSpPr>
            <a:spLocks noGrp="1"/>
          </p:cNvSpPr>
          <p:nvPr>
            <p:ph type="sldNum" sz="quarter" idx="12"/>
          </p:nvPr>
        </p:nvSpPr>
        <p:spPr/>
        <p:txBody>
          <a:bodyPr/>
          <a:lstStyle/>
          <a:p>
            <a:fld id="{B1557A72-0A3F-44C9-84D3-CF22A789DAA1}" type="slidenum">
              <a:rPr lang="en-CA" smtClean="0"/>
              <a:t>‹#›</a:t>
            </a:fld>
            <a:endParaRPr lang="en-CA"/>
          </a:p>
        </p:txBody>
      </p:sp>
    </p:spTree>
    <p:extLst>
      <p:ext uri="{BB962C8B-B14F-4D97-AF65-F5344CB8AC3E}">
        <p14:creationId xmlns:p14="http://schemas.microsoft.com/office/powerpoint/2010/main" val="995878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C9C9BF-B045-46A0-A943-EA3343D021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DCAFF43-57D0-45BF-9CF8-8690199EF6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031F71D-05B5-4C88-8650-67931949D56A}"/>
              </a:ext>
            </a:extLst>
          </p:cNvPr>
          <p:cNvSpPr>
            <a:spLocks noGrp="1"/>
          </p:cNvSpPr>
          <p:nvPr>
            <p:ph type="dt" sz="half" idx="10"/>
          </p:nvPr>
        </p:nvSpPr>
        <p:spPr/>
        <p:txBody>
          <a:bodyPr/>
          <a:lstStyle/>
          <a:p>
            <a:fld id="{D8BD4FC0-C024-48AE-9ED4-65FEF6D979AD}" type="datetimeFigureOut">
              <a:rPr lang="en-CA" smtClean="0"/>
              <a:t>2019-09-23</a:t>
            </a:fld>
            <a:endParaRPr lang="en-CA"/>
          </a:p>
        </p:txBody>
      </p:sp>
      <p:sp>
        <p:nvSpPr>
          <p:cNvPr id="5" name="Footer Placeholder 4">
            <a:extLst>
              <a:ext uri="{FF2B5EF4-FFF2-40B4-BE49-F238E27FC236}">
                <a16:creationId xmlns:a16="http://schemas.microsoft.com/office/drawing/2014/main" id="{5C815A25-2E86-44E2-8A44-CAB294304B2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0E504FD-B8BE-4D66-9349-945D39EF4930}"/>
              </a:ext>
            </a:extLst>
          </p:cNvPr>
          <p:cNvSpPr>
            <a:spLocks noGrp="1"/>
          </p:cNvSpPr>
          <p:nvPr>
            <p:ph type="sldNum" sz="quarter" idx="12"/>
          </p:nvPr>
        </p:nvSpPr>
        <p:spPr/>
        <p:txBody>
          <a:bodyPr/>
          <a:lstStyle/>
          <a:p>
            <a:fld id="{B1557A72-0A3F-44C9-84D3-CF22A789DAA1}" type="slidenum">
              <a:rPr lang="en-CA" smtClean="0"/>
              <a:t>‹#›</a:t>
            </a:fld>
            <a:endParaRPr lang="en-CA"/>
          </a:p>
        </p:txBody>
      </p:sp>
    </p:spTree>
    <p:extLst>
      <p:ext uri="{BB962C8B-B14F-4D97-AF65-F5344CB8AC3E}">
        <p14:creationId xmlns:p14="http://schemas.microsoft.com/office/powerpoint/2010/main" val="300670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2ADB7-143A-4FA4-8370-D192AFB2A17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91E3B5E-867E-4657-835C-F9D2F9762A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94C1C9E-1655-4FE1-B76F-A347271ABEA8}"/>
              </a:ext>
            </a:extLst>
          </p:cNvPr>
          <p:cNvSpPr>
            <a:spLocks noGrp="1"/>
          </p:cNvSpPr>
          <p:nvPr>
            <p:ph type="dt" sz="half" idx="10"/>
          </p:nvPr>
        </p:nvSpPr>
        <p:spPr/>
        <p:txBody>
          <a:bodyPr/>
          <a:lstStyle/>
          <a:p>
            <a:fld id="{D8BD4FC0-C024-48AE-9ED4-65FEF6D979AD}" type="datetimeFigureOut">
              <a:rPr lang="en-CA" smtClean="0"/>
              <a:t>2019-09-23</a:t>
            </a:fld>
            <a:endParaRPr lang="en-CA"/>
          </a:p>
        </p:txBody>
      </p:sp>
      <p:sp>
        <p:nvSpPr>
          <p:cNvPr id="5" name="Footer Placeholder 4">
            <a:extLst>
              <a:ext uri="{FF2B5EF4-FFF2-40B4-BE49-F238E27FC236}">
                <a16:creationId xmlns:a16="http://schemas.microsoft.com/office/drawing/2014/main" id="{AD9E3D78-61B2-43DB-867B-1767A8541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E784153-0A2C-4863-8BC1-050D92364EB9}"/>
              </a:ext>
            </a:extLst>
          </p:cNvPr>
          <p:cNvSpPr>
            <a:spLocks noGrp="1"/>
          </p:cNvSpPr>
          <p:nvPr>
            <p:ph type="sldNum" sz="quarter" idx="12"/>
          </p:nvPr>
        </p:nvSpPr>
        <p:spPr/>
        <p:txBody>
          <a:bodyPr/>
          <a:lstStyle/>
          <a:p>
            <a:fld id="{B1557A72-0A3F-44C9-84D3-CF22A789DAA1}" type="slidenum">
              <a:rPr lang="en-CA" smtClean="0"/>
              <a:t>‹#›</a:t>
            </a:fld>
            <a:endParaRPr lang="en-CA"/>
          </a:p>
        </p:txBody>
      </p:sp>
    </p:spTree>
    <p:extLst>
      <p:ext uri="{BB962C8B-B14F-4D97-AF65-F5344CB8AC3E}">
        <p14:creationId xmlns:p14="http://schemas.microsoft.com/office/powerpoint/2010/main" val="88892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2969C-0AEE-43C2-B33E-9F2DE8AEC1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BBC4F65-9AAA-4C4D-9B8B-74245FA5EE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3EDD25-7561-4D76-8A26-6959989F07BA}"/>
              </a:ext>
            </a:extLst>
          </p:cNvPr>
          <p:cNvSpPr>
            <a:spLocks noGrp="1"/>
          </p:cNvSpPr>
          <p:nvPr>
            <p:ph type="dt" sz="half" idx="10"/>
          </p:nvPr>
        </p:nvSpPr>
        <p:spPr/>
        <p:txBody>
          <a:bodyPr/>
          <a:lstStyle/>
          <a:p>
            <a:fld id="{D8BD4FC0-C024-48AE-9ED4-65FEF6D979AD}" type="datetimeFigureOut">
              <a:rPr lang="en-CA" smtClean="0"/>
              <a:t>2019-09-23</a:t>
            </a:fld>
            <a:endParaRPr lang="en-CA"/>
          </a:p>
        </p:txBody>
      </p:sp>
      <p:sp>
        <p:nvSpPr>
          <p:cNvPr id="5" name="Footer Placeholder 4">
            <a:extLst>
              <a:ext uri="{FF2B5EF4-FFF2-40B4-BE49-F238E27FC236}">
                <a16:creationId xmlns:a16="http://schemas.microsoft.com/office/drawing/2014/main" id="{EF194DDB-2375-4A7A-AD36-75DD5BB939A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22C6B57-A6D5-4046-9033-95A077F35453}"/>
              </a:ext>
            </a:extLst>
          </p:cNvPr>
          <p:cNvSpPr>
            <a:spLocks noGrp="1"/>
          </p:cNvSpPr>
          <p:nvPr>
            <p:ph type="sldNum" sz="quarter" idx="12"/>
          </p:nvPr>
        </p:nvSpPr>
        <p:spPr/>
        <p:txBody>
          <a:bodyPr/>
          <a:lstStyle/>
          <a:p>
            <a:fld id="{B1557A72-0A3F-44C9-84D3-CF22A789DAA1}" type="slidenum">
              <a:rPr lang="en-CA" smtClean="0"/>
              <a:t>‹#›</a:t>
            </a:fld>
            <a:endParaRPr lang="en-CA"/>
          </a:p>
        </p:txBody>
      </p:sp>
    </p:spTree>
    <p:extLst>
      <p:ext uri="{BB962C8B-B14F-4D97-AF65-F5344CB8AC3E}">
        <p14:creationId xmlns:p14="http://schemas.microsoft.com/office/powerpoint/2010/main" val="477055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1D2D6-A9BD-4D82-B746-AB0A641124E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28C7DA6-134D-4A4C-A03B-2087612492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B1FF3E41-3112-4F20-BD5F-FF76C5C197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C93848D-26F1-41FB-8062-8E9188DEF00E}"/>
              </a:ext>
            </a:extLst>
          </p:cNvPr>
          <p:cNvSpPr>
            <a:spLocks noGrp="1"/>
          </p:cNvSpPr>
          <p:nvPr>
            <p:ph type="dt" sz="half" idx="10"/>
          </p:nvPr>
        </p:nvSpPr>
        <p:spPr/>
        <p:txBody>
          <a:bodyPr/>
          <a:lstStyle/>
          <a:p>
            <a:fld id="{D8BD4FC0-C024-48AE-9ED4-65FEF6D979AD}" type="datetimeFigureOut">
              <a:rPr lang="en-CA" smtClean="0"/>
              <a:t>2019-09-23</a:t>
            </a:fld>
            <a:endParaRPr lang="en-CA"/>
          </a:p>
        </p:txBody>
      </p:sp>
      <p:sp>
        <p:nvSpPr>
          <p:cNvPr id="6" name="Footer Placeholder 5">
            <a:extLst>
              <a:ext uri="{FF2B5EF4-FFF2-40B4-BE49-F238E27FC236}">
                <a16:creationId xmlns:a16="http://schemas.microsoft.com/office/drawing/2014/main" id="{D1AE92CF-93FA-4190-A485-8BCF9566F58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5606878-EED1-42D2-BE25-44AFCC31B492}"/>
              </a:ext>
            </a:extLst>
          </p:cNvPr>
          <p:cNvSpPr>
            <a:spLocks noGrp="1"/>
          </p:cNvSpPr>
          <p:nvPr>
            <p:ph type="sldNum" sz="quarter" idx="12"/>
          </p:nvPr>
        </p:nvSpPr>
        <p:spPr/>
        <p:txBody>
          <a:bodyPr/>
          <a:lstStyle/>
          <a:p>
            <a:fld id="{B1557A72-0A3F-44C9-84D3-CF22A789DAA1}" type="slidenum">
              <a:rPr lang="en-CA" smtClean="0"/>
              <a:t>‹#›</a:t>
            </a:fld>
            <a:endParaRPr lang="en-CA"/>
          </a:p>
        </p:txBody>
      </p:sp>
    </p:spTree>
    <p:extLst>
      <p:ext uri="{BB962C8B-B14F-4D97-AF65-F5344CB8AC3E}">
        <p14:creationId xmlns:p14="http://schemas.microsoft.com/office/powerpoint/2010/main" val="565678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F6C53-329B-434D-82F7-8AD799E9780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DBE178-815B-47D1-906A-F325DFAD51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06A35B-1A65-4EC1-B7F1-422E4E69A9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60C7486-FC02-4AEA-9D85-9FB04BFC8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D6E25E-4FFD-4CD4-8F68-F3F8187ABF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36B58FE-9B78-4209-9F14-4066FC029932}"/>
              </a:ext>
            </a:extLst>
          </p:cNvPr>
          <p:cNvSpPr>
            <a:spLocks noGrp="1"/>
          </p:cNvSpPr>
          <p:nvPr>
            <p:ph type="dt" sz="half" idx="10"/>
          </p:nvPr>
        </p:nvSpPr>
        <p:spPr/>
        <p:txBody>
          <a:bodyPr/>
          <a:lstStyle/>
          <a:p>
            <a:fld id="{D8BD4FC0-C024-48AE-9ED4-65FEF6D979AD}" type="datetimeFigureOut">
              <a:rPr lang="en-CA" smtClean="0"/>
              <a:t>2019-09-23</a:t>
            </a:fld>
            <a:endParaRPr lang="en-CA"/>
          </a:p>
        </p:txBody>
      </p:sp>
      <p:sp>
        <p:nvSpPr>
          <p:cNvPr id="8" name="Footer Placeholder 7">
            <a:extLst>
              <a:ext uri="{FF2B5EF4-FFF2-40B4-BE49-F238E27FC236}">
                <a16:creationId xmlns:a16="http://schemas.microsoft.com/office/drawing/2014/main" id="{E1D68D84-EBFE-4991-A2C7-4F4FE6384F8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105250B-FC85-4BC7-9025-D6F7F4F709F6}"/>
              </a:ext>
            </a:extLst>
          </p:cNvPr>
          <p:cNvSpPr>
            <a:spLocks noGrp="1"/>
          </p:cNvSpPr>
          <p:nvPr>
            <p:ph type="sldNum" sz="quarter" idx="12"/>
          </p:nvPr>
        </p:nvSpPr>
        <p:spPr/>
        <p:txBody>
          <a:bodyPr/>
          <a:lstStyle/>
          <a:p>
            <a:fld id="{B1557A72-0A3F-44C9-84D3-CF22A789DAA1}" type="slidenum">
              <a:rPr lang="en-CA" smtClean="0"/>
              <a:t>‹#›</a:t>
            </a:fld>
            <a:endParaRPr lang="en-CA"/>
          </a:p>
        </p:txBody>
      </p:sp>
    </p:spTree>
    <p:extLst>
      <p:ext uri="{BB962C8B-B14F-4D97-AF65-F5344CB8AC3E}">
        <p14:creationId xmlns:p14="http://schemas.microsoft.com/office/powerpoint/2010/main" val="685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D4551-157B-486C-BB08-6388D23EB35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EF97406-2C6E-446E-91CF-994ECA1E7DC3}"/>
              </a:ext>
            </a:extLst>
          </p:cNvPr>
          <p:cNvSpPr>
            <a:spLocks noGrp="1"/>
          </p:cNvSpPr>
          <p:nvPr>
            <p:ph type="dt" sz="half" idx="10"/>
          </p:nvPr>
        </p:nvSpPr>
        <p:spPr/>
        <p:txBody>
          <a:bodyPr/>
          <a:lstStyle/>
          <a:p>
            <a:fld id="{D8BD4FC0-C024-48AE-9ED4-65FEF6D979AD}" type="datetimeFigureOut">
              <a:rPr lang="en-CA" smtClean="0"/>
              <a:t>2019-09-23</a:t>
            </a:fld>
            <a:endParaRPr lang="en-CA"/>
          </a:p>
        </p:txBody>
      </p:sp>
      <p:sp>
        <p:nvSpPr>
          <p:cNvPr id="4" name="Footer Placeholder 3">
            <a:extLst>
              <a:ext uri="{FF2B5EF4-FFF2-40B4-BE49-F238E27FC236}">
                <a16:creationId xmlns:a16="http://schemas.microsoft.com/office/drawing/2014/main" id="{38F0525B-64A3-4E8F-8AA0-886B7DD1A83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F6C0E94-C0CD-4ADD-98CD-D1CFFD057550}"/>
              </a:ext>
            </a:extLst>
          </p:cNvPr>
          <p:cNvSpPr>
            <a:spLocks noGrp="1"/>
          </p:cNvSpPr>
          <p:nvPr>
            <p:ph type="sldNum" sz="quarter" idx="12"/>
          </p:nvPr>
        </p:nvSpPr>
        <p:spPr/>
        <p:txBody>
          <a:bodyPr/>
          <a:lstStyle/>
          <a:p>
            <a:fld id="{B1557A72-0A3F-44C9-84D3-CF22A789DAA1}" type="slidenum">
              <a:rPr lang="en-CA" smtClean="0"/>
              <a:t>‹#›</a:t>
            </a:fld>
            <a:endParaRPr lang="en-CA"/>
          </a:p>
        </p:txBody>
      </p:sp>
    </p:spTree>
    <p:extLst>
      <p:ext uri="{BB962C8B-B14F-4D97-AF65-F5344CB8AC3E}">
        <p14:creationId xmlns:p14="http://schemas.microsoft.com/office/powerpoint/2010/main" val="3352322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10AA0-BA2A-4C25-83EC-5794B55B8FB4}"/>
              </a:ext>
            </a:extLst>
          </p:cNvPr>
          <p:cNvSpPr>
            <a:spLocks noGrp="1"/>
          </p:cNvSpPr>
          <p:nvPr>
            <p:ph type="dt" sz="half" idx="10"/>
          </p:nvPr>
        </p:nvSpPr>
        <p:spPr/>
        <p:txBody>
          <a:bodyPr/>
          <a:lstStyle/>
          <a:p>
            <a:fld id="{D8BD4FC0-C024-48AE-9ED4-65FEF6D979AD}" type="datetimeFigureOut">
              <a:rPr lang="en-CA" smtClean="0"/>
              <a:t>2019-09-23</a:t>
            </a:fld>
            <a:endParaRPr lang="en-CA"/>
          </a:p>
        </p:txBody>
      </p:sp>
      <p:sp>
        <p:nvSpPr>
          <p:cNvPr id="3" name="Footer Placeholder 2">
            <a:extLst>
              <a:ext uri="{FF2B5EF4-FFF2-40B4-BE49-F238E27FC236}">
                <a16:creationId xmlns:a16="http://schemas.microsoft.com/office/drawing/2014/main" id="{07E5B636-A4EB-482B-9F16-F33C752839F2}"/>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EA1A190-76A7-4152-9839-77E77E36D962}"/>
              </a:ext>
            </a:extLst>
          </p:cNvPr>
          <p:cNvSpPr>
            <a:spLocks noGrp="1"/>
          </p:cNvSpPr>
          <p:nvPr>
            <p:ph type="sldNum" sz="quarter" idx="12"/>
          </p:nvPr>
        </p:nvSpPr>
        <p:spPr/>
        <p:txBody>
          <a:bodyPr/>
          <a:lstStyle/>
          <a:p>
            <a:fld id="{B1557A72-0A3F-44C9-84D3-CF22A789DAA1}" type="slidenum">
              <a:rPr lang="en-CA" smtClean="0"/>
              <a:t>‹#›</a:t>
            </a:fld>
            <a:endParaRPr lang="en-CA"/>
          </a:p>
        </p:txBody>
      </p:sp>
    </p:spTree>
    <p:extLst>
      <p:ext uri="{BB962C8B-B14F-4D97-AF65-F5344CB8AC3E}">
        <p14:creationId xmlns:p14="http://schemas.microsoft.com/office/powerpoint/2010/main" val="385910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8A78E-237C-4840-B698-0C19E63679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EF55605-1916-4985-B51C-5DBBBDA6A5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0FFC8BE-53F1-4A97-A532-5F5040AD2F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9328CF-C339-4B6E-BEE3-1B123EF9534E}"/>
              </a:ext>
            </a:extLst>
          </p:cNvPr>
          <p:cNvSpPr>
            <a:spLocks noGrp="1"/>
          </p:cNvSpPr>
          <p:nvPr>
            <p:ph type="dt" sz="half" idx="10"/>
          </p:nvPr>
        </p:nvSpPr>
        <p:spPr/>
        <p:txBody>
          <a:bodyPr/>
          <a:lstStyle/>
          <a:p>
            <a:fld id="{D8BD4FC0-C024-48AE-9ED4-65FEF6D979AD}" type="datetimeFigureOut">
              <a:rPr lang="en-CA" smtClean="0"/>
              <a:t>2019-09-23</a:t>
            </a:fld>
            <a:endParaRPr lang="en-CA"/>
          </a:p>
        </p:txBody>
      </p:sp>
      <p:sp>
        <p:nvSpPr>
          <p:cNvPr id="6" name="Footer Placeholder 5">
            <a:extLst>
              <a:ext uri="{FF2B5EF4-FFF2-40B4-BE49-F238E27FC236}">
                <a16:creationId xmlns:a16="http://schemas.microsoft.com/office/drawing/2014/main" id="{3E579306-88AE-49D7-B885-3B3BD8833D0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A87B220-96A3-48D5-8E2C-E2962895B06E}"/>
              </a:ext>
            </a:extLst>
          </p:cNvPr>
          <p:cNvSpPr>
            <a:spLocks noGrp="1"/>
          </p:cNvSpPr>
          <p:nvPr>
            <p:ph type="sldNum" sz="quarter" idx="12"/>
          </p:nvPr>
        </p:nvSpPr>
        <p:spPr/>
        <p:txBody>
          <a:bodyPr/>
          <a:lstStyle/>
          <a:p>
            <a:fld id="{B1557A72-0A3F-44C9-84D3-CF22A789DAA1}" type="slidenum">
              <a:rPr lang="en-CA" smtClean="0"/>
              <a:t>‹#›</a:t>
            </a:fld>
            <a:endParaRPr lang="en-CA"/>
          </a:p>
        </p:txBody>
      </p:sp>
    </p:spTree>
    <p:extLst>
      <p:ext uri="{BB962C8B-B14F-4D97-AF65-F5344CB8AC3E}">
        <p14:creationId xmlns:p14="http://schemas.microsoft.com/office/powerpoint/2010/main" val="453967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291BB-05FD-4769-8ABA-7674C66BFF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E3D10C5-E9F1-4599-8DDC-8D1CA74292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B52E894-CC1D-4A79-8170-0B22E9FF16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521A7-E4C2-4A7C-AE85-2FFD74DB687A}"/>
              </a:ext>
            </a:extLst>
          </p:cNvPr>
          <p:cNvSpPr>
            <a:spLocks noGrp="1"/>
          </p:cNvSpPr>
          <p:nvPr>
            <p:ph type="dt" sz="half" idx="10"/>
          </p:nvPr>
        </p:nvSpPr>
        <p:spPr/>
        <p:txBody>
          <a:bodyPr/>
          <a:lstStyle/>
          <a:p>
            <a:fld id="{D8BD4FC0-C024-48AE-9ED4-65FEF6D979AD}" type="datetimeFigureOut">
              <a:rPr lang="en-CA" smtClean="0"/>
              <a:t>2019-09-23</a:t>
            </a:fld>
            <a:endParaRPr lang="en-CA"/>
          </a:p>
        </p:txBody>
      </p:sp>
      <p:sp>
        <p:nvSpPr>
          <p:cNvPr id="6" name="Footer Placeholder 5">
            <a:extLst>
              <a:ext uri="{FF2B5EF4-FFF2-40B4-BE49-F238E27FC236}">
                <a16:creationId xmlns:a16="http://schemas.microsoft.com/office/drawing/2014/main" id="{90B3B424-1739-48FF-8056-93698680292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6D821EF-32C4-4EBB-AE2E-4FED0D369E52}"/>
              </a:ext>
            </a:extLst>
          </p:cNvPr>
          <p:cNvSpPr>
            <a:spLocks noGrp="1"/>
          </p:cNvSpPr>
          <p:nvPr>
            <p:ph type="sldNum" sz="quarter" idx="12"/>
          </p:nvPr>
        </p:nvSpPr>
        <p:spPr/>
        <p:txBody>
          <a:bodyPr/>
          <a:lstStyle/>
          <a:p>
            <a:fld id="{B1557A72-0A3F-44C9-84D3-CF22A789DAA1}" type="slidenum">
              <a:rPr lang="en-CA" smtClean="0"/>
              <a:t>‹#›</a:t>
            </a:fld>
            <a:endParaRPr lang="en-CA"/>
          </a:p>
        </p:txBody>
      </p:sp>
    </p:spTree>
    <p:extLst>
      <p:ext uri="{BB962C8B-B14F-4D97-AF65-F5344CB8AC3E}">
        <p14:creationId xmlns:p14="http://schemas.microsoft.com/office/powerpoint/2010/main" val="264596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2A3AE3-32EB-4EFC-9BF2-F2E44B0D5D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E69D70-B9F4-40D7-8A9D-C7EC1E3E6E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213520E-4A26-4F26-90D3-EB6A4F9BCE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BD4FC0-C024-48AE-9ED4-65FEF6D979AD}" type="datetimeFigureOut">
              <a:rPr lang="en-CA" smtClean="0"/>
              <a:t>2019-09-23</a:t>
            </a:fld>
            <a:endParaRPr lang="en-CA"/>
          </a:p>
        </p:txBody>
      </p:sp>
      <p:sp>
        <p:nvSpPr>
          <p:cNvPr id="5" name="Footer Placeholder 4">
            <a:extLst>
              <a:ext uri="{FF2B5EF4-FFF2-40B4-BE49-F238E27FC236}">
                <a16:creationId xmlns:a16="http://schemas.microsoft.com/office/drawing/2014/main" id="{703DFA5F-FAEF-49F5-99C9-7CD4D8328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DE8732A-2B54-4F45-9FE3-396EED7792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57A72-0A3F-44C9-84D3-CF22A789DAA1}" type="slidenum">
              <a:rPr lang="en-CA" smtClean="0"/>
              <a:t>‹#›</a:t>
            </a:fld>
            <a:endParaRPr lang="en-CA"/>
          </a:p>
        </p:txBody>
      </p:sp>
    </p:spTree>
    <p:extLst>
      <p:ext uri="{BB962C8B-B14F-4D97-AF65-F5344CB8AC3E}">
        <p14:creationId xmlns:p14="http://schemas.microsoft.com/office/powerpoint/2010/main" val="2102790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6485F8A-F63F-4EC5-AE3C-CDBBEA4EFF7B}"/>
              </a:ext>
            </a:extLst>
          </p:cNvPr>
          <p:cNvSpPr>
            <a:spLocks noGrp="1"/>
          </p:cNvSpPr>
          <p:nvPr>
            <p:ph type="ctrTitle"/>
          </p:nvPr>
        </p:nvSpPr>
        <p:spPr>
          <a:xfrm>
            <a:off x="3045368" y="2043663"/>
            <a:ext cx="6105194" cy="2031055"/>
          </a:xfrm>
        </p:spPr>
        <p:txBody>
          <a:bodyPr>
            <a:normAutofit/>
          </a:bodyPr>
          <a:lstStyle/>
          <a:p>
            <a:r>
              <a:rPr lang="en-CA" b="1">
                <a:solidFill>
                  <a:srgbClr val="FFFFFF"/>
                </a:solidFill>
              </a:rPr>
              <a:t>Characteristics of Inversive Literature </a:t>
            </a:r>
          </a:p>
        </p:txBody>
      </p:sp>
      <p:sp>
        <p:nvSpPr>
          <p:cNvPr id="3" name="Subtitle 2">
            <a:extLst>
              <a:ext uri="{FF2B5EF4-FFF2-40B4-BE49-F238E27FC236}">
                <a16:creationId xmlns:a16="http://schemas.microsoft.com/office/drawing/2014/main" id="{904064AD-5E15-4730-BFCA-3C38E912DE99}"/>
              </a:ext>
            </a:extLst>
          </p:cNvPr>
          <p:cNvSpPr>
            <a:spLocks noGrp="1"/>
          </p:cNvSpPr>
          <p:nvPr>
            <p:ph type="subTitle" idx="1"/>
          </p:nvPr>
        </p:nvSpPr>
        <p:spPr>
          <a:xfrm>
            <a:off x="3045368" y="4074718"/>
            <a:ext cx="6105194" cy="682079"/>
          </a:xfrm>
        </p:spPr>
        <p:txBody>
          <a:bodyPr>
            <a:normAutofit/>
          </a:bodyPr>
          <a:lstStyle/>
          <a:p>
            <a:r>
              <a:rPr lang="en-CA">
                <a:solidFill>
                  <a:srgbClr val="FFFFFF"/>
                </a:solidFill>
              </a:rPr>
              <a:t>English 122</a:t>
            </a:r>
          </a:p>
        </p:txBody>
      </p:sp>
    </p:spTree>
    <p:extLst>
      <p:ext uri="{BB962C8B-B14F-4D97-AF65-F5344CB8AC3E}">
        <p14:creationId xmlns:p14="http://schemas.microsoft.com/office/powerpoint/2010/main" val="394265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B5094AC-0F4B-47C3-8FBC-D5DD65540C29}"/>
              </a:ext>
            </a:extLst>
          </p:cNvPr>
          <p:cNvGraphicFramePr>
            <a:graphicFrameLocks noGrp="1"/>
          </p:cNvGraphicFramePr>
          <p:nvPr>
            <p:ph idx="1"/>
          </p:nvPr>
        </p:nvGraphicFramePr>
        <p:xfrm>
          <a:off x="0" y="0"/>
          <a:ext cx="12192000" cy="7007913"/>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4089401255"/>
                    </a:ext>
                  </a:extLst>
                </a:gridCol>
                <a:gridCol w="6096000">
                  <a:extLst>
                    <a:ext uri="{9D8B030D-6E8A-4147-A177-3AD203B41FA5}">
                      <a16:colId xmlns:a16="http://schemas.microsoft.com/office/drawing/2014/main" val="2402901076"/>
                    </a:ext>
                  </a:extLst>
                </a:gridCol>
              </a:tblGrid>
              <a:tr h="728507">
                <a:tc>
                  <a:txBody>
                    <a:bodyPr/>
                    <a:lstStyle/>
                    <a:p>
                      <a:r>
                        <a:rPr lang="en-CA" sz="2400" dirty="0"/>
                        <a:t>Characteristics</a:t>
                      </a:r>
                    </a:p>
                  </a:txBody>
                  <a:tcPr/>
                </a:tc>
                <a:tc>
                  <a:txBody>
                    <a:bodyPr/>
                    <a:lstStyle/>
                    <a:p>
                      <a:r>
                        <a:rPr lang="en-CA" dirty="0"/>
                        <a:t>Example</a:t>
                      </a:r>
                    </a:p>
                  </a:txBody>
                  <a:tcPr/>
                </a:tc>
                <a:extLst>
                  <a:ext uri="{0D108BD9-81ED-4DB2-BD59-A6C34878D82A}">
                    <a16:rowId xmlns:a16="http://schemas.microsoft.com/office/drawing/2014/main" val="1870120154"/>
                  </a:ext>
                </a:extLst>
              </a:tr>
              <a:tr h="938629">
                <a:tc>
                  <a:txBody>
                    <a:bodyPr/>
                    <a:lstStyle/>
                    <a:p>
                      <a:r>
                        <a:rPr lang="en-CA" sz="2400" dirty="0"/>
                        <a:t>1. Inversive literature challenges authority.</a:t>
                      </a:r>
                    </a:p>
                  </a:txBody>
                  <a:tcPr/>
                </a:tc>
                <a:tc>
                  <a:txBody>
                    <a:bodyPr/>
                    <a:lstStyle/>
                    <a:p>
                      <a:r>
                        <a:rPr lang="en-CA" sz="1800" kern="1200" dirty="0">
                          <a:solidFill>
                            <a:schemeClr val="dk1"/>
                          </a:solidFill>
                          <a:effectLst/>
                          <a:latin typeface="+mn-lt"/>
                          <a:ea typeface="+mn-ea"/>
                          <a:cs typeface="+mn-cs"/>
                        </a:rPr>
                        <a:t>“Man was made for something higher and holier than voting. Men were made to support families and homes which are the bulwark of the nation. What is home without a father?”</a:t>
                      </a:r>
                      <a:endParaRPr lang="en-CA" dirty="0"/>
                    </a:p>
                  </a:txBody>
                  <a:tcPr/>
                </a:tc>
                <a:extLst>
                  <a:ext uri="{0D108BD9-81ED-4DB2-BD59-A6C34878D82A}">
                    <a16:rowId xmlns:a16="http://schemas.microsoft.com/office/drawing/2014/main" val="1201655094"/>
                  </a:ext>
                </a:extLst>
              </a:tr>
              <a:tr h="1981550">
                <a:tc>
                  <a:txBody>
                    <a:bodyPr/>
                    <a:lstStyle/>
                    <a:p>
                      <a:r>
                        <a:rPr lang="en-CA" sz="2400" dirty="0"/>
                        <a:t>2. I.L. shocks readers into facing reality by using sensationalistic ideas.</a:t>
                      </a:r>
                    </a:p>
                  </a:txBody>
                  <a:tcPr/>
                </a:tc>
                <a:tc>
                  <a:txBody>
                    <a:bodyPr/>
                    <a:lstStyle/>
                    <a:p>
                      <a:r>
                        <a:rPr lang="en-CA" sz="1800" kern="1200" dirty="0">
                          <a:solidFill>
                            <a:schemeClr val="dk1"/>
                          </a:solidFill>
                          <a:effectLst/>
                          <a:latin typeface="+mn-lt"/>
                          <a:ea typeface="+mn-ea"/>
                          <a:cs typeface="+mn-cs"/>
                        </a:rPr>
                        <a:t>“Manhood suffrage would plunge our fair province into a perfect debauchery of extravagance, a perfect nightmare of expense. Think of the increased size of the voters list—we have trouble enough with it now. “</a:t>
                      </a:r>
                      <a:endParaRPr lang="en-CA" dirty="0"/>
                    </a:p>
                  </a:txBody>
                  <a:tcPr/>
                </a:tc>
                <a:extLst>
                  <a:ext uri="{0D108BD9-81ED-4DB2-BD59-A6C34878D82A}">
                    <a16:rowId xmlns:a16="http://schemas.microsoft.com/office/drawing/2014/main" val="2887920799"/>
                  </a:ext>
                </a:extLst>
              </a:tr>
              <a:tr h="1457014">
                <a:tc>
                  <a:txBody>
                    <a:bodyPr/>
                    <a:lstStyle/>
                    <a:p>
                      <a:r>
                        <a:rPr lang="en-CA" sz="2400" dirty="0"/>
                        <a:t>3. I.L. uses a condescending tone or slanderous tone to establish its views. </a:t>
                      </a:r>
                    </a:p>
                  </a:txBody>
                  <a:tcPr/>
                </a:tc>
                <a:tc>
                  <a:txBody>
                    <a:bodyPr/>
                    <a:lstStyle/>
                    <a:p>
                      <a:r>
                        <a:rPr lang="en-CA" sz="1800" kern="1200" dirty="0">
                          <a:solidFill>
                            <a:schemeClr val="dk1"/>
                          </a:solidFill>
                          <a:effectLst/>
                          <a:latin typeface="+mn-lt"/>
                          <a:ea typeface="+mn-ea"/>
                          <a:cs typeface="+mn-cs"/>
                        </a:rPr>
                        <a:t>“Come any time and ask for anything you like. We wish to congratulate you, too, on the quiet and ladylike way in which you have come into our presence…”</a:t>
                      </a:r>
                      <a:endParaRPr lang="en-CA" dirty="0"/>
                    </a:p>
                  </a:txBody>
                  <a:tcPr/>
                </a:tc>
                <a:extLst>
                  <a:ext uri="{0D108BD9-81ED-4DB2-BD59-A6C34878D82A}">
                    <a16:rowId xmlns:a16="http://schemas.microsoft.com/office/drawing/2014/main" val="3109181762"/>
                  </a:ext>
                </a:extLst>
              </a:tr>
              <a:tr h="1311313">
                <a:tc>
                  <a:txBody>
                    <a:bodyPr/>
                    <a:lstStyle/>
                    <a:p>
                      <a:r>
                        <a:rPr lang="en-CA" sz="2400" dirty="0"/>
                        <a:t>4. I.L. uses an emotional appeal to convey an idea.</a:t>
                      </a:r>
                    </a:p>
                  </a:txBody>
                  <a:tcPr/>
                </a:tc>
                <a:tc>
                  <a:txBody>
                    <a:bodyPr/>
                    <a:lstStyle/>
                    <a:p>
                      <a:r>
                        <a:rPr lang="en-CA" sz="1800" kern="1200" dirty="0">
                          <a:solidFill>
                            <a:schemeClr val="dk1"/>
                          </a:solidFill>
                          <a:effectLst/>
                          <a:latin typeface="+mn-lt"/>
                          <a:ea typeface="+mn-ea"/>
                          <a:cs typeface="+mn-cs"/>
                        </a:rPr>
                        <a:t>“In the United States of America, when men vote, there is one divorce for every marriage, for politics unsettle men, and that leads to unsettled bills, and broken furniture, and broken vows.”</a:t>
                      </a:r>
                      <a:endParaRPr lang="en-CA" dirty="0"/>
                    </a:p>
                  </a:txBody>
                  <a:tcPr/>
                </a:tc>
                <a:extLst>
                  <a:ext uri="{0D108BD9-81ED-4DB2-BD59-A6C34878D82A}">
                    <a16:rowId xmlns:a16="http://schemas.microsoft.com/office/drawing/2014/main" val="139428766"/>
                  </a:ext>
                </a:extLst>
              </a:tr>
              <a:tr h="59090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2498086673"/>
                  </a:ext>
                </a:extLst>
              </a:tr>
            </a:tbl>
          </a:graphicData>
        </a:graphic>
      </p:graphicFrame>
    </p:spTree>
    <p:extLst>
      <p:ext uri="{BB962C8B-B14F-4D97-AF65-F5344CB8AC3E}">
        <p14:creationId xmlns:p14="http://schemas.microsoft.com/office/powerpoint/2010/main" val="3358334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4BA1669898C84A9D0A7CD88DD86DEE" ma:contentTypeVersion="7" ma:contentTypeDescription="Create a new document." ma:contentTypeScope="" ma:versionID="c3bc4c656b89b926000d545e7200fcba">
  <xsd:schema xmlns:xsd="http://www.w3.org/2001/XMLSchema" xmlns:xs="http://www.w3.org/2001/XMLSchema" xmlns:p="http://schemas.microsoft.com/office/2006/metadata/properties" xmlns:ns1="http://schemas.microsoft.com/sharepoint/v3" xmlns:ns2="3c924a6b-2f35-4917-a7f8-b3e917a78ebf" targetNamespace="http://schemas.microsoft.com/office/2006/metadata/properties" ma:root="true" ma:fieldsID="7f94b65606a0d36bb6a04bca121ff855" ns1:_="" ns2:_="">
    <xsd:import namespace="http://schemas.microsoft.com/sharepoint/v3"/>
    <xsd:import namespace="3c924a6b-2f35-4917-a7f8-b3e917a78eb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924a6b-2f35-4917-a7f8-b3e917a78ebf" elementFormDefault="qualified">
    <xsd:import namespace="http://schemas.microsoft.com/office/2006/documentManagement/types"/>
    <xsd:import namespace="http://schemas.microsoft.com/office/infopath/2007/PartnerControls"/>
    <xsd:element name="Blog_x0020_Category" ma:index="6" ma:displayName="Blog Category" ma:list="{5ce769ce-cfb9-46d6-b0af-6a04f9ac84e5}" ma:internalName="Blog_x0020_Category" ma:readOnly="false" ma:showField="Title" ma:web="3c924a6b-2f35-4917-a7f8-b3e917a78eb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log_x0020_Category xmlns="3c924a6b-2f35-4917-a7f8-b3e917a78ebf">54</Blog_x0020_Category>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D8CF3D-128A-4DE4-BE2A-98320C4F978E}"/>
</file>

<file path=customXml/itemProps2.xml><?xml version="1.0" encoding="utf-8"?>
<ds:datastoreItem xmlns:ds="http://schemas.openxmlformats.org/officeDocument/2006/customXml" ds:itemID="{41AA6332-2F2A-43A1-A52E-515EFFB360FA}"/>
</file>

<file path=customXml/itemProps3.xml><?xml version="1.0" encoding="utf-8"?>
<ds:datastoreItem xmlns:ds="http://schemas.openxmlformats.org/officeDocument/2006/customXml" ds:itemID="{484A17C0-A6C8-4FBD-BED9-37C5469D6D0C}"/>
</file>

<file path=docProps/app.xml><?xml version="1.0" encoding="utf-8"?>
<Properties xmlns="http://schemas.openxmlformats.org/officeDocument/2006/extended-properties" xmlns:vt="http://schemas.openxmlformats.org/officeDocument/2006/docPropsVTypes">
  <TotalTime>0</TotalTime>
  <Words>213</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Characteristics of Inversive Literature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Inversive Literature</dc:title>
  <dc:creator>Stiles, Robyn    (ASD-W)</dc:creator>
  <cp:lastModifiedBy>Stiles, Robyn    (ASD-W)</cp:lastModifiedBy>
  <cp:revision>3</cp:revision>
  <dcterms:created xsi:type="dcterms:W3CDTF">2019-09-23T12:59:25Z</dcterms:created>
  <dcterms:modified xsi:type="dcterms:W3CDTF">2019-09-23T13:02:38Z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0x010100C54BA1669898C84A9D0A7CD88DD86DEE</vt:lpwstr>
  </property>
</Properties>
</file>