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39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7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38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8" r:id="rId3"/>
    <p:sldId id="262" r:id="rId4"/>
    <p:sldId id="269" r:id="rId5"/>
    <p:sldId id="259" r:id="rId6"/>
    <p:sldId id="261" r:id="rId7"/>
    <p:sldId id="263" r:id="rId8"/>
    <p:sldId id="265" r:id="rId9"/>
    <p:sldId id="257" r:id="rId10"/>
    <p:sldId id="264" r:id="rId11"/>
    <p:sldId id="266" r:id="rId12"/>
    <p:sldId id="279" r:id="rId13"/>
    <p:sldId id="256" r:id="rId14"/>
    <p:sldId id="276" r:id="rId15"/>
    <p:sldId id="267" r:id="rId16"/>
    <p:sldId id="274" r:id="rId17"/>
    <p:sldId id="280" r:id="rId18"/>
    <p:sldId id="260" r:id="rId19"/>
    <p:sldId id="271" r:id="rId20"/>
    <p:sldId id="268" r:id="rId21"/>
    <p:sldId id="281" r:id="rId22"/>
    <p:sldId id="272" r:id="rId23"/>
    <p:sldId id="273" r:id="rId24"/>
    <p:sldId id="278" r:id="rId25"/>
    <p:sldId id="275" r:id="rId26"/>
    <p:sldId id="270" r:id="rId27"/>
    <p:sldId id="277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customXml" Target="../customXml/item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54C4DE-5C7F-4B62-B80B-19603D93262A}" type="datetimeFigureOut">
              <a:rPr lang="fr-CA" smtClean="0"/>
              <a:t>2016-09-16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217F-2BE1-4326-BC16-F200FC8357F5}" type="slidenum">
              <a:rPr lang="fr-CA" smtClean="0"/>
              <a:t>‹#›</a:t>
            </a:fld>
            <a:endParaRPr lang="fr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quietube7.com/v.php/http:/www.youtube.com/watch?v=_LYy3P2okyw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4.wav"/><Relationship Id="rId1" Type="http://schemas.microsoft.com/office/2007/relationships/media" Target="../media/media14.wav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5.wav"/><Relationship Id="rId1" Type="http://schemas.microsoft.com/office/2007/relationships/media" Target="../media/media15.wav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6.wav"/><Relationship Id="rId1" Type="http://schemas.microsoft.com/office/2007/relationships/media" Target="../media/media16.wav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7.wav"/><Relationship Id="rId1" Type="http://schemas.microsoft.com/office/2007/relationships/media" Target="../media/media17.wav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8.wav"/><Relationship Id="rId1" Type="http://schemas.microsoft.com/office/2007/relationships/media" Target="../media/media18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9.wav"/><Relationship Id="rId1" Type="http://schemas.microsoft.com/office/2007/relationships/media" Target="../media/media19.wav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0.wav"/><Relationship Id="rId1" Type="http://schemas.microsoft.com/office/2007/relationships/media" Target="../media/media20.wav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1.wav"/><Relationship Id="rId1" Type="http://schemas.microsoft.com/office/2007/relationships/media" Target="../media/media21.wav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2.wav"/><Relationship Id="rId1" Type="http://schemas.microsoft.com/office/2007/relationships/media" Target="../media/media22.wav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3.wav"/><Relationship Id="rId1" Type="http://schemas.microsoft.com/office/2007/relationships/media" Target="../media/media23.wav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4.wav"/><Relationship Id="rId1" Type="http://schemas.microsoft.com/office/2007/relationships/media" Target="../media/media24.wav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5.wav"/><Relationship Id="rId1" Type="http://schemas.microsoft.com/office/2007/relationships/media" Target="../media/media25.wav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6.wav"/><Relationship Id="rId1" Type="http://schemas.microsoft.com/office/2007/relationships/media" Target="../media/media26.wav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_LYy3P2okyw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m.kertson.NBED\AppData\Local\Microsoft\Windows\Temporary Internet Files\Content.IE5\DB81013Q\abc-blocks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78923"/>
            <a:ext cx="3810000" cy="257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3657600"/>
          </a:xfrm>
        </p:spPr>
        <p:txBody>
          <a:bodyPr/>
          <a:lstStyle/>
          <a:p>
            <a:r>
              <a:rPr lang="fr-CA" sz="8800" dirty="0"/>
              <a:t>I</a:t>
            </a:r>
            <a:r>
              <a:rPr lang="fr-CA" sz="8800" dirty="0" smtClean="0"/>
              <a:t>dentification des lettres de l’alphabet</a:t>
            </a:r>
            <a:endParaRPr lang="fr-CA" sz="8800" dirty="0"/>
          </a:p>
        </p:txBody>
      </p:sp>
      <p:sp>
        <p:nvSpPr>
          <p:cNvPr id="3" name="ZoneTexte 2"/>
          <p:cNvSpPr txBox="1"/>
          <p:nvPr/>
        </p:nvSpPr>
        <p:spPr>
          <a:xfrm>
            <a:off x="7085779" y="5147989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 smtClean="0"/>
              <a:t>Cliquer pour écouter la chanson.</a:t>
            </a:r>
            <a:endParaRPr lang="fr-CA" dirty="0"/>
          </a:p>
          <a:p>
            <a:pPr algn="r"/>
            <a:r>
              <a:rPr lang="fr-CA" dirty="0" smtClean="0"/>
              <a:t>Alain le lait</a:t>
            </a:r>
            <a:endParaRPr lang="fr-CA" dirty="0"/>
          </a:p>
        </p:txBody>
      </p:sp>
      <p:sp>
        <p:nvSpPr>
          <p:cNvPr id="4" name="Flèche gauche 3"/>
          <p:cNvSpPr/>
          <p:nvPr/>
        </p:nvSpPr>
        <p:spPr>
          <a:xfrm rot="20468007">
            <a:off x="6449291" y="4727522"/>
            <a:ext cx="1143000" cy="4204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228600" y="5147992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Préparé par :</a:t>
            </a:r>
          </a:p>
          <a:p>
            <a:r>
              <a:rPr lang="fr-CA" dirty="0" smtClean="0"/>
              <a:t>Kim Kertson, </a:t>
            </a:r>
          </a:p>
          <a:p>
            <a:r>
              <a:rPr lang="fr-CA" dirty="0" smtClean="0"/>
              <a:t>Mentor en </a:t>
            </a:r>
            <a:r>
              <a:rPr lang="fr-CA" dirty="0" err="1" smtClean="0"/>
              <a:t>littératie</a:t>
            </a:r>
            <a:endParaRPr lang="fr-CA" dirty="0" smtClean="0"/>
          </a:p>
          <a:p>
            <a:r>
              <a:rPr lang="fr-CA" dirty="0" smtClean="0"/>
              <a:t>ASD-West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6055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8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4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9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3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0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1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2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0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3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3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-13716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Q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80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48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4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im.kertson.NBED\AppData\Local\Microsoft\Windows\Temporary Internet Files\Content.IE5\DB81013Q\abc-blocks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78923"/>
            <a:ext cx="3810000" cy="257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3657600"/>
          </a:xfrm>
        </p:spPr>
        <p:txBody>
          <a:bodyPr/>
          <a:lstStyle/>
          <a:p>
            <a:r>
              <a:rPr lang="fr-CA" sz="8800" dirty="0"/>
              <a:t>I</a:t>
            </a:r>
            <a:r>
              <a:rPr lang="fr-CA" sz="8800" dirty="0" smtClean="0"/>
              <a:t>dentification des lettres de l’alphabet</a:t>
            </a:r>
            <a:endParaRPr lang="fr-CA" sz="8800" dirty="0"/>
          </a:p>
        </p:txBody>
      </p:sp>
      <p:sp>
        <p:nvSpPr>
          <p:cNvPr id="3" name="ZoneTexte 2"/>
          <p:cNvSpPr txBox="1"/>
          <p:nvPr/>
        </p:nvSpPr>
        <p:spPr>
          <a:xfrm>
            <a:off x="6705600" y="45720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/>
              <a:t>C’est à ton tour maintenant!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85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00">
        <p14:gallery dir="l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4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1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14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811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23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734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43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9689" y="-762000"/>
            <a:ext cx="2666114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9600" b="1" spc="50" dirty="0">
                <a:ln w="11430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56070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68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759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15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58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2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3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327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87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94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30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222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711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6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78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-13716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Q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42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2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530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51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70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95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842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gallery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5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4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9689" y="-762000"/>
            <a:ext cx="2666114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49600" b="1" spc="50" dirty="0">
                <a:ln w="11430"/>
                <a:gradFill>
                  <a:gsLst>
                    <a:gs pos="25000">
                      <a:srgbClr val="9C5252">
                        <a:satMod val="155000"/>
                      </a:srgbClr>
                    </a:gs>
                    <a:gs pos="100000">
                      <a:srgbClr val="9C5252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</a:t>
            </a:r>
          </a:p>
        </p:txBody>
      </p:sp>
      <p:pic>
        <p:nvPicPr>
          <p:cNvPr id="3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3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-1066800"/>
            <a:ext cx="5029200" cy="92486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95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fr-FR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1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4000">
        <p14:flip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8E00DF754EC4CA38B3ABBF63549AE" ma:contentTypeVersion="7" ma:contentTypeDescription="Create a new document." ma:contentTypeScope="" ma:versionID="a02e0e660b60bca2b97c5a5d419485cc">
  <xsd:schema xmlns:xsd="http://www.w3.org/2001/XMLSchema" xmlns:xs="http://www.w3.org/2001/XMLSchema" xmlns:p="http://schemas.microsoft.com/office/2006/metadata/properties" xmlns:ns1="http://schemas.microsoft.com/sharepoint/v3" xmlns:ns2="8f3db0f5-0e2c-44f0-b915-ebf678f8167c" targetNamespace="http://schemas.microsoft.com/office/2006/metadata/properties" ma:root="true" ma:fieldsID="df56f44f2d7568b382ae152713f2f7bc" ns1:_="" ns2:_="">
    <xsd:import namespace="http://schemas.microsoft.com/sharepoint/v3"/>
    <xsd:import namespace="8f3db0f5-0e2c-44f0-b915-ebf678f8167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db0f5-0e2c-44f0-b915-ebf678f8167c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7807cecd-31d9-422f-a215-4777694e7d85}" ma:internalName="Blog_x0020_Category" ma:readOnly="false" ma:showField="Title" ma:web="8f3db0f5-0e2c-44f0-b915-ebf678f8167c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Blog_x0020_Category xmlns="8f3db0f5-0e2c-44f0-b915-ebf678f8167c">27</Blog_x0020_Category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A353BFE-132F-4481-8728-11CF34CCB11A}"/>
</file>

<file path=customXml/itemProps2.xml><?xml version="1.0" encoding="utf-8"?>
<ds:datastoreItem xmlns:ds="http://schemas.openxmlformats.org/officeDocument/2006/customXml" ds:itemID="{F4AE3851-A0A7-4E8D-99BE-A23EFD8AED24}"/>
</file>

<file path=customXml/itemProps3.xml><?xml version="1.0" encoding="utf-8"?>
<ds:datastoreItem xmlns:ds="http://schemas.openxmlformats.org/officeDocument/2006/customXml" ds:itemID="{9B9F26E9-AD1F-49A6-BFB1-85944287581A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352</TotalTime>
  <Words>87</Words>
  <Application>Microsoft Office PowerPoint</Application>
  <PresentationFormat>On-screen Show (4:3)</PresentationFormat>
  <Paragraphs>61</Paragraphs>
  <Slides>54</Slides>
  <Notes>0</Notes>
  <HiddenSlides>0</HiddenSlides>
  <MMClips>26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Exécutif</vt:lpstr>
      <vt:lpstr>Identification des lettres de l’alphabet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Identification des lettres de l’alphabet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ED18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</dc:title>
  <dc:creator>Donaher, Marty    (ED18)</dc:creator>
  <cp:lastModifiedBy>Comeau, Mylene     (ASD-W)</cp:lastModifiedBy>
  <cp:revision>20</cp:revision>
  <cp:lastPrinted>2014-09-18T16:32:41Z</cp:lastPrinted>
  <dcterms:created xsi:type="dcterms:W3CDTF">2014-09-18T15:36:56Z</dcterms:created>
  <dcterms:modified xsi:type="dcterms:W3CDTF">2016-09-16T14:06:17Z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0x01010021B8E00DF754EC4CA38B3ABBF63549AE</vt:lpwstr>
  </property>
</Properties>
</file>