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1"/>
  </p:notesMasterIdLst>
  <p:sldIdLst>
    <p:sldId id="266" r:id="rId5"/>
    <p:sldId id="268" r:id="rId6"/>
    <p:sldId id="258" r:id="rId7"/>
    <p:sldId id="260" r:id="rId8"/>
    <p:sldId id="261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F4D5A-4963-4E70-B052-A9693B45DE33}" v="35" dt="2020-06-09T14:05:13.290"/>
    <p1510:client id="{0A001151-680E-4089-9522-E1A20479DDDB}" v="833" dt="2020-06-09T14:31:53.206"/>
    <p1510:client id="{38AC59EC-B97B-45D4-8197-E62FC397BFB0}" v="99" dt="2021-06-08T21:05:15.672"/>
    <p1510:client id="{526B9EB0-BE2C-4EE9-8A58-954E381C63B3}" v="162" dt="2020-06-09T14:48:24.876"/>
    <p1510:client id="{8B30110B-19DB-4B83-AB58-B8A75E91E468}" v="232" dt="2020-06-11T16:50:06.760"/>
    <p1510:client id="{9B49601D-BEAC-4B80-9FEA-482E2EB23FB5}" v="5" dt="2020-06-09T17:55:45.317"/>
    <p1510:client id="{D4845CFE-B416-48D3-B58E-C8CA697AB84D}" v="80" dt="2020-06-11T17:31:51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8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95d9cb29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95d9cb29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95d9cb29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95d9cb29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95d9cb29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95d9cb29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95d9cb29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95d9cb29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B68B-9818-40A3-86CA-2AFC1FDE7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/>
              <a:t>Grade Five Creeker </a:t>
            </a:r>
            <a:br>
              <a:rPr lang="en-GB"/>
            </a:br>
            <a:r>
              <a:rPr lang="en-GB"/>
              <a:t> Celebration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F4499-72ED-4109-981F-E19A66D3E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/>
              <a:t>Procedure</a:t>
            </a:r>
          </a:p>
        </p:txBody>
      </p:sp>
      <p:pic>
        <p:nvPicPr>
          <p:cNvPr id="4" name="Graphic 4" descr="Frog">
            <a:extLst>
              <a:ext uri="{FF2B5EF4-FFF2-40B4-BE49-F238E27FC236}">
                <a16:creationId xmlns:a16="http://schemas.microsoft.com/office/drawing/2014/main" id="{A8343E89-BADE-4A4A-9A97-9324E5F0D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5734" y="3795432"/>
            <a:ext cx="914400" cy="914400"/>
          </a:xfrm>
          <a:prstGeom prst="rect">
            <a:avLst/>
          </a:prstGeom>
        </p:spPr>
      </p:pic>
      <p:pic>
        <p:nvPicPr>
          <p:cNvPr id="5" name="Graphic 4" descr="Frog">
            <a:extLst>
              <a:ext uri="{FF2B5EF4-FFF2-40B4-BE49-F238E27FC236}">
                <a16:creationId xmlns:a16="http://schemas.microsoft.com/office/drawing/2014/main" id="{DFCB1D06-699C-4F7A-91A5-49064BEA5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3645" y="3795432"/>
            <a:ext cx="914400" cy="914400"/>
          </a:xfrm>
          <a:prstGeom prst="rect">
            <a:avLst/>
          </a:prstGeom>
        </p:spPr>
      </p:pic>
      <p:pic>
        <p:nvPicPr>
          <p:cNvPr id="6" name="Graphic 5" descr="Frog">
            <a:extLst>
              <a:ext uri="{FF2B5EF4-FFF2-40B4-BE49-F238E27FC236}">
                <a16:creationId xmlns:a16="http://schemas.microsoft.com/office/drawing/2014/main" id="{9E50EF6F-5646-486D-9B1A-125CBFC9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4688" y="37618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shirt&#10;&#10;Description generated with high confidence">
            <a:extLst>
              <a:ext uri="{FF2B5EF4-FFF2-40B4-BE49-F238E27FC236}">
                <a16:creationId xmlns:a16="http://schemas.microsoft.com/office/drawing/2014/main" id="{063E52CA-8968-4C20-81B4-5FF8EC53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9" y="117745"/>
            <a:ext cx="2743200" cy="29174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5BC76-3A56-4DC6-A497-51DE7722F759}"/>
              </a:ext>
            </a:extLst>
          </p:cNvPr>
          <p:cNvSpPr txBox="1"/>
          <p:nvPr/>
        </p:nvSpPr>
        <p:spPr>
          <a:xfrm>
            <a:off x="2813797" y="1460687"/>
            <a:ext cx="2743200" cy="738664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Be sure to wear your 2021 Creeker shirt on Tuesday for our celebration!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430F4-AC9D-4B6B-B6A5-9B35E252256A}"/>
              </a:ext>
            </a:extLst>
          </p:cNvPr>
          <p:cNvSpPr txBox="1"/>
          <p:nvPr/>
        </p:nvSpPr>
        <p:spPr>
          <a:xfrm>
            <a:off x="6347174" y="2310889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B050"/>
                </a:solidFill>
              </a:rPr>
              <a:t>If you'd like, you can decorate your car for the day.</a:t>
            </a:r>
          </a:p>
        </p:txBody>
      </p:sp>
      <p:pic>
        <p:nvPicPr>
          <p:cNvPr id="8" name="Picture 3" descr="A close up of a shirt&#10;&#10;Description generated with high confidence">
            <a:extLst>
              <a:ext uri="{FF2B5EF4-FFF2-40B4-BE49-F238E27FC236}">
                <a16:creationId xmlns:a16="http://schemas.microsoft.com/office/drawing/2014/main" id="{F3841C2B-46C6-492D-9C69-7586411AE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85" t="71609" r="35906" b="14196"/>
          <a:stretch/>
        </p:blipFill>
        <p:spPr>
          <a:xfrm>
            <a:off x="1811147" y="965776"/>
            <a:ext cx="312986" cy="404942"/>
          </a:xfrm>
          <a:prstGeom prst="rect">
            <a:avLst/>
          </a:prstGeom>
        </p:spPr>
      </p:pic>
      <p:pic>
        <p:nvPicPr>
          <p:cNvPr id="7" name="Picture 3" descr="A close up of a shirt&#10;&#10;Description generated with high confidence">
            <a:extLst>
              <a:ext uri="{FF2B5EF4-FFF2-40B4-BE49-F238E27FC236}">
                <a16:creationId xmlns:a16="http://schemas.microsoft.com/office/drawing/2014/main" id="{BE9321BF-1C7A-41E1-80AD-00287797B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7" t="38758" r="39597" b="57453"/>
          <a:stretch/>
        </p:blipFill>
        <p:spPr>
          <a:xfrm rot="-5400000">
            <a:off x="1682098" y="1113259"/>
            <a:ext cx="423672" cy="138530"/>
          </a:xfrm>
          <a:prstGeom prst="rect">
            <a:avLst/>
          </a:prstGeom>
        </p:spPr>
      </p:pic>
      <p:pic>
        <p:nvPicPr>
          <p:cNvPr id="2" name="Picture 8" descr="A picture containing grass, car, outdoor&#10;&#10;Description automatically generated">
            <a:extLst>
              <a:ext uri="{FF2B5EF4-FFF2-40B4-BE49-F238E27FC236}">
                <a16:creationId xmlns:a16="http://schemas.microsoft.com/office/drawing/2014/main" id="{FD479A98-B344-49CA-8663-9FC6C4C66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756" y="3689554"/>
            <a:ext cx="1267133" cy="1267133"/>
          </a:xfrm>
          <a:prstGeom prst="rect">
            <a:avLst/>
          </a:prstGeom>
        </p:spPr>
      </p:pic>
      <p:pic>
        <p:nvPicPr>
          <p:cNvPr id="9" name="Picture 9" descr="A picture containing person, outdoor, transport&#10;&#10;Description automatically generated">
            <a:extLst>
              <a:ext uri="{FF2B5EF4-FFF2-40B4-BE49-F238E27FC236}">
                <a16:creationId xmlns:a16="http://schemas.microsoft.com/office/drawing/2014/main" id="{18EE817D-C77D-4770-B2F8-5E53209DD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502" y="2988237"/>
            <a:ext cx="935294" cy="1241016"/>
          </a:xfrm>
          <a:prstGeom prst="rect">
            <a:avLst/>
          </a:prstGeom>
        </p:spPr>
      </p:pic>
      <p:pic>
        <p:nvPicPr>
          <p:cNvPr id="10" name="Picture 10" descr="A picture containing text, car, colorful, yellow&#10;&#10;Description automatically generated">
            <a:extLst>
              <a:ext uri="{FF2B5EF4-FFF2-40B4-BE49-F238E27FC236}">
                <a16:creationId xmlns:a16="http://schemas.microsoft.com/office/drawing/2014/main" id="{5A8CF954-AE59-48C3-B306-CFEC50D69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646" y="3786186"/>
            <a:ext cx="1276658" cy="1276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D5769-75F5-4E28-8EEB-9EDADABF4277}"/>
              </a:ext>
            </a:extLst>
          </p:cNvPr>
          <p:cNvSpPr txBox="1"/>
          <p:nvPr/>
        </p:nvSpPr>
        <p:spPr>
          <a:xfrm>
            <a:off x="7873795" y="3974690"/>
            <a:ext cx="1342104" cy="255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Bradley Hand ITC"/>
              </a:rPr>
              <a:t>CREEKER 4 LIFE</a:t>
            </a:r>
          </a:p>
        </p:txBody>
      </p:sp>
    </p:spTree>
    <p:extLst>
      <p:ext uri="{BB962C8B-B14F-4D97-AF65-F5344CB8AC3E}">
        <p14:creationId xmlns:p14="http://schemas.microsoft.com/office/powerpoint/2010/main" val="424432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000" y="101150"/>
            <a:ext cx="686752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>
            <a:cxnSpLocks/>
          </p:cNvCxnSpPr>
          <p:nvPr/>
        </p:nvCxnSpPr>
        <p:spPr>
          <a:xfrm flipH="1">
            <a:off x="4369320" y="2096190"/>
            <a:ext cx="3304875" cy="20752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6;p15"/>
          <p:cNvCxnSpPr/>
          <p:nvPr/>
        </p:nvCxnSpPr>
        <p:spPr>
          <a:xfrm flipH="1">
            <a:off x="1343025" y="2606775"/>
            <a:ext cx="1069200" cy="1036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2886538" y="0"/>
            <a:ext cx="2965565" cy="11213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Enter the school grounds like you normally do for drop off, but proceed to the bus lane. Ushers will be there to help!</a:t>
            </a:r>
            <a:endParaRPr lang="en"/>
          </a:p>
        </p:txBody>
      </p:sp>
      <p:sp>
        <p:nvSpPr>
          <p:cNvPr id="78" name="Google Shape;78;p15"/>
          <p:cNvSpPr/>
          <p:nvPr/>
        </p:nvSpPr>
        <p:spPr>
          <a:xfrm>
            <a:off x="2886538" y="2331550"/>
            <a:ext cx="747000" cy="747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999838" y="2250525"/>
            <a:ext cx="747000" cy="747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107956" y="1612925"/>
            <a:ext cx="1256400" cy="38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traffic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 rot="-2259470">
            <a:off x="1046840" y="2669886"/>
            <a:ext cx="1256579" cy="381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traffic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486" y="120144"/>
            <a:ext cx="6924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4077088" y="2487175"/>
            <a:ext cx="747000" cy="747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4980088" y="2487175"/>
            <a:ext cx="747000" cy="747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5952863" y="2571750"/>
            <a:ext cx="747000" cy="747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6925638" y="2487175"/>
            <a:ext cx="747000" cy="747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17"/>
          <p:cNvCxnSpPr/>
          <p:nvPr/>
        </p:nvCxnSpPr>
        <p:spPr>
          <a:xfrm flipH="1">
            <a:off x="1291850" y="2948000"/>
            <a:ext cx="1314000" cy="351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7"/>
          <p:cNvSpPr txBox="1"/>
          <p:nvPr/>
        </p:nvSpPr>
        <p:spPr>
          <a:xfrm>
            <a:off x="1889925" y="3128287"/>
            <a:ext cx="2680451" cy="464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3. Families exit this way. </a:t>
            </a:r>
          </a:p>
        </p:txBody>
      </p:sp>
      <p:cxnSp>
        <p:nvCxnSpPr>
          <p:cNvPr id="117" name="Google Shape;117;p17"/>
          <p:cNvCxnSpPr/>
          <p:nvPr/>
        </p:nvCxnSpPr>
        <p:spPr>
          <a:xfrm flipH="1">
            <a:off x="2605850" y="1478513"/>
            <a:ext cx="31200" cy="892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" name="Google Shape;120;p17"/>
          <p:cNvSpPr txBox="1"/>
          <p:nvPr/>
        </p:nvSpPr>
        <p:spPr>
          <a:xfrm>
            <a:off x="2174869" y="730835"/>
            <a:ext cx="163155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2. Students walk up to get their certificates.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9" name="Google Shape;117;p17">
            <a:extLst>
              <a:ext uri="{FF2B5EF4-FFF2-40B4-BE49-F238E27FC236}">
                <a16:creationId xmlns:a16="http://schemas.microsoft.com/office/drawing/2014/main" id="{6E4959F6-F7A3-427D-828B-51BB9028A4BB}"/>
              </a:ext>
            </a:extLst>
          </p:cNvPr>
          <p:cNvCxnSpPr>
            <a:cxnSpLocks/>
          </p:cNvCxnSpPr>
          <p:nvPr/>
        </p:nvCxnSpPr>
        <p:spPr>
          <a:xfrm flipH="1">
            <a:off x="4227900" y="1528939"/>
            <a:ext cx="31200" cy="892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120;p17">
            <a:extLst>
              <a:ext uri="{FF2B5EF4-FFF2-40B4-BE49-F238E27FC236}">
                <a16:creationId xmlns:a16="http://schemas.microsoft.com/office/drawing/2014/main" id="{3808FF68-1EA0-4EFE-B3EA-6B930860FD34}"/>
              </a:ext>
            </a:extLst>
          </p:cNvPr>
          <p:cNvSpPr txBox="1"/>
          <p:nvPr/>
        </p:nvSpPr>
        <p:spPr>
          <a:xfrm>
            <a:off x="3671738" y="790108"/>
            <a:ext cx="1917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dk1"/>
                </a:solidFill>
              </a:rPr>
              <a:t>1. Stop your car at the gym doors.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l="10675" t="29501" r="51005" b="41755"/>
          <a:stretch/>
        </p:blipFill>
        <p:spPr>
          <a:xfrm>
            <a:off x="264575" y="85600"/>
            <a:ext cx="8407350" cy="468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8"/>
          <p:cNvCxnSpPr/>
          <p:nvPr/>
        </p:nvCxnSpPr>
        <p:spPr>
          <a:xfrm rot="10800000">
            <a:off x="3363100" y="3267000"/>
            <a:ext cx="480900" cy="872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18"/>
          <p:cNvSpPr txBox="1"/>
          <p:nvPr/>
        </p:nvSpPr>
        <p:spPr>
          <a:xfrm>
            <a:off x="4356669" y="3403541"/>
            <a:ext cx="3213600" cy="121069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Your child will walk up the stairs, take thier certificate from the table, and pause while you take a photo (you can leave your car for this) before they walk back down.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8" name="Google Shape;128;p18"/>
          <p:cNvCxnSpPr/>
          <p:nvPr/>
        </p:nvCxnSpPr>
        <p:spPr>
          <a:xfrm>
            <a:off x="2676800" y="3532775"/>
            <a:ext cx="535200" cy="789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825" y="90125"/>
            <a:ext cx="3636586" cy="483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2"/>
          <p:cNvCxnSpPr/>
          <p:nvPr/>
        </p:nvCxnSpPr>
        <p:spPr>
          <a:xfrm rot="10800000" flipH="1">
            <a:off x="3050300" y="2730150"/>
            <a:ext cx="1014300" cy="841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2"/>
          <p:cNvSpPr txBox="1"/>
          <p:nvPr/>
        </p:nvSpPr>
        <p:spPr>
          <a:xfrm>
            <a:off x="3681900" y="962275"/>
            <a:ext cx="1391700" cy="7881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dk1"/>
                </a:solidFill>
              </a:rPr>
              <a:t>Families exit the usual way </a:t>
            </a:r>
            <a:r>
              <a:rPr lang="en">
                <a:solidFill>
                  <a:schemeClr val="dk1"/>
                </a:solidFill>
              </a:rPr>
              <a:t>(up the hill).</a:t>
            </a: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7ABF01EDC4487347AEBCE71D8A0E2829" ma:contentTypeVersion="9" ma:contentTypeDescription="" ma:contentTypeScope="" ma:versionID="41b25633c19e415cbb7acfb916178d8c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Parent Information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BD1034-AF7A-4D10-89CA-7F07D73FDB03}"/>
</file>

<file path=customXml/itemProps2.xml><?xml version="1.0" encoding="utf-8"?>
<ds:datastoreItem xmlns:ds="http://schemas.openxmlformats.org/officeDocument/2006/customXml" ds:itemID="{1BB98BE0-E65E-4D4F-BF34-EE2272F4C4E2}"/>
</file>

<file path=customXml/itemProps3.xml><?xml version="1.0" encoding="utf-8"?>
<ds:datastoreItem xmlns:ds="http://schemas.openxmlformats.org/officeDocument/2006/customXml" ds:itemID="{302A2789-3DEE-4667-A484-C380820E92B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On-screen Show (16:9)</PresentationFormat>
  <Paragraphs>13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Bradley Hand ITC</vt:lpstr>
      <vt:lpstr>Simple Light</vt:lpstr>
      <vt:lpstr>Grade Five Creeker   Celebration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Ghanem, Theresa    (ASD-W)</dc:creator>
  <cp:lastModifiedBy>Ghanem, Theresa    (ASD-W)</cp:lastModifiedBy>
  <cp:revision>65</cp:revision>
  <dcterms:modified xsi:type="dcterms:W3CDTF">2021-06-11T17:05:10Z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0x010100F2A1E1E4D320C749A22EC3F91FD053D6007ABF01EDC4487347AEBCE71D8A0E2829</vt:lpwstr>
  </property>
</Properties>
</file>