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3004800" cy="97536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8" d="100"/>
          <a:sy n="48" d="100"/>
        </p:scale>
        <p:origin x="121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ecure1.nbed.nb.ca/sites/ASD-W/GeorgeSt/Pages/default.asp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mueSzKrs2qQ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SQYQNEHPz58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c8e8-ybfYV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450080"/>
            <a:ext cx="13004800" cy="10058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4495800"/>
            <a:ext cx="13004800" cy="91440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60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WELCOME TO MIDDLE SCHOOL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B46B8C-BE3A-4EB7-BF20-2DC8A4F950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30800" y="6180124"/>
            <a:ext cx="3033712" cy="2849272"/>
          </a:xfrm>
          <a:prstGeom prst="rect">
            <a:avLst/>
          </a:prstGeom>
        </p:spPr>
      </p:pic>
      <p:pic>
        <p:nvPicPr>
          <p:cNvPr id="7" name="Recorded Sound">
            <a:hlinkClick r:id="" action="ppaction://media"/>
            <a:extLst>
              <a:ext uri="{FF2B5EF4-FFF2-40B4-BE49-F238E27FC236}">
                <a16:creationId xmlns:a16="http://schemas.microsoft.com/office/drawing/2014/main" id="{FC0536B4-A6CC-4D51-8920-932751CCF47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197600" y="45720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7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69562"/>
            <a:ext cx="13004800" cy="221843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4470400"/>
            <a:ext cx="13004800" cy="97536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6400" b="1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IMPORTANT INFO TO KNOW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5572760"/>
            <a:ext cx="13004800" cy="91440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60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TO PREPARE FOR DAY 1</a:t>
            </a:r>
          </a:p>
          <a:p>
            <a:pPr algn="ctr"/>
            <a:endParaRPr lang="en-US" sz="6000" dirty="0">
              <a:solidFill>
                <a:srgbClr val="FFFFFF"/>
              </a:solidFill>
              <a:effectLst>
                <a:outerShdw blurRad="20000" dist="30000" dir="2700000">
                  <a:srgbClr val="000000">
                    <a:alpha val="75000"/>
                  </a:srgbClr>
                </a:outerShdw>
              </a:effectLst>
              <a:latin typeface="Calibri"/>
            </a:endParaRPr>
          </a:p>
          <a:p>
            <a:pPr algn="ctr"/>
            <a:r>
              <a:rPr lang="en-US" sz="360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This summer, keep an eye on our </a:t>
            </a:r>
            <a:r>
              <a:rPr lang="en-US" sz="360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  <a:hlinkClick r:id="rId4"/>
              </a:rPr>
              <a:t>website</a:t>
            </a:r>
            <a:r>
              <a:rPr lang="en-US" sz="360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 for extra information.</a:t>
            </a:r>
          </a:p>
          <a:p>
            <a:pPr algn="ctr"/>
            <a:r>
              <a:rPr lang="en-US" sz="360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 </a:t>
            </a:r>
            <a:r>
              <a:rPr lang="en-US" sz="320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  <a:hlinkClick r:id="rId4"/>
              </a:rPr>
              <a:t>https://secure1.nbed.nb.ca/sites/ASD-W/GeorgeSt/Pages/default.aspx</a:t>
            </a:r>
            <a:endParaRPr lang="en-US" sz="3200" dirty="0">
              <a:solidFill>
                <a:srgbClr val="FFFFFF"/>
              </a:solidFill>
              <a:effectLst>
                <a:outerShdw blurRad="20000" dist="30000" dir="2700000">
                  <a:srgbClr val="000000">
                    <a:alpha val="75000"/>
                  </a:srgbClr>
                </a:outerShdw>
              </a:effectLst>
              <a:latin typeface="Calibri"/>
            </a:endParaRPr>
          </a:p>
          <a:p>
            <a:pPr algn="ctr"/>
            <a:endParaRPr lang="en-US" sz="3200" b="0" dirty="0">
              <a:solidFill>
                <a:srgbClr val="FFFFFF"/>
              </a:solidFill>
              <a:effectLst>
                <a:outerShdw blurRad="20000" dist="30000" dir="2700000">
                  <a:srgbClr val="000000">
                    <a:alpha val="75000"/>
                  </a:srgbClr>
                </a:outerShdw>
              </a:effectLst>
              <a:latin typeface="Calibri"/>
            </a:endParaRPr>
          </a:p>
          <a:p>
            <a:pPr algn="ctr"/>
            <a:endParaRPr lang="en-US" sz="6000" b="0" dirty="0">
              <a:solidFill>
                <a:srgbClr val="FFFFFF"/>
              </a:solidFill>
              <a:effectLst>
                <a:outerShdw blurRad="20000" dist="30000" dir="2700000">
                  <a:srgbClr val="000000">
                    <a:alpha val="75000"/>
                  </a:srgbClr>
                </a:outerShdw>
              </a:effectLst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85946"/>
            <a:ext cx="13004800" cy="33583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4038600"/>
            <a:ext cx="13004800" cy="201168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13200" b="1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  <a:hlinkClick r:id="rId4"/>
              </a:rPr>
              <a:t>SCHOOL TOUR</a:t>
            </a:r>
            <a:endParaRPr lang="en-US" sz="13200" b="1" dirty="0">
              <a:solidFill>
                <a:srgbClr val="FFFFFF"/>
              </a:solidFill>
              <a:effectLst>
                <a:outerShdw blurRad="20000" dist="30000" dir="2700000">
                  <a:srgbClr val="000000">
                    <a:alpha val="80000"/>
                  </a:srgbClr>
                </a:outerShdw>
              </a:effectLst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177280"/>
            <a:ext cx="13004800" cy="91440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32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CLICK  </a:t>
            </a:r>
            <a:r>
              <a:rPr lang="en-US" sz="320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SCHOOL TOUR </a:t>
            </a:r>
            <a:r>
              <a:rPr lang="en-US" sz="32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 TO ACCESS VIDEO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404352"/>
            <a:ext cx="13004800" cy="13492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21945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3004800" cy="219456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r"/>
            <a:r>
              <a:rPr lang="en-US" sz="14400" b="1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ASK </a:t>
            </a:r>
            <a:r>
              <a:rPr lang="en-US" sz="14400" b="1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  <a:hlinkClick r:id="rId4"/>
              </a:rPr>
              <a:t>GEORGIE</a:t>
            </a:r>
            <a:endParaRPr lang="en-US" sz="14400" b="1" dirty="0">
              <a:solidFill>
                <a:srgbClr val="FFFFFF"/>
              </a:solidFill>
              <a:effectLst>
                <a:outerShdw blurRad="20000" dist="30000" dir="2700000">
                  <a:srgbClr val="000000">
                    <a:alpha val="80000"/>
                  </a:srgbClr>
                </a:outerShdw>
              </a:effectLst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8652256"/>
            <a:ext cx="13004800" cy="85344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r"/>
            <a:r>
              <a:rPr lang="en-US" sz="36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CLICK  GEORGIE TO ACCESS VIDEO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98010"/>
            <a:ext cx="13004800" cy="21513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4495800"/>
            <a:ext cx="13004800" cy="91440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6000" b="1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ADVICE FOR</a:t>
            </a:r>
            <a:r>
              <a:rPr lang="en-US" sz="6000" b="1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  <a:hlinkClick r:id="rId4"/>
              </a:rPr>
              <a:t>CLASS OF 2024</a:t>
            </a:r>
            <a:r>
              <a:rPr lang="en-US" sz="6000" b="1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5537200"/>
            <a:ext cx="13004800" cy="91440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24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CLICK </a:t>
            </a:r>
            <a:r>
              <a:rPr lang="en-US" sz="240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CLASS OF 2024</a:t>
            </a:r>
            <a:r>
              <a:rPr lang="en-US" sz="24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 TO ACCESS VIDEO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 Categories" ma:contentTypeID="0x010100F2A1E1E4D320C749A22EC3F91FD053D6008C3B89E1C8A7FA4B898C244011357640" ma:contentTypeVersion="9" ma:contentTypeDescription="" ma:contentTypeScope="" ma:versionID="974058a55d8661ab0a4b29781b386031">
  <xsd:schema xmlns:xsd="http://www.w3.org/2001/XMLSchema" xmlns:xs="http://www.w3.org/2001/XMLSchema" xmlns:p="http://schemas.microsoft.com/office/2006/metadata/properties" xmlns:ns1="http://schemas.microsoft.com/sharepoint/v3" xmlns:ns2="1e050540-abf7-4cd0-9094-0488f67136b7" targetNamespace="http://schemas.microsoft.com/office/2006/metadata/properties" ma:root="true" ma:fieldsID="4cc6403f1885bf9118ffb46d1ebf166c" ns1:_="" ns2:_="">
    <xsd:import namespace="http://schemas.microsoft.com/sharepoint/v3"/>
    <xsd:import namespace="1e050540-abf7-4cd0-9094-0488f67136b7"/>
    <xsd:element name="properties">
      <xsd:complexType>
        <xsd:sequence>
          <xsd:element name="documentManagement">
            <xsd:complexType>
              <xsd:all>
                <xsd:element ref="ns2:DocumentCategories"/>
                <xsd:element ref="ns2:DocumentForm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" ma:hidden="true" ma:internalName="PublishingStartDate" ma:readOnly="false">
      <xsd:simpleType>
        <xsd:restriction base="dms:Unknown"/>
      </xsd:simpleType>
    </xsd:element>
    <xsd:element name="PublishingExpirationDate" ma:index="11" nillable="true" ma:displayName="Scheduling End Date" ma:description="" ma:hidden="true" ma:internalName="PublishingExpiration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050540-abf7-4cd0-9094-0488f67136b7" elementFormDefault="qualified">
    <xsd:import namespace="http://schemas.microsoft.com/office/2006/documentManagement/types"/>
    <xsd:import namespace="http://schemas.microsoft.com/office/infopath/2007/PartnerControls"/>
    <xsd:element name="DocumentCategories" ma:index="8" ma:displayName="Document Categories" ma:format="Dropdown" ma:internalName="DocumentCategories" ma:readOnly="false">
      <xsd:simpleType>
        <xsd:restriction base="dms:Choice">
          <xsd:enumeration value="ABC Tips"/>
          <xsd:enumeration value="Agenda"/>
          <xsd:enumeration value="Alumni"/>
          <xsd:enumeration value="Announcements"/>
          <xsd:enumeration value="Annual Report"/>
          <xsd:enumeration value="Archived"/>
          <xsd:enumeration value="Assemblies"/>
          <xsd:enumeration value="Awards"/>
          <xsd:enumeration value="Bullying Information"/>
          <xsd:enumeration value="Cafeteria"/>
          <xsd:enumeration value="Calendar"/>
          <xsd:enumeration value="Class Supply Lists"/>
          <xsd:enumeration value="Clubs"/>
          <xsd:enumeration value="Community"/>
          <xsd:enumeration value="Covid Information"/>
          <xsd:enumeration value="Data &amp; Reports"/>
          <xsd:enumeration value="District"/>
          <xsd:enumeration value="Drama"/>
          <xsd:enumeration value="English"/>
          <xsd:enumeration value="Exams"/>
          <xsd:enumeration value="Fine Arts"/>
          <xsd:enumeration value="French"/>
          <xsd:enumeration value="Graduation"/>
          <xsd:enumeration value="Guidance-Course Selection"/>
          <xsd:enumeration value="Guidance-Information"/>
          <xsd:enumeration value="Guidance-Scholarships"/>
          <xsd:enumeration value="Handbook"/>
          <xsd:enumeration value="Health"/>
          <xsd:enumeration value="Home and School"/>
          <xsd:enumeration value="Homework"/>
          <xsd:enumeration value="Hot Lunch"/>
          <xsd:enumeration value="Humanities"/>
          <xsd:enumeration value="Literacy"/>
          <xsd:enumeration value="Math"/>
          <xsd:enumeration value="Memo"/>
          <xsd:enumeration value="Misc"/>
          <xsd:enumeration value="Newcomers"/>
          <xsd:enumeration value="Newsletter"/>
          <xsd:enumeration value="Parent Information"/>
          <xsd:enumeration value="Portal"/>
          <xsd:enumeration value="Potato Harvest"/>
          <xsd:enumeration value="Policy"/>
          <xsd:enumeration value="Post-Secondary"/>
          <xsd:enumeration value="PSSC"/>
          <xsd:enumeration value="Registration"/>
          <xsd:enumeration value="Resource"/>
          <xsd:enumeration value="Schedule"/>
          <xsd:enumeration value="School Connects Messages"/>
          <xsd:enumeration value="School Improvement Plan"/>
          <xsd:enumeration value="School Information"/>
          <xsd:enumeration value="School Merchandise"/>
          <xsd:enumeration value="School Messenger Message"/>
          <xsd:enumeration value="Science"/>
          <xsd:enumeration value="Sexual Health Services"/>
          <xsd:enumeration value="Special Project"/>
          <xsd:enumeration value="Sports"/>
          <xsd:enumeration value="Student-Information"/>
          <xsd:enumeration value="Summer School"/>
          <xsd:enumeration value="Yearbook"/>
          <xsd:enumeration value="Vocational"/>
          <xsd:enumeration value="Voicemail"/>
          <xsd:enumeration value="Volunteer"/>
          <xsd:enumeration value="Weather"/>
        </xsd:restriction>
      </xsd:simpleType>
    </xsd:element>
    <xsd:element name="DocumentForm" ma:index="9" nillable="true" ma:displayName="Document Form" ma:default="No" ma:description="Is this a form?" ma:format="Dropdown" ma:internalName="DocumentForm" ma:readOnly="false">
      <xsd:simpleType>
        <xsd:restriction base="dms:Choice">
          <xsd:enumeration value="No"/>
          <xsd:enumeration value="Y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Form xmlns="1e050540-abf7-4cd0-9094-0488f67136b7">No</DocumentForm>
    <DocumentCategories xmlns="1e050540-abf7-4cd0-9094-0488f67136b7">Student-Information</DocumentCategories>
    <PublishingStartDate xmlns="http://schemas.microsoft.com/sharepoint/v3" xsi:nil="true"/>
    <PublishingExpiration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98ADA94-E712-43CF-B105-7B77A1D75AB1}"/>
</file>

<file path=customXml/itemProps2.xml><?xml version="1.0" encoding="utf-8"?>
<ds:datastoreItem xmlns:ds="http://schemas.openxmlformats.org/officeDocument/2006/customXml" ds:itemID="{9934A683-D163-4F82-88AB-B821231FA202}"/>
</file>

<file path=customXml/itemProps3.xml><?xml version="1.0" encoding="utf-8"?>
<ds:datastoreItem xmlns:ds="http://schemas.openxmlformats.org/officeDocument/2006/customXml" ds:itemID="{314AF9B5-054E-4201-A626-FD7629DEBA5A}"/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56</Words>
  <Application>Microsoft Office PowerPoint</Application>
  <PresentationFormat>Custom</PresentationFormat>
  <Paragraphs>12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Ashfield, Michelle (ASD-W)</dc:creator>
  <cp:lastModifiedBy>Plourde, Pierre  (ASD-W)</cp:lastModifiedBy>
  <cp:revision>5</cp:revision>
  <dcterms:created xsi:type="dcterms:W3CDTF">2006-08-16T00:00:00Z</dcterms:created>
  <dcterms:modified xsi:type="dcterms:W3CDTF">2021-05-20T18:39:56Z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0x010100F2A1E1E4D320C749A22EC3F91FD053D6008C3B89E1C8A7FA4B898C244011357640</vt:lpwstr>
  </property>
</Properties>
</file>