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C90A4A-48B1-4BDD-A5F1-147A2EDBD36C}" v="1" dt="2021-02-08T20:00:13.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long, Sara    (ASD-W)" userId="72add739-0807-4edf-b5e5-32113e256862" providerId="ADAL" clId="{4BC90A4A-48B1-4BDD-A5F1-147A2EDBD36C}"/>
    <pc:docChg chg="addSld modSld">
      <pc:chgData name="Belong, Sara    (ASD-W)" userId="72add739-0807-4edf-b5e5-32113e256862" providerId="ADAL" clId="{4BC90A4A-48B1-4BDD-A5F1-147A2EDBD36C}" dt="2021-02-08T20:00:21.237" v="5" actId="14100"/>
      <pc:docMkLst>
        <pc:docMk/>
      </pc:docMkLst>
      <pc:sldChg chg="modSp mod">
        <pc:chgData name="Belong, Sara    (ASD-W)" userId="72add739-0807-4edf-b5e5-32113e256862" providerId="ADAL" clId="{4BC90A4A-48B1-4BDD-A5F1-147A2EDBD36C}" dt="2021-02-08T19:59:32.078" v="2" actId="2711"/>
        <pc:sldMkLst>
          <pc:docMk/>
          <pc:sldMk cId="2823637981" sldId="256"/>
        </pc:sldMkLst>
        <pc:spChg chg="mod">
          <ac:chgData name="Belong, Sara    (ASD-W)" userId="72add739-0807-4edf-b5e5-32113e256862" providerId="ADAL" clId="{4BC90A4A-48B1-4BDD-A5F1-147A2EDBD36C}" dt="2021-02-08T19:59:32.078" v="2" actId="2711"/>
          <ac:spMkLst>
            <pc:docMk/>
            <pc:sldMk cId="2823637981" sldId="256"/>
            <ac:spMk id="2" creationId="{15A08DA5-D695-4AA0-83CE-79C164197724}"/>
          </ac:spMkLst>
        </pc:spChg>
      </pc:sldChg>
      <pc:sldChg chg="addSp delSp modSp new mod modAnim">
        <pc:chgData name="Belong, Sara    (ASD-W)" userId="72add739-0807-4edf-b5e5-32113e256862" providerId="ADAL" clId="{4BC90A4A-48B1-4BDD-A5F1-147A2EDBD36C}" dt="2021-02-08T20:00:21.237" v="5" actId="14100"/>
        <pc:sldMkLst>
          <pc:docMk/>
          <pc:sldMk cId="790331092" sldId="257"/>
        </pc:sldMkLst>
        <pc:spChg chg="del">
          <ac:chgData name="Belong, Sara    (ASD-W)" userId="72add739-0807-4edf-b5e5-32113e256862" providerId="ADAL" clId="{4BC90A4A-48B1-4BDD-A5F1-147A2EDBD36C}" dt="2021-02-08T20:00:13.661" v="3"/>
          <ac:spMkLst>
            <pc:docMk/>
            <pc:sldMk cId="790331092" sldId="257"/>
            <ac:spMk id="3" creationId="{E30F8924-5A97-40E2-BB02-2740D2075E1E}"/>
          </ac:spMkLst>
        </pc:spChg>
        <pc:picChg chg="add mod">
          <ac:chgData name="Belong, Sara    (ASD-W)" userId="72add739-0807-4edf-b5e5-32113e256862" providerId="ADAL" clId="{4BC90A4A-48B1-4BDD-A5F1-147A2EDBD36C}" dt="2021-02-08T20:00:21.237" v="5" actId="14100"/>
          <ac:picMkLst>
            <pc:docMk/>
            <pc:sldMk cId="790331092" sldId="257"/>
            <ac:picMk id="4" creationId="{EEE0A272-1E55-41E8-99CF-4A5E117AF32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92444-EA1C-47DE-9190-80B664D77998}" type="datetimeFigureOut">
              <a:rPr lang="en-US" smtClean="0"/>
              <a:t>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ACF00C-3784-44A9-80E3-D88A5C78CAF5}" type="slidenum">
              <a:rPr lang="en-US" smtClean="0"/>
              <a:t>‹#›</a:t>
            </a:fld>
            <a:endParaRPr lang="en-US"/>
          </a:p>
        </p:txBody>
      </p:sp>
    </p:spTree>
    <p:extLst>
      <p:ext uri="{BB962C8B-B14F-4D97-AF65-F5344CB8AC3E}">
        <p14:creationId xmlns:p14="http://schemas.microsoft.com/office/powerpoint/2010/main" val="3234995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2/8/2021</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593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2/8/2021</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6601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2/8/2021</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761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2/8/2021</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660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2/8/2021</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09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2/8/2021</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9596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2/8/2021</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9237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2/8/2021</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0209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2/8/2021</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3577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2/8/2021</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7832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2/8/2021</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004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2/8/2021</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2705780359"/>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1" r:id="rId6"/>
    <p:sldLayoutId id="2147483737" r:id="rId7"/>
    <p:sldLayoutId id="2147483738" r:id="rId8"/>
    <p:sldLayoutId id="2147483739" r:id="rId9"/>
    <p:sldLayoutId id="2147483740" r:id="rId10"/>
    <p:sldLayoutId id="2147483742"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ideo" Target="https://www.youtube.com/embed/evqQyMQfGaw?feature=oembed" TargetMode="Externa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DyZP2A6qpFM?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Freeform: Shape 9">
            <a:extLst>
              <a:ext uri="{FF2B5EF4-FFF2-40B4-BE49-F238E27FC236}">
                <a16:creationId xmlns:a16="http://schemas.microsoft.com/office/drawing/2014/main" id="{23DA7759-3209-4FE2-96D1-4EEDD81E9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94433" y="2"/>
            <a:ext cx="849328" cy="357668"/>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8" name="Freeform: Shape 11">
            <a:extLst>
              <a:ext uri="{FF2B5EF4-FFF2-40B4-BE49-F238E27FC236}">
                <a16:creationId xmlns:a16="http://schemas.microsoft.com/office/drawing/2014/main" id="{41460DAD-8769-4C9F-9C8C-BB0443909D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23536" y="5717905"/>
            <a:ext cx="1771609" cy="1140095"/>
          </a:xfrm>
          <a:custGeom>
            <a:avLst/>
            <a:gdLst/>
            <a:ahLst/>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useBgFill="1">
        <p:nvSpPr>
          <p:cNvPr id="59" name="Rectangle 13">
            <a:extLst>
              <a:ext uri="{FF2B5EF4-FFF2-40B4-BE49-F238E27FC236}">
                <a16:creationId xmlns:a16="http://schemas.microsoft.com/office/drawing/2014/main" id="{460B0EFB-53ED-4F35-B05D-F658EA021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0" name="Picture 4">
            <a:extLst>
              <a:ext uri="{FF2B5EF4-FFF2-40B4-BE49-F238E27FC236}">
                <a16:creationId xmlns:a16="http://schemas.microsoft.com/office/drawing/2014/main" id="{6626D2E1-55DF-4D52-9926-01D4F93CD9DF}"/>
              </a:ext>
            </a:extLst>
          </p:cNvPr>
          <p:cNvPicPr>
            <a:picLocks noChangeAspect="1"/>
          </p:cNvPicPr>
          <p:nvPr/>
        </p:nvPicPr>
        <p:blipFill rotWithShape="1">
          <a:blip r:embed="rId3"/>
          <a:srcRect l="29914" r="29553" b="1"/>
          <a:stretch/>
        </p:blipFill>
        <p:spPr>
          <a:xfrm>
            <a:off x="-7366" y="10"/>
            <a:ext cx="4855591" cy="6857990"/>
          </a:xfrm>
          <a:custGeom>
            <a:avLst/>
            <a:gdLst/>
            <a:ahLst/>
            <a:cxnLst/>
            <a:rect l="l" t="t" r="r" b="b"/>
            <a:pathLst>
              <a:path w="4636517" h="6858000">
                <a:moveTo>
                  <a:pt x="0" y="0"/>
                </a:moveTo>
                <a:lnTo>
                  <a:pt x="4636517" y="0"/>
                </a:lnTo>
                <a:lnTo>
                  <a:pt x="4636517" y="6858000"/>
                </a:lnTo>
                <a:lnTo>
                  <a:pt x="0" y="6858000"/>
                </a:lnTo>
                <a:close/>
              </a:path>
            </a:pathLst>
          </a:custGeom>
        </p:spPr>
      </p:pic>
      <p:sp>
        <p:nvSpPr>
          <p:cNvPr id="61" name="Arc 15">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A08DA5-D695-4AA0-83CE-79C164197724}"/>
              </a:ext>
            </a:extLst>
          </p:cNvPr>
          <p:cNvSpPr>
            <a:spLocks noGrp="1"/>
          </p:cNvSpPr>
          <p:nvPr>
            <p:ph type="ctrTitle"/>
          </p:nvPr>
        </p:nvSpPr>
        <p:spPr>
          <a:xfrm>
            <a:off x="5409002" y="304220"/>
            <a:ext cx="5721484" cy="1325563"/>
          </a:xfrm>
        </p:spPr>
        <p:txBody>
          <a:bodyPr vert="horz" lIns="91440" tIns="45720" rIns="91440" bIns="45720" rtlCol="0" anchor="ctr">
            <a:normAutofit/>
          </a:bodyPr>
          <a:lstStyle/>
          <a:p>
            <a:pPr algn="l"/>
            <a:r>
              <a:rPr lang="en-US" kern="1200" dirty="0">
                <a:solidFill>
                  <a:schemeClr val="tx1"/>
                </a:solidFill>
                <a:latin typeface="Tempus Sans ITC" panose="04020404030D07020202" pitchFamily="82" charset="0"/>
                <a:ea typeface="Microsoft Sans Serif" panose="020B0604020202020204" pitchFamily="34" charset="0"/>
                <a:cs typeface="Microsoft Sans Serif" panose="020B0604020202020204" pitchFamily="34" charset="0"/>
              </a:rPr>
              <a:t>Maya Angelou</a:t>
            </a:r>
          </a:p>
        </p:txBody>
      </p:sp>
      <p:sp>
        <p:nvSpPr>
          <p:cNvPr id="3" name="Subtitle 2">
            <a:extLst>
              <a:ext uri="{FF2B5EF4-FFF2-40B4-BE49-F238E27FC236}">
                <a16:creationId xmlns:a16="http://schemas.microsoft.com/office/drawing/2014/main" id="{68DB65F8-AC63-4A6B-87B2-FC3CC10ADB98}"/>
              </a:ext>
            </a:extLst>
          </p:cNvPr>
          <p:cNvSpPr>
            <a:spLocks noGrp="1"/>
          </p:cNvSpPr>
          <p:nvPr>
            <p:ph type="subTitle" idx="1"/>
          </p:nvPr>
        </p:nvSpPr>
        <p:spPr>
          <a:xfrm>
            <a:off x="5353877" y="5003017"/>
            <a:ext cx="6794099" cy="1722459"/>
          </a:xfrm>
        </p:spPr>
        <p:txBody>
          <a:bodyPr vert="horz" lIns="91440" tIns="45720" rIns="91440" bIns="45720" rtlCol="0">
            <a:normAutofit/>
          </a:bodyPr>
          <a:lstStyle/>
          <a:p>
            <a:pPr algn="l"/>
            <a:r>
              <a:rPr lang="en-US" b="1" u="sng" dirty="0">
                <a:latin typeface="Bradley Hand ITC" panose="03070402050302030203" pitchFamily="66" charset="0"/>
              </a:rPr>
              <a:t>Write</a:t>
            </a:r>
            <a:r>
              <a:rPr lang="en-US" b="1" dirty="0">
                <a:latin typeface="Bradley Hand ITC" panose="03070402050302030203" pitchFamily="66" charset="0"/>
              </a:rPr>
              <a:t>: </a:t>
            </a:r>
            <a:r>
              <a:rPr lang="en-US" dirty="0">
                <a:latin typeface="Bradley Hand ITC" panose="03070402050302030203" pitchFamily="66" charset="0"/>
              </a:rPr>
              <a:t>Maya Angelou was known for writing about dramatic and meaningful experiences in her life. Think of a memorable time from your childhood and write about this memory in your notebook.</a:t>
            </a:r>
          </a:p>
        </p:txBody>
      </p:sp>
      <p:sp>
        <p:nvSpPr>
          <p:cNvPr id="6" name="TextBox 5">
            <a:extLst>
              <a:ext uri="{FF2B5EF4-FFF2-40B4-BE49-F238E27FC236}">
                <a16:creationId xmlns:a16="http://schemas.microsoft.com/office/drawing/2014/main" id="{799350A2-C732-4290-9675-6CBF86ACF6CA}"/>
              </a:ext>
            </a:extLst>
          </p:cNvPr>
          <p:cNvSpPr txBox="1"/>
          <p:nvPr/>
        </p:nvSpPr>
        <p:spPr>
          <a:xfrm>
            <a:off x="5043549" y="1400398"/>
            <a:ext cx="6617881" cy="3477875"/>
          </a:xfrm>
          <a:prstGeom prst="rect">
            <a:avLst/>
          </a:prstGeom>
          <a:noFill/>
        </p:spPr>
        <p:txBody>
          <a:bodyPr wrap="square" rtlCol="0">
            <a:spAutoFit/>
          </a:bodyPr>
          <a:lstStyle/>
          <a:p>
            <a:r>
              <a:rPr lang="en-US" sz="2200" dirty="0">
                <a:latin typeface="Bahnschrift Light" panose="020B0502040204020203" pitchFamily="34" charset="0"/>
              </a:rPr>
              <a:t>Maya Angelou (April 4, 1928-May 28, 2014) was </a:t>
            </a:r>
            <a:r>
              <a:rPr lang="en-US" sz="2200" b="0" i="0" dirty="0">
                <a:effectLst/>
                <a:latin typeface="Bahnschrift Light" panose="020B0502040204020203" pitchFamily="34" charset="0"/>
              </a:rPr>
              <a:t>an American poet, memoirist, and civil rights activist. She published seven autobiographies, three books of essays, several books of poetry, and is credited with a list of plays, movies, and television shows spanning over 50 years. She received dozens of awards and more than 50 honorary degrees. She was awarded the Presidential Medal of Freedom by President </a:t>
            </a:r>
            <a:r>
              <a:rPr lang="en-US" sz="2200" b="0" i="0" u="none" strike="noStrike" dirty="0">
                <a:effectLst/>
                <a:latin typeface="Bahnschrift Light" panose="020B0502040204020203" pitchFamily="34" charset="0"/>
              </a:rPr>
              <a:t>Barack Obama</a:t>
            </a:r>
            <a:r>
              <a:rPr lang="en-US" sz="2200" b="0" i="0" dirty="0">
                <a:effectLst/>
                <a:latin typeface="Bahnschrift Light" panose="020B0502040204020203" pitchFamily="34" charset="0"/>
              </a:rPr>
              <a:t> in 2011, three years before her death.</a:t>
            </a:r>
            <a:endParaRPr lang="en-US" sz="2200" dirty="0">
              <a:latin typeface="Bahnschrift Light" panose="020B0502040204020203" pitchFamily="34" charset="0"/>
            </a:endParaRPr>
          </a:p>
        </p:txBody>
      </p:sp>
      <p:sp>
        <p:nvSpPr>
          <p:cNvPr id="7" name="TextBox 6">
            <a:extLst>
              <a:ext uri="{FF2B5EF4-FFF2-40B4-BE49-F238E27FC236}">
                <a16:creationId xmlns:a16="http://schemas.microsoft.com/office/drawing/2014/main" id="{19BD2FD8-A85B-4299-A0C6-927C3F4CEF68}"/>
              </a:ext>
            </a:extLst>
          </p:cNvPr>
          <p:cNvSpPr txBox="1"/>
          <p:nvPr/>
        </p:nvSpPr>
        <p:spPr>
          <a:xfrm>
            <a:off x="77784" y="238538"/>
            <a:ext cx="5143571" cy="1323439"/>
          </a:xfrm>
          <a:prstGeom prst="rect">
            <a:avLst/>
          </a:prstGeom>
          <a:noFill/>
        </p:spPr>
        <p:txBody>
          <a:bodyPr wrap="square" rtlCol="0">
            <a:spAutoFit/>
          </a:bodyPr>
          <a:lstStyle/>
          <a:p>
            <a:r>
              <a:rPr lang="en-US" sz="2000" dirty="0">
                <a:latin typeface="Viner Hand ITC" panose="03070502030502020203" pitchFamily="66" charset="0"/>
              </a:rPr>
              <a:t>“</a:t>
            </a:r>
            <a:r>
              <a:rPr lang="en-US" sz="2000" b="0" i="1" dirty="0">
                <a:solidFill>
                  <a:srgbClr val="4D5156"/>
                </a:solidFill>
                <a:effectLst/>
                <a:latin typeface="Viner Hand ITC" panose="03070502030502020203" pitchFamily="66" charset="0"/>
              </a:rPr>
              <a:t>I've learned that people will forget what you said, people will forget what you did, but people will never forget how you made them feel.</a:t>
            </a:r>
            <a:r>
              <a:rPr lang="en-US" sz="2000" dirty="0">
                <a:latin typeface="Viner Hand ITC" panose="03070502030502020203" pitchFamily="66" charset="0"/>
              </a:rPr>
              <a:t>”</a:t>
            </a:r>
          </a:p>
        </p:txBody>
      </p:sp>
      <p:pic>
        <p:nvPicPr>
          <p:cNvPr id="9" name="Picture 8" descr="A picture containing text, picture frame&#10;&#10;Description automatically generated">
            <a:extLst>
              <a:ext uri="{FF2B5EF4-FFF2-40B4-BE49-F238E27FC236}">
                <a16:creationId xmlns:a16="http://schemas.microsoft.com/office/drawing/2014/main" id="{651C355A-92D1-4645-A6B4-87D875999104}"/>
              </a:ext>
            </a:extLst>
          </p:cNvPr>
          <p:cNvPicPr>
            <a:picLocks noChangeAspect="1"/>
          </p:cNvPicPr>
          <p:nvPr/>
        </p:nvPicPr>
        <p:blipFill rotWithShape="1">
          <a:blip r:embed="rId4">
            <a:extLst>
              <a:ext uri="{28A0092B-C50C-407E-A947-70E740481C1C}">
                <a14:useLocalDpi xmlns:a14="http://schemas.microsoft.com/office/drawing/2010/main" val="0"/>
              </a:ext>
            </a:extLst>
          </a:blip>
          <a:srcRect l="28934" t="12112" r="28992" b="11959"/>
          <a:stretch/>
        </p:blipFill>
        <p:spPr>
          <a:xfrm>
            <a:off x="666230" y="1849743"/>
            <a:ext cx="4260032" cy="4274214"/>
          </a:xfrm>
          <a:prstGeom prst="rect">
            <a:avLst/>
          </a:prstGeom>
        </p:spPr>
      </p:pic>
      <p:pic>
        <p:nvPicPr>
          <p:cNvPr id="11" name="Online Media 10" title="HISTORY OF | Maya Angelou">
            <a:hlinkClick r:id="" action="ppaction://media"/>
            <a:extLst>
              <a:ext uri="{FF2B5EF4-FFF2-40B4-BE49-F238E27FC236}">
                <a16:creationId xmlns:a16="http://schemas.microsoft.com/office/drawing/2014/main" id="{5C9BFC08-4419-4684-8CB8-5CB849D66FE4}"/>
              </a:ext>
            </a:extLst>
          </p:cNvPr>
          <p:cNvPicPr>
            <a:picLocks noRot="1" noChangeAspect="1"/>
          </p:cNvPicPr>
          <p:nvPr>
            <a:videoFile r:link="rId1"/>
          </p:nvPr>
        </p:nvPicPr>
        <p:blipFill>
          <a:blip r:embed="rId5"/>
          <a:stretch>
            <a:fillRect/>
          </a:stretch>
        </p:blipFill>
        <p:spPr>
          <a:xfrm>
            <a:off x="11248546" y="156064"/>
            <a:ext cx="840499" cy="474882"/>
          </a:xfrm>
          <a:prstGeom prst="rect">
            <a:avLst/>
          </a:prstGeom>
        </p:spPr>
      </p:pic>
    </p:spTree>
    <p:extLst>
      <p:ext uri="{BB962C8B-B14F-4D97-AF65-F5344CB8AC3E}">
        <p14:creationId xmlns:p14="http://schemas.microsoft.com/office/powerpoint/2010/main" val="282363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1"/>
                </p:tgtEl>
              </p:cMediaNode>
            </p:vide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1"/>
                                        </p:tgtEl>
                                      </p:cBhvr>
                                    </p:cmd>
                                  </p:childTnLst>
                                </p:cTn>
                              </p:par>
                            </p:childTnLst>
                          </p:cTn>
                        </p:par>
                      </p:childTnLst>
                    </p:cTn>
                  </p:par>
                </p:childTnLst>
              </p:cTn>
              <p:nextCondLst>
                <p:cond evt="onClick" delay="0">
                  <p:tgtEl>
                    <p:spTgt spid="11"/>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65CD-FB6F-4148-A687-97A76F76A46A}"/>
              </a:ext>
            </a:extLst>
          </p:cNvPr>
          <p:cNvSpPr>
            <a:spLocks noGrp="1"/>
          </p:cNvSpPr>
          <p:nvPr>
            <p:ph type="title"/>
          </p:nvPr>
        </p:nvSpPr>
        <p:spPr/>
        <p:txBody>
          <a:bodyPr/>
          <a:lstStyle/>
          <a:p>
            <a:endParaRPr lang="en-US"/>
          </a:p>
        </p:txBody>
      </p:sp>
      <p:pic>
        <p:nvPicPr>
          <p:cNvPr id="4" name="Online Media 3" title="Let’s Talk About Race!">
            <a:hlinkClick r:id="" action="ppaction://media"/>
            <a:extLst>
              <a:ext uri="{FF2B5EF4-FFF2-40B4-BE49-F238E27FC236}">
                <a16:creationId xmlns:a16="http://schemas.microsoft.com/office/drawing/2014/main" id="{EEE0A272-1E55-41E8-99CF-4A5E117AF32A}"/>
              </a:ext>
            </a:extLst>
          </p:cNvPr>
          <p:cNvPicPr>
            <a:picLocks noGrp="1" noRot="1" noChangeAspect="1"/>
          </p:cNvPicPr>
          <p:nvPr>
            <p:ph idx="1"/>
            <a:videoFile r:link="rId1"/>
          </p:nvPr>
        </p:nvPicPr>
        <p:blipFill>
          <a:blip r:embed="rId3"/>
          <a:stretch>
            <a:fillRect/>
          </a:stretch>
        </p:blipFill>
        <p:spPr>
          <a:xfrm>
            <a:off x="2681288" y="1825625"/>
            <a:ext cx="1178474" cy="665784"/>
          </a:xfrm>
          <a:prstGeom prst="rect">
            <a:avLst/>
          </a:prstGeom>
        </p:spPr>
      </p:pic>
    </p:spTree>
    <p:extLst>
      <p:ext uri="{BB962C8B-B14F-4D97-AF65-F5344CB8AC3E}">
        <p14:creationId xmlns:p14="http://schemas.microsoft.com/office/powerpoint/2010/main" val="79033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ShapesVTI">
  <a:themeElements>
    <a:clrScheme name="AnalogousFromRegularSeedRightStep">
      <a:dk1>
        <a:srgbClr val="000000"/>
      </a:dk1>
      <a:lt1>
        <a:srgbClr val="FFFFFF"/>
      </a:lt1>
      <a:dk2>
        <a:srgbClr val="3F3424"/>
      </a:dk2>
      <a:lt2>
        <a:srgbClr val="E2E7E8"/>
      </a:lt2>
      <a:accent1>
        <a:srgbClr val="E74B29"/>
      </a:accent1>
      <a:accent2>
        <a:srgbClr val="D58817"/>
      </a:accent2>
      <a:accent3>
        <a:srgbClr val="A6A81E"/>
      </a:accent3>
      <a:accent4>
        <a:srgbClr val="70B514"/>
      </a:accent4>
      <a:accent5>
        <a:srgbClr val="39BA21"/>
      </a:accent5>
      <a:accent6>
        <a:srgbClr val="14BA40"/>
      </a:accent6>
      <a:hlink>
        <a:srgbClr val="358EA1"/>
      </a:hlink>
      <a:folHlink>
        <a:srgbClr val="7F7F7F"/>
      </a:folHlink>
    </a:clrScheme>
    <a:fontScheme name="Festival">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udio" ma:contentTypeID="0x0101009148F5A04DDD49CBA7127AADA5FB792B006973ACD696DC4858A76371B2FB2F439A00D00FEF7224DCA143A00923EAD6A4872D" ma:contentTypeVersion="9" ma:contentTypeDescription="Upload an audio file." ma:contentTypeScope="" ma:versionID="ec1694e68e7568960b3a64fc2e79b158">
  <xsd:schema xmlns:xsd="http://www.w3.org/2001/XMLSchema" xmlns:xs="http://www.w3.org/2001/XMLSchema" xmlns:p="http://schemas.microsoft.com/office/2006/metadata/properties" xmlns:ns1="http://schemas.microsoft.com/sharepoint/v3" xmlns:ns2="CE5FC27E-2258-4D3C-84AE-2CB0EEC8145A" xmlns:ns3="http://schemas.microsoft.com/sharepoint/v3/fields" xmlns:ns4="abeafbd1-6b36-4fde-9b65-bd9078c3bf95" targetNamespace="http://schemas.microsoft.com/office/2006/metadata/properties" ma:root="true" ma:fieldsID="8b01815d7e86d6d4dbb5df751d111c24" ns1:_="" ns2:_="" ns3:_="" ns4:_="">
    <xsd:import namespace="http://schemas.microsoft.com/sharepoint/v3"/>
    <xsd:import namespace="CE5FC27E-2258-4D3C-84AE-2CB0EEC8145A"/>
    <xsd:import namespace="http://schemas.microsoft.com/sharepoint/v3/fields"/>
    <xsd:import namespace="abeafbd1-6b36-4fde-9b65-bd9078c3bf95"/>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AlternateThumbnailUrl" minOccurs="0"/>
                <xsd:element ref="ns3:wic_System_Copyright" minOccurs="0"/>
                <xsd:element ref="ns1:MediaLengthInSeconds" minOccurs="0"/>
                <xsd:element ref="ns4:Blog_x0020_Category"/>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MediaLengthInSeconds" ma:index="25" nillable="true" ma:displayName="Length (seconds)" ma:internalName="MediaLengthInSeconds">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5FC27E-2258-4D3C-84AE-2CB0EEC8145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AlternateThumbnailUrl" ma:index="23" nillable="true" ma:displayName="Preview Image URL" ma:description="You should place a thumbnail such as this:&#10;/sites/ASD-W/ssimages/Video-Icon-Black.png &#10;(you can change the color black to red or green, etc.)" ma:format="Image" ma:hidden="true" ma:internalName="AlternateThumbnail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4" nillable="true" ma:displayName="Copyright" ma:hidden="true" ma:internalName="wic_System_Copyrigh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eafbd1-6b36-4fde-9b65-bd9078c3bf95" elementFormDefault="qualified">
    <xsd:import namespace="http://schemas.microsoft.com/office/2006/documentManagement/types"/>
    <xsd:import namespace="http://schemas.microsoft.com/office/infopath/2007/PartnerControls"/>
    <xsd:element name="Blog_x0020_Category" ma:index="26" ma:displayName="Blog Category" ma:list="{06147f17-8004-4ef3-9940-57baf75eb5e4}" ma:internalName="Blog_x0020_Category" ma:readOnly="false" ma:showField="Title" ma:web="abeafbd1-6b36-4fde-9b65-bd9078c3bf95">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displayName="Comments"/>
        <xsd:element name="keywords" minOccurs="0" maxOccurs="1" type="xsd:string"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log_x0020_Category xmlns="abeafbd1-6b36-4fde-9b65-bd9078c3bf95">69</Blog_x0020_Category>
    <MediaLengthInSeconds xmlns="http://schemas.microsoft.com/sharepoint/v3" xsi:nil="true"/>
    <AlternateThumbnailUrl xmlns="CE5FC27E-2258-4D3C-84AE-2CB0EEC8145A">
      <Url xsi:nil="true"/>
      <Description xsi:nil="true"/>
    </AlternateThumbnailUrl>
    <wic_System_Copyright xmlns="http://schemas.microsoft.com/sharepoint/v3/fields" xsi:nil="true"/>
  </documentManagement>
</p:properties>
</file>

<file path=customXml/itemProps1.xml><?xml version="1.0" encoding="utf-8"?>
<ds:datastoreItem xmlns:ds="http://schemas.openxmlformats.org/officeDocument/2006/customXml" ds:itemID="{AD65EB80-07CD-47B9-A352-B75C2DAF2893}"/>
</file>

<file path=customXml/itemProps2.xml><?xml version="1.0" encoding="utf-8"?>
<ds:datastoreItem xmlns:ds="http://schemas.openxmlformats.org/officeDocument/2006/customXml" ds:itemID="{0FE25C3B-A169-4087-8696-FB961599C5CE}"/>
</file>

<file path=customXml/itemProps3.xml><?xml version="1.0" encoding="utf-8"?>
<ds:datastoreItem xmlns:ds="http://schemas.openxmlformats.org/officeDocument/2006/customXml" ds:itemID="{B46B1977-2E4D-49AE-8211-9B9133C9F00F}"/>
</file>

<file path=docProps/app.xml><?xml version="1.0" encoding="utf-8"?>
<Properties xmlns="http://schemas.openxmlformats.org/officeDocument/2006/extended-properties" xmlns:vt="http://schemas.openxmlformats.org/officeDocument/2006/docPropsVTypes">
  <TotalTime>904</TotalTime>
  <Words>155</Words>
  <Application>Microsoft Office PowerPoint</Application>
  <PresentationFormat>Widescreen</PresentationFormat>
  <Paragraphs>4</Paragraphs>
  <Slides>2</Slides>
  <Notes>0</Notes>
  <HiddenSlides>0</HiddenSlides>
  <MMClips>2</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Aharoni</vt:lpstr>
      <vt:lpstr>Arial</vt:lpstr>
      <vt:lpstr>Avenir Next LT Pro</vt:lpstr>
      <vt:lpstr>Bahnschrift Light</vt:lpstr>
      <vt:lpstr>Bradley Hand ITC</vt:lpstr>
      <vt:lpstr>Calibri</vt:lpstr>
      <vt:lpstr>Tempus Sans ITC</vt:lpstr>
      <vt:lpstr>Viner Hand ITC</vt:lpstr>
      <vt:lpstr>ShapesVTI</vt:lpstr>
      <vt:lpstr>Maya Angelou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Maya Angelou</dc:title>
  <dc:creator>Collicott, Amanda    (ASD-W)</dc:creator>
  <cp:lastModifiedBy>Belong, Sara    (ASD-W)</cp:lastModifiedBy>
  <cp:revision>12</cp:revision>
  <dcterms:created xsi:type="dcterms:W3CDTF">2021-01-25T20:13:07Z</dcterms:created>
  <dcterms:modified xsi:type="dcterms:W3CDTF">2021-02-08T20:00:33Z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0x0101009148F5A04DDD49CBA7127AADA5FB792B006973ACD696DC4858A76371B2FB2F439A00D00FEF7224DCA143A00923EAD6A4872D</vt:lpwstr>
  </property>
</Properties>
</file>