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8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0" r:id="rId2"/>
    <p:sldMasterId id="2147483912" r:id="rId3"/>
    <p:sldMasterId id="2147483924" r:id="rId4"/>
    <p:sldMasterId id="2147483936" r:id="rId5"/>
    <p:sldMasterId id="2147483948" r:id="rId6"/>
  </p:sldMasterIdLst>
  <p:notesMasterIdLst>
    <p:notesMasterId r:id="rId22"/>
  </p:notesMasterIdLst>
  <p:sldIdLst>
    <p:sldId id="256" r:id="rId7"/>
    <p:sldId id="281" r:id="rId8"/>
    <p:sldId id="292" r:id="rId9"/>
    <p:sldId id="291" r:id="rId10"/>
    <p:sldId id="280" r:id="rId11"/>
    <p:sldId id="259" r:id="rId12"/>
    <p:sldId id="267" r:id="rId13"/>
    <p:sldId id="268" r:id="rId14"/>
    <p:sldId id="269" r:id="rId15"/>
    <p:sldId id="290" r:id="rId16"/>
    <p:sldId id="294" r:id="rId17"/>
    <p:sldId id="274" r:id="rId18"/>
    <p:sldId id="295" r:id="rId19"/>
    <p:sldId id="296" r:id="rId20"/>
    <p:sldId id="271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8F8F8"/>
    <a:srgbClr val="000000"/>
    <a:srgbClr val="6600CC"/>
    <a:srgbClr val="009900"/>
    <a:srgbClr val="FF3300"/>
    <a:srgbClr val="33CC33"/>
    <a:srgbClr val="99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 autoAdjust="0"/>
  </p:normalViewPr>
  <p:slideViewPr>
    <p:cSldViewPr>
      <p:cViewPr varScale="1">
        <p:scale>
          <a:sx n="81" d="100"/>
          <a:sy n="81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B65717-142A-4100-98AC-58085EF8B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E8204-7AF8-4302-9902-07DEA96144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828DD7-7A73-48CE-8783-D0293E79D754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606B25-39C6-40EB-983C-261D93177B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A34487C-DF5A-434D-9D6A-4FF7F7F35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D3DC-FC07-477E-BEB1-C27B29F913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F131D-2529-4C52-8BE0-787CCF7B21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A4EE2D-210A-4B34-A021-AF2769CD9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96FE5FB-16D5-45AE-B798-2E494AF31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039429C-3314-40D7-A33C-9554BED569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Feel free to take a picture of slides that you find important for getting your child ready for kindergarten.  Speak about non-fiction vs fiction.  Show audience the Mem Fox book, there are some here at Gesner to borrow.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BF8A392-CE80-4FDB-B18A-0DEA7A86F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5251A53-0E2D-4EA4-97A0-72FD4C38640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85D051B-FCFF-4B24-A7F6-4A5D2741F3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794DABD-AA7B-40D8-A398-A0936EB59F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Its not just books…its oral stories.  And its not 1000 books, it can be the same book over and over.  Visit the library.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CF05821-8F9E-4967-802C-9FEC6B0068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F9DFBCE-320F-4915-B5D0-CB44DB909E3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9E31626-AA63-4AEE-BC49-C9580ADB12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C13CB28-6679-46D3-A96D-2E5F8E8481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Check sooner than later.  Ask a neighbor.  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5A216C8-9AA0-487C-AA8C-BD5B43A48C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75622CC-ECB3-4FF9-B356-F6F6FE61B83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B7187CE-D6E9-4830-9EC5-3E7630A3E5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79E89E84-5DE4-49C4-B0CA-19DE661404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Contact Public Health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137CFED-F351-4AC3-95AC-4FE7AA310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E0597C4-D1B9-4895-93C6-A8E9D6273EB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1BECB516-D6A4-4C31-8726-117FF886E2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4E69F77-325F-4CE7-8EA2-C5C78D1BFB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Safety—adults in the building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5E9094E-661F-4ABA-A72A-370003CF53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A6F816A-C402-4BF1-BB47-7499B17370C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74C3AADE-B332-4EBB-804B-25D6DB571D8B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F3CF34B0-636A-4437-8F59-DF8C7AE8A27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7D63B3F9-0F44-46D8-AB2D-42F6C9C18E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56F92FB8-7E9B-4998-ACD2-E5D7459FA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8250404 w 1586"/>
                <a:gd name="T1" fmla="*/ 0 h 821"/>
                <a:gd name="T2" fmla="*/ 177261645 w 1586"/>
                <a:gd name="T3" fmla="*/ 537565 h 821"/>
                <a:gd name="T4" fmla="*/ 190169759 w 1586"/>
                <a:gd name="T5" fmla="*/ 660867 h 821"/>
                <a:gd name="T6" fmla="*/ 211239923 w 1586"/>
                <a:gd name="T7" fmla="*/ 820270 h 821"/>
                <a:gd name="T8" fmla="*/ 208445321 w 1586"/>
                <a:gd name="T9" fmla="*/ 850407 h 821"/>
                <a:gd name="T10" fmla="*/ 179759783 w 1586"/>
                <a:gd name="T11" fmla="*/ 815084 h 821"/>
                <a:gd name="T12" fmla="*/ 152467887 w 1586"/>
                <a:gd name="T13" fmla="*/ 840107 h 821"/>
                <a:gd name="T14" fmla="*/ 5513382 w 1586"/>
                <a:gd name="T15" fmla="*/ 309519 h 821"/>
                <a:gd name="T16" fmla="*/ 0 w 1586"/>
                <a:gd name="T17" fmla="*/ 155424 h 821"/>
                <a:gd name="T18" fmla="*/ 6113518 w 1586"/>
                <a:gd name="T19" fmla="*/ 32765 h 821"/>
                <a:gd name="T20" fmla="*/ 18250404 w 1586"/>
                <a:gd name="T21" fmla="*/ 0 h 821"/>
                <a:gd name="T22" fmla="*/ 1825040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3970489A-CEDC-448A-95AC-39A4BD72C5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72731 h 747"/>
                <a:gd name="T2" fmla="*/ 133906046 w 1049"/>
                <a:gd name="T3" fmla="*/ 857491 h 747"/>
                <a:gd name="T4" fmla="*/ 136396748 w 1049"/>
                <a:gd name="T5" fmla="*/ 613046 h 747"/>
                <a:gd name="T6" fmla="*/ 152370006 w 1049"/>
                <a:gd name="T7" fmla="*/ 484609 h 747"/>
                <a:gd name="T8" fmla="*/ 11327795 w 1049"/>
                <a:gd name="T9" fmla="*/ 0 h 747"/>
                <a:gd name="T10" fmla="*/ 0 w 1049"/>
                <a:gd name="T11" fmla="*/ 145214 h 747"/>
                <a:gd name="T12" fmla="*/ 0 w 1049"/>
                <a:gd name="T13" fmla="*/ 372731 h 747"/>
                <a:gd name="T14" fmla="*/ 0 w 1049"/>
                <a:gd name="T15" fmla="*/ 37273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AB30E585-FD52-4ECF-80DC-3D45883649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CD76618C-1B23-43B7-AA8F-71014EBA6E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4090566 w 150"/>
                  <a:gd name="T1" fmla="*/ 0 h 173"/>
                  <a:gd name="T2" fmla="*/ 5186512 w 150"/>
                  <a:gd name="T3" fmla="*/ 91759 h 173"/>
                  <a:gd name="T4" fmla="*/ 0 w 150"/>
                  <a:gd name="T5" fmla="*/ 239371 h 173"/>
                  <a:gd name="T6" fmla="*/ 10252552 w 150"/>
                  <a:gd name="T7" fmla="*/ 221233 h 173"/>
                  <a:gd name="T8" fmla="*/ 13207264 w 150"/>
                  <a:gd name="T9" fmla="*/ 116882 h 173"/>
                  <a:gd name="T10" fmla="*/ 19271502 w 150"/>
                  <a:gd name="T11" fmla="*/ 37117 h 173"/>
                  <a:gd name="T12" fmla="*/ 14090566 w 150"/>
                  <a:gd name="T13" fmla="*/ 0 h 173"/>
                  <a:gd name="T14" fmla="*/ 14090566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CD21137E-BE66-4F4F-A8F6-290ECE2486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1781312 w 1684"/>
                  <a:gd name="T1" fmla="*/ 0 h 880"/>
                  <a:gd name="T2" fmla="*/ 8806305 w 1684"/>
                  <a:gd name="T3" fmla="*/ 56768 h 880"/>
                  <a:gd name="T4" fmla="*/ 0 w 1684"/>
                  <a:gd name="T5" fmla="*/ 226960 h 880"/>
                  <a:gd name="T6" fmla="*/ 9393179 w 1684"/>
                  <a:gd name="T7" fmla="*/ 391397 h 880"/>
                  <a:gd name="T8" fmla="*/ 165099560 w 1684"/>
                  <a:gd name="T9" fmla="*/ 945508 h 880"/>
                  <a:gd name="T10" fmla="*/ 198641919 w 1684"/>
                  <a:gd name="T11" fmla="*/ 911012 h 880"/>
                  <a:gd name="T12" fmla="*/ 225822137 w 1684"/>
                  <a:gd name="T13" fmla="*/ 959770 h 880"/>
                  <a:gd name="T14" fmla="*/ 235252891 w 1684"/>
                  <a:gd name="T15" fmla="*/ 882293 h 880"/>
                  <a:gd name="T16" fmla="*/ 209803393 w 1684"/>
                  <a:gd name="T17" fmla="*/ 723930 h 880"/>
                  <a:gd name="T18" fmla="*/ 199463009 w 1684"/>
                  <a:gd name="T19" fmla="*/ 558995 h 880"/>
                  <a:gd name="T20" fmla="*/ 191302129 w 1684"/>
                  <a:gd name="T21" fmla="*/ 574848 h 880"/>
                  <a:gd name="T22" fmla="*/ 200998201 w 1684"/>
                  <a:gd name="T23" fmla="*/ 723930 h 880"/>
                  <a:gd name="T24" fmla="*/ 220438265 w 1684"/>
                  <a:gd name="T25" fmla="*/ 882904 h 880"/>
                  <a:gd name="T26" fmla="*/ 197410192 w 1684"/>
                  <a:gd name="T27" fmla="*/ 858513 h 880"/>
                  <a:gd name="T28" fmla="*/ 170257973 w 1684"/>
                  <a:gd name="T29" fmla="*/ 886850 h 880"/>
                  <a:gd name="T30" fmla="*/ 175283116 w 1684"/>
                  <a:gd name="T31" fmla="*/ 708446 h 880"/>
                  <a:gd name="T32" fmla="*/ 186925083 w 1684"/>
                  <a:gd name="T33" fmla="*/ 586872 h 880"/>
                  <a:gd name="T34" fmla="*/ 173296238 w 1684"/>
                  <a:gd name="T35" fmla="*/ 602019 h 880"/>
                  <a:gd name="T36" fmla="*/ 162730278 w 1684"/>
                  <a:gd name="T37" fmla="*/ 718240 h 880"/>
                  <a:gd name="T38" fmla="*/ 159139366 w 1684"/>
                  <a:gd name="T39" fmla="*/ 863000 h 880"/>
                  <a:gd name="T40" fmla="*/ 14964736 w 1684"/>
                  <a:gd name="T41" fmla="*/ 338027 h 880"/>
                  <a:gd name="T42" fmla="*/ 11142006 w 1684"/>
                  <a:gd name="T43" fmla="*/ 234134 h 880"/>
                  <a:gd name="T44" fmla="*/ 14381254 w 1684"/>
                  <a:gd name="T45" fmla="*/ 104265 h 880"/>
                  <a:gd name="T46" fmla="*/ 30265044 w 1684"/>
                  <a:gd name="T47" fmla="*/ 0 h 880"/>
                  <a:gd name="T48" fmla="*/ 21781312 w 1684"/>
                  <a:gd name="T49" fmla="*/ 0 h 880"/>
                  <a:gd name="T50" fmla="*/ 2178131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2C4BB259-C54A-4E13-8117-1740670825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3969108 w 1190"/>
                  <a:gd name="T1" fmla="*/ 0 h 500"/>
                  <a:gd name="T2" fmla="*/ 166034077 w 1190"/>
                  <a:gd name="T3" fmla="*/ 528322 h 500"/>
                  <a:gd name="T4" fmla="*/ 150025757 w 1190"/>
                  <a:gd name="T5" fmla="*/ 539049 h 500"/>
                  <a:gd name="T6" fmla="*/ 0 w 1190"/>
                  <a:gd name="T7" fmla="*/ 29074 h 500"/>
                  <a:gd name="T8" fmla="*/ 13969108 w 1190"/>
                  <a:gd name="T9" fmla="*/ 0 h 500"/>
                  <a:gd name="T10" fmla="*/ 13969108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213EA106-6D66-456C-8DF8-2F1ABC3894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988453 w 160"/>
                  <a:gd name="T1" fmla="*/ 0 h 335"/>
                  <a:gd name="T2" fmla="*/ 2781854 w 160"/>
                  <a:gd name="T3" fmla="*/ 102554 h 335"/>
                  <a:gd name="T4" fmla="*/ 0 w 160"/>
                  <a:gd name="T5" fmla="*/ 220935 h 335"/>
                  <a:gd name="T6" fmla="*/ 4874965 w 160"/>
                  <a:gd name="T7" fmla="*/ 301983 h 335"/>
                  <a:gd name="T8" fmla="*/ 13697957 w 160"/>
                  <a:gd name="T9" fmla="*/ 322004 h 335"/>
                  <a:gd name="T10" fmla="*/ 11121385 w 160"/>
                  <a:gd name="T11" fmla="*/ 147498 h 335"/>
                  <a:gd name="T12" fmla="*/ 23368694 w 160"/>
                  <a:gd name="T13" fmla="*/ 16794 h 335"/>
                  <a:gd name="T14" fmla="*/ 16988453 w 160"/>
                  <a:gd name="T15" fmla="*/ 0 h 335"/>
                  <a:gd name="T16" fmla="*/ 1698845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F8292CD8-C61D-42FB-AB8E-2E9EBCA1BE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827821 w 489"/>
                  <a:gd name="T1" fmla="*/ 38904 h 296"/>
                  <a:gd name="T2" fmla="*/ 20371729 w 489"/>
                  <a:gd name="T3" fmla="*/ 75087 h 296"/>
                  <a:gd name="T4" fmla="*/ 41336554 w 489"/>
                  <a:gd name="T5" fmla="*/ 155251 h 296"/>
                  <a:gd name="T6" fmla="*/ 56139774 w 489"/>
                  <a:gd name="T7" fmla="*/ 275333 h 296"/>
                  <a:gd name="T8" fmla="*/ 41586770 w 489"/>
                  <a:gd name="T9" fmla="*/ 260351 h 296"/>
                  <a:gd name="T10" fmla="*/ 17683203 w 489"/>
                  <a:gd name="T11" fmla="*/ 165447 h 296"/>
                  <a:gd name="T12" fmla="*/ 6363476 w 489"/>
                  <a:gd name="T13" fmla="*/ 90509 h 296"/>
                  <a:gd name="T14" fmla="*/ 13610765 w 489"/>
                  <a:gd name="T15" fmla="*/ 184437 h 296"/>
                  <a:gd name="T16" fmla="*/ 34690599 w 489"/>
                  <a:gd name="T17" fmla="*/ 305226 h 296"/>
                  <a:gd name="T18" fmla="*/ 59419402 w 489"/>
                  <a:gd name="T19" fmla="*/ 335827 h 296"/>
                  <a:gd name="T20" fmla="*/ 62366091 w 489"/>
                  <a:gd name="T21" fmla="*/ 253468 h 296"/>
                  <a:gd name="T22" fmla="*/ 50266200 w 489"/>
                  <a:gd name="T23" fmla="*/ 136300 h 296"/>
                  <a:gd name="T24" fmla="*/ 21659923 w 489"/>
                  <a:gd name="T25" fmla="*/ 19630 h 296"/>
                  <a:gd name="T26" fmla="*/ 0 w 489"/>
                  <a:gd name="T27" fmla="*/ 0 h 296"/>
                  <a:gd name="T28" fmla="*/ 1827821 w 489"/>
                  <a:gd name="T29" fmla="*/ 38904 h 296"/>
                  <a:gd name="T30" fmla="*/ 1827821 w 489"/>
                  <a:gd name="T31" fmla="*/ 3890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11143EAC-C572-490C-A166-7288C60D242B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5818ED2D-FB81-43FB-B282-A40EF6960FF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C08E47CB-4AD8-4869-BD8B-4C74AB2ECC4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6D7E1509-8402-4465-AAC4-2B3F438BF29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46224DA8-0F64-42F0-8BCF-542A1807D6C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230FBC10-84FE-4B25-9C67-4E37FFE10DA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B8A688AF-081F-4CF2-896B-F36DF04B10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9428355E-35A7-4F22-A479-E3F7492587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D1AB9B1E-8DF1-4AEC-B6FB-29161AF5B0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5AAF99DA-342B-49C1-B085-4BA13CE1DC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C4F437DA-47B0-4F3A-9D71-6B69278882E2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5D822956-D855-47D7-9836-BAF0E95C0D90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F9188CE2-B849-4ECB-A28C-5F6B44546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7F4867F7-102B-447B-BA58-76AE457D4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2F8A10AF-48DE-40E7-BA60-564C2EBBC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4F51-D11D-477B-A731-6ECC215BC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3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2BBEF-C061-4336-B4C2-7DCBF2A12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C62270-EC5B-4E67-8545-B9B7271EC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C6E03F-987E-4E8A-875D-DB3679B17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1AEC-A406-4F82-A601-C043E1B8F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3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0C4C7-51F0-48D1-A8B4-FEED26731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5415EB-3F46-4552-83AE-4F634547B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536D03-37CC-48A0-95D0-5D846A8CE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348A2-76D0-4254-8E7F-E30A1C60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133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9BFCB382-F367-40B6-B92C-7FBD5818A31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E19DF5BB-E13F-4E96-8EB5-A683B9ED2FD2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559CD743-692F-4898-A580-18DD4016C2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A95948FA-36A5-4738-9447-029AE84826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9116605 w 1586"/>
                <a:gd name="T1" fmla="*/ 0 h 821"/>
                <a:gd name="T2" fmla="*/ 88547323 w 1586"/>
                <a:gd name="T3" fmla="*/ 357321 h 821"/>
                <a:gd name="T4" fmla="*/ 94995300 w 1586"/>
                <a:gd name="T5" fmla="*/ 439280 h 821"/>
                <a:gd name="T6" fmla="*/ 105520457 w 1586"/>
                <a:gd name="T7" fmla="*/ 545235 h 821"/>
                <a:gd name="T8" fmla="*/ 104124472 w 1586"/>
                <a:gd name="T9" fmla="*/ 565268 h 821"/>
                <a:gd name="T10" fmla="*/ 89795215 w 1586"/>
                <a:gd name="T11" fmla="*/ 541788 h 821"/>
                <a:gd name="T12" fmla="*/ 76162123 w 1586"/>
                <a:gd name="T13" fmla="*/ 558421 h 821"/>
                <a:gd name="T14" fmla="*/ 2754094 w 1586"/>
                <a:gd name="T15" fmla="*/ 205738 h 821"/>
                <a:gd name="T16" fmla="*/ 0 w 1586"/>
                <a:gd name="T17" fmla="*/ 103311 h 821"/>
                <a:gd name="T18" fmla="*/ 3053879 w 1586"/>
                <a:gd name="T19" fmla="*/ 21779 h 821"/>
                <a:gd name="T20" fmla="*/ 9116605 w 1586"/>
                <a:gd name="T21" fmla="*/ 0 h 821"/>
                <a:gd name="T22" fmla="*/ 911660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B13FEE31-18E9-4494-952A-581BE05040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246267 h 747"/>
                <a:gd name="T2" fmla="*/ 66549577 w 1049"/>
                <a:gd name="T3" fmla="*/ 566552 h 747"/>
                <a:gd name="T4" fmla="*/ 67787424 w 1049"/>
                <a:gd name="T5" fmla="*/ 405045 h 747"/>
                <a:gd name="T6" fmla="*/ 75725927 w 1049"/>
                <a:gd name="T7" fmla="*/ 320186 h 747"/>
                <a:gd name="T8" fmla="*/ 5629768 w 1049"/>
                <a:gd name="T9" fmla="*/ 0 h 747"/>
                <a:gd name="T10" fmla="*/ 0 w 1049"/>
                <a:gd name="T11" fmla="*/ 95944 h 747"/>
                <a:gd name="T12" fmla="*/ 0 w 1049"/>
                <a:gd name="T13" fmla="*/ 246267 h 747"/>
                <a:gd name="T14" fmla="*/ 0 w 1049"/>
                <a:gd name="T15" fmla="*/ 24626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6CED5DFE-8190-4C47-9309-D697D9D3D5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446B9841-4362-4AAF-89BD-F6D1EC8E24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7054061 w 150"/>
                  <a:gd name="T1" fmla="*/ 0 h 173"/>
                  <a:gd name="T2" fmla="*/ 2596487 w 150"/>
                  <a:gd name="T3" fmla="*/ 59967 h 173"/>
                  <a:gd name="T4" fmla="*/ 0 w 150"/>
                  <a:gd name="T5" fmla="*/ 156436 h 173"/>
                  <a:gd name="T6" fmla="*/ 5132663 w 150"/>
                  <a:gd name="T7" fmla="*/ 144582 h 173"/>
                  <a:gd name="T8" fmla="*/ 6611860 w 150"/>
                  <a:gd name="T9" fmla="*/ 76386 h 173"/>
                  <a:gd name="T10" fmla="*/ 9647757 w 150"/>
                  <a:gd name="T11" fmla="*/ 24257 h 173"/>
                  <a:gd name="T12" fmla="*/ 7054061 w 150"/>
                  <a:gd name="T13" fmla="*/ 0 h 173"/>
                  <a:gd name="T14" fmla="*/ 705406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C2EBDC33-DCBE-46E4-8E14-138A603C2D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0849940 w 1684"/>
                  <a:gd name="T1" fmla="*/ 0 h 880"/>
                  <a:gd name="T2" fmla="*/ 4386691 w 1684"/>
                  <a:gd name="T3" fmla="*/ 37620 h 880"/>
                  <a:gd name="T4" fmla="*/ 0 w 1684"/>
                  <a:gd name="T5" fmla="*/ 150405 h 880"/>
                  <a:gd name="T6" fmla="*/ 4679031 w 1684"/>
                  <a:gd name="T7" fmla="*/ 259377 h 880"/>
                  <a:gd name="T8" fmla="*/ 82241157 w 1684"/>
                  <a:gd name="T9" fmla="*/ 626584 h 880"/>
                  <a:gd name="T10" fmla="*/ 98949635 w 1684"/>
                  <a:gd name="T11" fmla="*/ 603723 h 880"/>
                  <a:gd name="T12" fmla="*/ 112488936 w 1684"/>
                  <a:gd name="T13" fmla="*/ 636035 h 880"/>
                  <a:gd name="T14" fmla="*/ 117186684 w 1684"/>
                  <a:gd name="T15" fmla="*/ 584691 h 880"/>
                  <a:gd name="T16" fmla="*/ 104509508 w 1684"/>
                  <a:gd name="T17" fmla="*/ 479745 h 880"/>
                  <a:gd name="T18" fmla="*/ 99358645 w 1684"/>
                  <a:gd name="T19" fmla="*/ 370443 h 880"/>
                  <a:gd name="T20" fmla="*/ 95293461 w 1684"/>
                  <a:gd name="T21" fmla="*/ 380949 h 880"/>
                  <a:gd name="T22" fmla="*/ 100123372 w 1684"/>
                  <a:gd name="T23" fmla="*/ 479745 h 880"/>
                  <a:gd name="T24" fmla="*/ 109807064 w 1684"/>
                  <a:gd name="T25" fmla="*/ 585097 h 880"/>
                  <a:gd name="T26" fmla="*/ 98336074 w 1684"/>
                  <a:gd name="T27" fmla="*/ 568933 h 880"/>
                  <a:gd name="T28" fmla="*/ 84810721 w 1684"/>
                  <a:gd name="T29" fmla="*/ 587711 h 880"/>
                  <a:gd name="T30" fmla="*/ 87313899 w 1684"/>
                  <a:gd name="T31" fmla="*/ 469484 h 880"/>
                  <a:gd name="T32" fmla="*/ 93113120 w 1684"/>
                  <a:gd name="T33" fmla="*/ 388918 h 880"/>
                  <a:gd name="T34" fmla="*/ 86324174 w 1684"/>
                  <a:gd name="T35" fmla="*/ 398955 h 880"/>
                  <a:gd name="T36" fmla="*/ 81060945 w 1684"/>
                  <a:gd name="T37" fmla="*/ 475974 h 880"/>
                  <a:gd name="T38" fmla="*/ 79272202 w 1684"/>
                  <a:gd name="T39" fmla="*/ 571906 h 880"/>
                  <a:gd name="T40" fmla="*/ 7454394 w 1684"/>
                  <a:gd name="T41" fmla="*/ 224009 h 880"/>
                  <a:gd name="T42" fmla="*/ 5550175 w 1684"/>
                  <a:gd name="T43" fmla="*/ 155159 h 880"/>
                  <a:gd name="T44" fmla="*/ 7163744 w 1684"/>
                  <a:gd name="T45" fmla="*/ 69096 h 880"/>
                  <a:gd name="T46" fmla="*/ 15075947 w 1684"/>
                  <a:gd name="T47" fmla="*/ 0 h 880"/>
                  <a:gd name="T48" fmla="*/ 10849940 w 1684"/>
                  <a:gd name="T49" fmla="*/ 0 h 880"/>
                  <a:gd name="T50" fmla="*/ 1084994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C4902C34-4E78-4C04-99E4-864D62627F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959010 w 1190"/>
                  <a:gd name="T1" fmla="*/ 0 h 500"/>
                  <a:gd name="T2" fmla="*/ 82713427 w 1190"/>
                  <a:gd name="T3" fmla="*/ 350350 h 500"/>
                  <a:gd name="T4" fmla="*/ 74738540 w 1190"/>
                  <a:gd name="T5" fmla="*/ 357463 h 500"/>
                  <a:gd name="T6" fmla="*/ 0 w 1190"/>
                  <a:gd name="T7" fmla="*/ 19280 h 500"/>
                  <a:gd name="T8" fmla="*/ 6959010 w 1190"/>
                  <a:gd name="T9" fmla="*/ 0 h 500"/>
                  <a:gd name="T10" fmla="*/ 69590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81414F12-9B79-41C4-81D7-C7E5BCA548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8439993 w 160"/>
                  <a:gd name="T1" fmla="*/ 0 h 335"/>
                  <a:gd name="T2" fmla="*/ 1382046 w 160"/>
                  <a:gd name="T3" fmla="*/ 68466 h 335"/>
                  <a:gd name="T4" fmla="*/ 0 w 160"/>
                  <a:gd name="T5" fmla="*/ 147498 h 335"/>
                  <a:gd name="T6" fmla="*/ 2421920 w 160"/>
                  <a:gd name="T7" fmla="*/ 201606 h 335"/>
                  <a:gd name="T8" fmla="*/ 6805250 w 160"/>
                  <a:gd name="T9" fmla="*/ 214973 h 335"/>
                  <a:gd name="T10" fmla="*/ 5525189 w 160"/>
                  <a:gd name="T11" fmla="*/ 98471 h 335"/>
                  <a:gd name="T12" fmla="*/ 11609745 w 160"/>
                  <a:gd name="T13" fmla="*/ 11212 h 335"/>
                  <a:gd name="T14" fmla="*/ 8439993 w 160"/>
                  <a:gd name="T15" fmla="*/ 0 h 335"/>
                  <a:gd name="T16" fmla="*/ 843999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A60889FD-D2D5-4708-972C-111BB628DE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915367 w 489"/>
                  <a:gd name="T1" fmla="*/ 25726 h 296"/>
                  <a:gd name="T2" fmla="*/ 10202098 w 489"/>
                  <a:gd name="T3" fmla="*/ 49653 h 296"/>
                  <a:gd name="T4" fmla="*/ 20701218 w 489"/>
                  <a:gd name="T5" fmla="*/ 102663 h 296"/>
                  <a:gd name="T6" fmla="*/ 28114624 w 489"/>
                  <a:gd name="T7" fmla="*/ 182070 h 296"/>
                  <a:gd name="T8" fmla="*/ 20826525 w 489"/>
                  <a:gd name="T9" fmla="*/ 172163 h 296"/>
                  <a:gd name="T10" fmla="*/ 8855693 w 489"/>
                  <a:gd name="T11" fmla="*/ 109405 h 296"/>
                  <a:gd name="T12" fmla="*/ 3186809 w 489"/>
                  <a:gd name="T13" fmla="*/ 59851 h 296"/>
                  <a:gd name="T14" fmla="*/ 6816229 w 489"/>
                  <a:gd name="T15" fmla="*/ 121963 h 296"/>
                  <a:gd name="T16" fmla="*/ 17372944 w 489"/>
                  <a:gd name="T17" fmla="*/ 201838 h 296"/>
                  <a:gd name="T18" fmla="*/ 29757052 w 489"/>
                  <a:gd name="T19" fmla="*/ 222073 h 296"/>
                  <a:gd name="T20" fmla="*/ 31232744 w 489"/>
                  <a:gd name="T21" fmla="*/ 167612 h 296"/>
                  <a:gd name="T22" fmla="*/ 25173157 w 489"/>
                  <a:gd name="T23" fmla="*/ 90131 h 296"/>
                  <a:gd name="T24" fmla="*/ 10847222 w 489"/>
                  <a:gd name="T25" fmla="*/ 12981 h 296"/>
                  <a:gd name="T26" fmla="*/ 0 w 489"/>
                  <a:gd name="T27" fmla="*/ 0 h 296"/>
                  <a:gd name="T28" fmla="*/ 915367 w 489"/>
                  <a:gd name="T29" fmla="*/ 25726 h 296"/>
                  <a:gd name="T30" fmla="*/ 915367 w 489"/>
                  <a:gd name="T31" fmla="*/ 2572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9D849A31-0C43-47A1-A784-A9BA548340EE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F0E763DA-26CB-4BF5-B614-B14E8CD3283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2998658A-CF9B-4D67-B64E-1E0B53841E8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9582BE0D-33D3-45F6-8527-F5F926BE3E8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68BE4958-9975-4308-AD59-A63402EC8C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924E17AD-D29C-47CB-9D13-7A8326CB1A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062850CB-B453-4A4E-A389-D503FFE7FF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1A534170-2650-41B6-B0B1-415C20E946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E6338A8C-03D8-4D11-9110-930D18C415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806E0EF8-909F-4386-807A-A39249D130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321D1A45-76C8-4EBE-BEA3-4C87585E812A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A2D9F0FE-8847-49A2-A817-BE6A5209129B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4557CCA6-893F-4E8C-ADF5-36D021F1C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8CA4EA92-6D44-4C03-9B97-73DD83F3D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96C0D495-F0B2-4C6F-B5B9-047B28328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0E8C-90ED-43CD-A6B1-26F1A27E1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529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860CCE-770F-4B22-A4DF-ECA57ACBD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BA422C-0E0D-4ECF-BB18-A6E9B9BDD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1A62F5-54EE-43BD-8A59-2501B2D32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C4B5-D1B6-4F5E-8475-EDA659AC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03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DC9A6-28ED-480E-B0C5-37E9FA318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2A4F6-945E-4C26-8089-DD6FCB9D1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BC5AF-EF58-4C05-82EC-D98C18ACF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D774-12F4-4A91-B0BE-EC5481AA6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40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623DB-A941-49BF-A419-B486F9306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0562A-559C-4FD2-89DB-96938B917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D49D3-0BB2-48EB-8BC1-92DBB99B9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704C-45C3-4971-9589-C95BEEEC9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96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62B840-D16D-44F9-B090-10521099A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C9CB78-83D9-4233-9D74-48FA1A3E2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A8DEA5-D37C-4ACE-90F0-F4F55AEC1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951B-ACEF-450E-8478-FE53B5360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471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497E53-59BB-4784-BBA6-18729CEE7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81A1F9-F3D9-41AB-9E38-A0B3CA8C1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46513B-FA9A-432B-B382-9C2C989EF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C21C6-16C1-4B12-9605-4844E7C03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739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D39D11-7035-403E-94EF-63389BFE5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55FBAB-906F-4600-917E-18E95FA0C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1A7F3A-0818-4D68-9AC5-7A5EDC410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7A17-8D84-4A5D-8FF0-595A847A2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109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90FE94-E367-45F3-8DC1-BA0A90148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201CF-9193-4ABE-A87D-453CF2AC1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1348-BC06-4193-A4C0-30A9B065F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884A-4CCD-4638-A19D-50029ED661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3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57BF0-E32A-47E6-837B-E64A6A0EA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2DB552-22AB-4ABE-A0F8-9CADBB111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6B3B8-4914-49A9-9469-7414B1DB4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AF91-1C0A-4CB5-9AE6-C77D46134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345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FAAAE-D622-481C-A603-39533DB51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604A7-6B19-48F2-A576-76A869539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03B177-59A2-4BB0-A47D-E001DE3EC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ACECB-CFFE-49BE-8B1B-FBE7EF0E6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486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7938C5-86BF-41EB-93A2-B907F6691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D5A05D-0815-4FBE-952D-B1DBCDC3F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603CFB-E9E6-4BAC-AB79-D8A39289D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1B50-FDA9-4759-B8A2-369D0C343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598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5A872C-710A-442A-B2B7-FF3109AD2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200A4-692C-4F11-A584-BFA1F6212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822140-D3DE-446A-8839-C4AF82AE57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70CE8-19F6-4B3C-87D4-092CCDE45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623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2D395937-EA73-4FAD-B76E-F9474DEA3ABB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9DA38A30-DCAE-4192-BC9B-3CCDBE3A9B3D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C194128F-2B6F-4368-9FBF-20259E28B7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CCAC4394-5E29-414F-9B19-C5CE795FA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9116605 w 1586"/>
                <a:gd name="T1" fmla="*/ 0 h 821"/>
                <a:gd name="T2" fmla="*/ 88547323 w 1586"/>
                <a:gd name="T3" fmla="*/ 357321 h 821"/>
                <a:gd name="T4" fmla="*/ 94995300 w 1586"/>
                <a:gd name="T5" fmla="*/ 439280 h 821"/>
                <a:gd name="T6" fmla="*/ 105520457 w 1586"/>
                <a:gd name="T7" fmla="*/ 545235 h 821"/>
                <a:gd name="T8" fmla="*/ 104124472 w 1586"/>
                <a:gd name="T9" fmla="*/ 565268 h 821"/>
                <a:gd name="T10" fmla="*/ 89795215 w 1586"/>
                <a:gd name="T11" fmla="*/ 541788 h 821"/>
                <a:gd name="T12" fmla="*/ 76162123 w 1586"/>
                <a:gd name="T13" fmla="*/ 558421 h 821"/>
                <a:gd name="T14" fmla="*/ 2754094 w 1586"/>
                <a:gd name="T15" fmla="*/ 205738 h 821"/>
                <a:gd name="T16" fmla="*/ 0 w 1586"/>
                <a:gd name="T17" fmla="*/ 103311 h 821"/>
                <a:gd name="T18" fmla="*/ 3053879 w 1586"/>
                <a:gd name="T19" fmla="*/ 21779 h 821"/>
                <a:gd name="T20" fmla="*/ 9116605 w 1586"/>
                <a:gd name="T21" fmla="*/ 0 h 821"/>
                <a:gd name="T22" fmla="*/ 911660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D79FB00B-0F5B-417A-B20D-CA9BA988EE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246267 h 747"/>
                <a:gd name="T2" fmla="*/ 66549577 w 1049"/>
                <a:gd name="T3" fmla="*/ 566552 h 747"/>
                <a:gd name="T4" fmla="*/ 67787424 w 1049"/>
                <a:gd name="T5" fmla="*/ 405045 h 747"/>
                <a:gd name="T6" fmla="*/ 75725927 w 1049"/>
                <a:gd name="T7" fmla="*/ 320186 h 747"/>
                <a:gd name="T8" fmla="*/ 5629768 w 1049"/>
                <a:gd name="T9" fmla="*/ 0 h 747"/>
                <a:gd name="T10" fmla="*/ 0 w 1049"/>
                <a:gd name="T11" fmla="*/ 95944 h 747"/>
                <a:gd name="T12" fmla="*/ 0 w 1049"/>
                <a:gd name="T13" fmla="*/ 246267 h 747"/>
                <a:gd name="T14" fmla="*/ 0 w 1049"/>
                <a:gd name="T15" fmla="*/ 24626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1E3C5F16-A518-4DCB-8AF0-4AA573BC20E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52C1EEB7-8A76-448E-A793-7AA479277B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7054061 w 150"/>
                  <a:gd name="T1" fmla="*/ 0 h 173"/>
                  <a:gd name="T2" fmla="*/ 2596487 w 150"/>
                  <a:gd name="T3" fmla="*/ 59967 h 173"/>
                  <a:gd name="T4" fmla="*/ 0 w 150"/>
                  <a:gd name="T5" fmla="*/ 156436 h 173"/>
                  <a:gd name="T6" fmla="*/ 5132663 w 150"/>
                  <a:gd name="T7" fmla="*/ 144582 h 173"/>
                  <a:gd name="T8" fmla="*/ 6611860 w 150"/>
                  <a:gd name="T9" fmla="*/ 76386 h 173"/>
                  <a:gd name="T10" fmla="*/ 9647757 w 150"/>
                  <a:gd name="T11" fmla="*/ 24257 h 173"/>
                  <a:gd name="T12" fmla="*/ 7054061 w 150"/>
                  <a:gd name="T13" fmla="*/ 0 h 173"/>
                  <a:gd name="T14" fmla="*/ 705406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35222C96-5F6E-4078-8BD3-BFF28617D5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0849940 w 1684"/>
                  <a:gd name="T1" fmla="*/ 0 h 880"/>
                  <a:gd name="T2" fmla="*/ 4386691 w 1684"/>
                  <a:gd name="T3" fmla="*/ 37620 h 880"/>
                  <a:gd name="T4" fmla="*/ 0 w 1684"/>
                  <a:gd name="T5" fmla="*/ 150405 h 880"/>
                  <a:gd name="T6" fmla="*/ 4679031 w 1684"/>
                  <a:gd name="T7" fmla="*/ 259377 h 880"/>
                  <a:gd name="T8" fmla="*/ 82241157 w 1684"/>
                  <a:gd name="T9" fmla="*/ 626584 h 880"/>
                  <a:gd name="T10" fmla="*/ 98949635 w 1684"/>
                  <a:gd name="T11" fmla="*/ 603723 h 880"/>
                  <a:gd name="T12" fmla="*/ 112488936 w 1684"/>
                  <a:gd name="T13" fmla="*/ 636035 h 880"/>
                  <a:gd name="T14" fmla="*/ 117186684 w 1684"/>
                  <a:gd name="T15" fmla="*/ 584691 h 880"/>
                  <a:gd name="T16" fmla="*/ 104509508 w 1684"/>
                  <a:gd name="T17" fmla="*/ 479745 h 880"/>
                  <a:gd name="T18" fmla="*/ 99358645 w 1684"/>
                  <a:gd name="T19" fmla="*/ 370443 h 880"/>
                  <a:gd name="T20" fmla="*/ 95293461 w 1684"/>
                  <a:gd name="T21" fmla="*/ 380949 h 880"/>
                  <a:gd name="T22" fmla="*/ 100123372 w 1684"/>
                  <a:gd name="T23" fmla="*/ 479745 h 880"/>
                  <a:gd name="T24" fmla="*/ 109807064 w 1684"/>
                  <a:gd name="T25" fmla="*/ 585097 h 880"/>
                  <a:gd name="T26" fmla="*/ 98336074 w 1684"/>
                  <a:gd name="T27" fmla="*/ 568933 h 880"/>
                  <a:gd name="T28" fmla="*/ 84810721 w 1684"/>
                  <a:gd name="T29" fmla="*/ 587711 h 880"/>
                  <a:gd name="T30" fmla="*/ 87313899 w 1684"/>
                  <a:gd name="T31" fmla="*/ 469484 h 880"/>
                  <a:gd name="T32" fmla="*/ 93113120 w 1684"/>
                  <a:gd name="T33" fmla="*/ 388918 h 880"/>
                  <a:gd name="T34" fmla="*/ 86324174 w 1684"/>
                  <a:gd name="T35" fmla="*/ 398955 h 880"/>
                  <a:gd name="T36" fmla="*/ 81060945 w 1684"/>
                  <a:gd name="T37" fmla="*/ 475974 h 880"/>
                  <a:gd name="T38" fmla="*/ 79272202 w 1684"/>
                  <a:gd name="T39" fmla="*/ 571906 h 880"/>
                  <a:gd name="T40" fmla="*/ 7454394 w 1684"/>
                  <a:gd name="T41" fmla="*/ 224009 h 880"/>
                  <a:gd name="T42" fmla="*/ 5550175 w 1684"/>
                  <a:gd name="T43" fmla="*/ 155159 h 880"/>
                  <a:gd name="T44" fmla="*/ 7163744 w 1684"/>
                  <a:gd name="T45" fmla="*/ 69096 h 880"/>
                  <a:gd name="T46" fmla="*/ 15075947 w 1684"/>
                  <a:gd name="T47" fmla="*/ 0 h 880"/>
                  <a:gd name="T48" fmla="*/ 10849940 w 1684"/>
                  <a:gd name="T49" fmla="*/ 0 h 880"/>
                  <a:gd name="T50" fmla="*/ 1084994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D69C2313-BF4E-4BDA-B0B8-67307F9EE1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959010 w 1190"/>
                  <a:gd name="T1" fmla="*/ 0 h 500"/>
                  <a:gd name="T2" fmla="*/ 82713427 w 1190"/>
                  <a:gd name="T3" fmla="*/ 350350 h 500"/>
                  <a:gd name="T4" fmla="*/ 74738540 w 1190"/>
                  <a:gd name="T5" fmla="*/ 357463 h 500"/>
                  <a:gd name="T6" fmla="*/ 0 w 1190"/>
                  <a:gd name="T7" fmla="*/ 19280 h 500"/>
                  <a:gd name="T8" fmla="*/ 6959010 w 1190"/>
                  <a:gd name="T9" fmla="*/ 0 h 500"/>
                  <a:gd name="T10" fmla="*/ 69590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3CECD3CB-639D-4F01-B5E4-A4AADE2119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8439993 w 160"/>
                  <a:gd name="T1" fmla="*/ 0 h 335"/>
                  <a:gd name="T2" fmla="*/ 1382046 w 160"/>
                  <a:gd name="T3" fmla="*/ 68466 h 335"/>
                  <a:gd name="T4" fmla="*/ 0 w 160"/>
                  <a:gd name="T5" fmla="*/ 147498 h 335"/>
                  <a:gd name="T6" fmla="*/ 2421920 w 160"/>
                  <a:gd name="T7" fmla="*/ 201606 h 335"/>
                  <a:gd name="T8" fmla="*/ 6805250 w 160"/>
                  <a:gd name="T9" fmla="*/ 214973 h 335"/>
                  <a:gd name="T10" fmla="*/ 5525189 w 160"/>
                  <a:gd name="T11" fmla="*/ 98471 h 335"/>
                  <a:gd name="T12" fmla="*/ 11609745 w 160"/>
                  <a:gd name="T13" fmla="*/ 11212 h 335"/>
                  <a:gd name="T14" fmla="*/ 8439993 w 160"/>
                  <a:gd name="T15" fmla="*/ 0 h 335"/>
                  <a:gd name="T16" fmla="*/ 843999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FF087F90-5FFB-416D-8D90-41260C3452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915367 w 489"/>
                  <a:gd name="T1" fmla="*/ 25726 h 296"/>
                  <a:gd name="T2" fmla="*/ 10202098 w 489"/>
                  <a:gd name="T3" fmla="*/ 49653 h 296"/>
                  <a:gd name="T4" fmla="*/ 20701218 w 489"/>
                  <a:gd name="T5" fmla="*/ 102663 h 296"/>
                  <a:gd name="T6" fmla="*/ 28114624 w 489"/>
                  <a:gd name="T7" fmla="*/ 182070 h 296"/>
                  <a:gd name="T8" fmla="*/ 20826525 w 489"/>
                  <a:gd name="T9" fmla="*/ 172163 h 296"/>
                  <a:gd name="T10" fmla="*/ 8855693 w 489"/>
                  <a:gd name="T11" fmla="*/ 109405 h 296"/>
                  <a:gd name="T12" fmla="*/ 3186809 w 489"/>
                  <a:gd name="T13" fmla="*/ 59851 h 296"/>
                  <a:gd name="T14" fmla="*/ 6816229 w 489"/>
                  <a:gd name="T15" fmla="*/ 121963 h 296"/>
                  <a:gd name="T16" fmla="*/ 17372944 w 489"/>
                  <a:gd name="T17" fmla="*/ 201838 h 296"/>
                  <a:gd name="T18" fmla="*/ 29757052 w 489"/>
                  <a:gd name="T19" fmla="*/ 222073 h 296"/>
                  <a:gd name="T20" fmla="*/ 31232744 w 489"/>
                  <a:gd name="T21" fmla="*/ 167612 h 296"/>
                  <a:gd name="T22" fmla="*/ 25173157 w 489"/>
                  <a:gd name="T23" fmla="*/ 90131 h 296"/>
                  <a:gd name="T24" fmla="*/ 10847222 w 489"/>
                  <a:gd name="T25" fmla="*/ 12981 h 296"/>
                  <a:gd name="T26" fmla="*/ 0 w 489"/>
                  <a:gd name="T27" fmla="*/ 0 h 296"/>
                  <a:gd name="T28" fmla="*/ 915367 w 489"/>
                  <a:gd name="T29" fmla="*/ 25726 h 296"/>
                  <a:gd name="T30" fmla="*/ 915367 w 489"/>
                  <a:gd name="T31" fmla="*/ 2572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72DC154A-BE8D-485E-9715-F4A21FCE57A4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C2647BFB-B7CC-4C58-8CE9-9F177EA536C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E355AF7C-2556-4C95-8F5C-17E9CA52162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0AF1AA79-F54C-4DF8-9EFD-BEEFC2183FF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C809A275-A016-4272-82F4-0A89E23142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8A00DC11-E32D-43E0-B8F9-BDC61836F9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A5270C79-165C-4D88-981A-F185530134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5D618B65-1D65-4171-B539-D121F58732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E049D2D7-E184-43BE-9869-BA6E7449E3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1BB1641A-7E70-47BF-8E38-7BDDFB9839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A6363DCC-CAB4-4608-B3F1-1999B1169884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F05BF85E-9267-413E-918F-9C6DC033255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8076945E-44DF-4C01-B74F-B637E0A74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BE5FD622-BF84-42AF-89E2-226521027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E463021-DB8A-4036-99CC-6212C0CF5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A4D43-8E5D-44CD-971E-532D93F0B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242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5405EA-DD74-423B-9CF3-CA6184E0D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F36D6E-8DCF-417C-B99E-95F4B6976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DDFAD-6074-4EB4-9EBE-89E56AEF2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2CFA-FF98-416E-9D5D-8973CDBA8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077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BCC90B-60AB-4D14-879B-1BB53A702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8C967-B541-491D-8ACE-EEA9F747C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B68E8-B920-4ACD-9D83-1CA273A5A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13C5-98AC-4F97-8A32-B7B4B54F0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051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386B72-F5A8-4D28-8CBD-4C1C7FA7F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8C44A1-68C0-479E-86B9-8022A82F6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0FCCD-8642-4B5C-9FDB-61BFE2877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94512-66D5-4E46-84F1-F746F951C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2519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914A33-1B87-469D-A046-886ECC569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54631E-9548-43FE-BEBB-DEA53AC3F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C4C603-7622-46EC-BF51-122A4B868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9D4D-01CB-401B-8246-A46F35BA7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16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98D300-D2C1-4983-98BE-DBCDE32EA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3BE7AE-F198-49F2-AD10-AF7FF9390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8297F3-F522-474C-B31E-7AEFD335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8DC52-BAC3-4B67-BCB0-1CDA93E48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4436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9B1FB9-1123-4CAD-85CB-E354154FB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C5B142-F51A-4461-ACE3-B1EE028F7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74F778-3F2C-4EA3-BA9C-E3A2CE361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B0CD-8CA5-4184-A49D-A4889FD38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90F3E4-8A16-4B16-BF82-A62C35C31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2F3C41-88B0-4428-9ADA-8190D629D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B380A9-9E1D-4311-BF3A-0C3EDCB99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15A4-E9DA-40B4-A886-BD5830E1D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757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B6344-9470-472C-B006-A7C1BEF9B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A0B11-31B9-4DE0-9B61-662BA7FB3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E383C-ED8F-4C81-954D-95B5CFA85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80730-706E-4C3B-B194-FA97C7840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9728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A267B-D964-466F-A0FF-F926165CF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304B21-E99B-4B8C-AA50-440A12CD8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44F8E-3F42-445A-B3F9-F4A2E41E9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9283-CA64-4C89-AFD0-B35284A55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749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40D005-62CD-451F-9886-5FF3493EE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DA8A97-40D0-4CE2-AC37-46031A488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B3AC8A-01DE-4E47-A151-8F03C1A97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DB45-1B63-4CDA-82FE-751B95E2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638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3B283-5B36-45BA-9D4E-460466A98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1AE9A-98C9-4504-9B7A-191D80D45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E52ADE-CA71-4FB8-9D23-F10F2836D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1F1B-385B-4208-B068-C926D6B9F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906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26B89585-2A50-46D8-96EB-814291F1188C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7070B2F2-075C-402D-B122-BD3106CF10C8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99D518EF-75B9-4AF6-8785-BDA399E401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6A2FA34D-8291-41B9-9EAA-7A4F43AFEE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9116605 w 1586"/>
                <a:gd name="T1" fmla="*/ 0 h 821"/>
                <a:gd name="T2" fmla="*/ 88547323 w 1586"/>
                <a:gd name="T3" fmla="*/ 357321 h 821"/>
                <a:gd name="T4" fmla="*/ 94995300 w 1586"/>
                <a:gd name="T5" fmla="*/ 439280 h 821"/>
                <a:gd name="T6" fmla="*/ 105520457 w 1586"/>
                <a:gd name="T7" fmla="*/ 545235 h 821"/>
                <a:gd name="T8" fmla="*/ 104124472 w 1586"/>
                <a:gd name="T9" fmla="*/ 565268 h 821"/>
                <a:gd name="T10" fmla="*/ 89795215 w 1586"/>
                <a:gd name="T11" fmla="*/ 541788 h 821"/>
                <a:gd name="T12" fmla="*/ 76162123 w 1586"/>
                <a:gd name="T13" fmla="*/ 558421 h 821"/>
                <a:gd name="T14" fmla="*/ 2754094 w 1586"/>
                <a:gd name="T15" fmla="*/ 205738 h 821"/>
                <a:gd name="T16" fmla="*/ 0 w 1586"/>
                <a:gd name="T17" fmla="*/ 103311 h 821"/>
                <a:gd name="T18" fmla="*/ 3053879 w 1586"/>
                <a:gd name="T19" fmla="*/ 21779 h 821"/>
                <a:gd name="T20" fmla="*/ 9116605 w 1586"/>
                <a:gd name="T21" fmla="*/ 0 h 821"/>
                <a:gd name="T22" fmla="*/ 911660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8F388E1C-6AF2-482F-98B3-FD5B4B1DEF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246267 h 747"/>
                <a:gd name="T2" fmla="*/ 66549577 w 1049"/>
                <a:gd name="T3" fmla="*/ 566552 h 747"/>
                <a:gd name="T4" fmla="*/ 67787424 w 1049"/>
                <a:gd name="T5" fmla="*/ 405045 h 747"/>
                <a:gd name="T6" fmla="*/ 75725927 w 1049"/>
                <a:gd name="T7" fmla="*/ 320186 h 747"/>
                <a:gd name="T8" fmla="*/ 5629768 w 1049"/>
                <a:gd name="T9" fmla="*/ 0 h 747"/>
                <a:gd name="T10" fmla="*/ 0 w 1049"/>
                <a:gd name="T11" fmla="*/ 95944 h 747"/>
                <a:gd name="T12" fmla="*/ 0 w 1049"/>
                <a:gd name="T13" fmla="*/ 246267 h 747"/>
                <a:gd name="T14" fmla="*/ 0 w 1049"/>
                <a:gd name="T15" fmla="*/ 24626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8A37AD14-4E94-4CA8-8E96-35A5F37EB44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EC250B2C-C235-485F-801B-5142C00B55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7054061 w 150"/>
                  <a:gd name="T1" fmla="*/ 0 h 173"/>
                  <a:gd name="T2" fmla="*/ 2596487 w 150"/>
                  <a:gd name="T3" fmla="*/ 59967 h 173"/>
                  <a:gd name="T4" fmla="*/ 0 w 150"/>
                  <a:gd name="T5" fmla="*/ 156436 h 173"/>
                  <a:gd name="T6" fmla="*/ 5132663 w 150"/>
                  <a:gd name="T7" fmla="*/ 144582 h 173"/>
                  <a:gd name="T8" fmla="*/ 6611860 w 150"/>
                  <a:gd name="T9" fmla="*/ 76386 h 173"/>
                  <a:gd name="T10" fmla="*/ 9647757 w 150"/>
                  <a:gd name="T11" fmla="*/ 24257 h 173"/>
                  <a:gd name="T12" fmla="*/ 7054061 w 150"/>
                  <a:gd name="T13" fmla="*/ 0 h 173"/>
                  <a:gd name="T14" fmla="*/ 705406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CDAE499C-BBD0-4302-BEA7-6C4D0201E1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0849940 w 1684"/>
                  <a:gd name="T1" fmla="*/ 0 h 880"/>
                  <a:gd name="T2" fmla="*/ 4386691 w 1684"/>
                  <a:gd name="T3" fmla="*/ 37620 h 880"/>
                  <a:gd name="T4" fmla="*/ 0 w 1684"/>
                  <a:gd name="T5" fmla="*/ 150405 h 880"/>
                  <a:gd name="T6" fmla="*/ 4679031 w 1684"/>
                  <a:gd name="T7" fmla="*/ 259377 h 880"/>
                  <a:gd name="T8" fmla="*/ 82241157 w 1684"/>
                  <a:gd name="T9" fmla="*/ 626584 h 880"/>
                  <a:gd name="T10" fmla="*/ 98949635 w 1684"/>
                  <a:gd name="T11" fmla="*/ 603723 h 880"/>
                  <a:gd name="T12" fmla="*/ 112488936 w 1684"/>
                  <a:gd name="T13" fmla="*/ 636035 h 880"/>
                  <a:gd name="T14" fmla="*/ 117186684 w 1684"/>
                  <a:gd name="T15" fmla="*/ 584691 h 880"/>
                  <a:gd name="T16" fmla="*/ 104509508 w 1684"/>
                  <a:gd name="T17" fmla="*/ 479745 h 880"/>
                  <a:gd name="T18" fmla="*/ 99358645 w 1684"/>
                  <a:gd name="T19" fmla="*/ 370443 h 880"/>
                  <a:gd name="T20" fmla="*/ 95293461 w 1684"/>
                  <a:gd name="T21" fmla="*/ 380949 h 880"/>
                  <a:gd name="T22" fmla="*/ 100123372 w 1684"/>
                  <a:gd name="T23" fmla="*/ 479745 h 880"/>
                  <a:gd name="T24" fmla="*/ 109807064 w 1684"/>
                  <a:gd name="T25" fmla="*/ 585097 h 880"/>
                  <a:gd name="T26" fmla="*/ 98336074 w 1684"/>
                  <a:gd name="T27" fmla="*/ 568933 h 880"/>
                  <a:gd name="T28" fmla="*/ 84810721 w 1684"/>
                  <a:gd name="T29" fmla="*/ 587711 h 880"/>
                  <a:gd name="T30" fmla="*/ 87313899 w 1684"/>
                  <a:gd name="T31" fmla="*/ 469484 h 880"/>
                  <a:gd name="T32" fmla="*/ 93113120 w 1684"/>
                  <a:gd name="T33" fmla="*/ 388918 h 880"/>
                  <a:gd name="T34" fmla="*/ 86324174 w 1684"/>
                  <a:gd name="T35" fmla="*/ 398955 h 880"/>
                  <a:gd name="T36" fmla="*/ 81060945 w 1684"/>
                  <a:gd name="T37" fmla="*/ 475974 h 880"/>
                  <a:gd name="T38" fmla="*/ 79272202 w 1684"/>
                  <a:gd name="T39" fmla="*/ 571906 h 880"/>
                  <a:gd name="T40" fmla="*/ 7454394 w 1684"/>
                  <a:gd name="T41" fmla="*/ 224009 h 880"/>
                  <a:gd name="T42" fmla="*/ 5550175 w 1684"/>
                  <a:gd name="T43" fmla="*/ 155159 h 880"/>
                  <a:gd name="T44" fmla="*/ 7163744 w 1684"/>
                  <a:gd name="T45" fmla="*/ 69096 h 880"/>
                  <a:gd name="T46" fmla="*/ 15075947 w 1684"/>
                  <a:gd name="T47" fmla="*/ 0 h 880"/>
                  <a:gd name="T48" fmla="*/ 10849940 w 1684"/>
                  <a:gd name="T49" fmla="*/ 0 h 880"/>
                  <a:gd name="T50" fmla="*/ 1084994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712AEC94-3E35-4DE2-BFDB-FCB11F235B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959010 w 1190"/>
                  <a:gd name="T1" fmla="*/ 0 h 500"/>
                  <a:gd name="T2" fmla="*/ 82713427 w 1190"/>
                  <a:gd name="T3" fmla="*/ 350350 h 500"/>
                  <a:gd name="T4" fmla="*/ 74738540 w 1190"/>
                  <a:gd name="T5" fmla="*/ 357463 h 500"/>
                  <a:gd name="T6" fmla="*/ 0 w 1190"/>
                  <a:gd name="T7" fmla="*/ 19280 h 500"/>
                  <a:gd name="T8" fmla="*/ 6959010 w 1190"/>
                  <a:gd name="T9" fmla="*/ 0 h 500"/>
                  <a:gd name="T10" fmla="*/ 69590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F51EE3A9-A8D3-4718-9965-F16B13E7F2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8439993 w 160"/>
                  <a:gd name="T1" fmla="*/ 0 h 335"/>
                  <a:gd name="T2" fmla="*/ 1382046 w 160"/>
                  <a:gd name="T3" fmla="*/ 68466 h 335"/>
                  <a:gd name="T4" fmla="*/ 0 w 160"/>
                  <a:gd name="T5" fmla="*/ 147498 h 335"/>
                  <a:gd name="T6" fmla="*/ 2421920 w 160"/>
                  <a:gd name="T7" fmla="*/ 201606 h 335"/>
                  <a:gd name="T8" fmla="*/ 6805250 w 160"/>
                  <a:gd name="T9" fmla="*/ 214973 h 335"/>
                  <a:gd name="T10" fmla="*/ 5525189 w 160"/>
                  <a:gd name="T11" fmla="*/ 98471 h 335"/>
                  <a:gd name="T12" fmla="*/ 11609745 w 160"/>
                  <a:gd name="T13" fmla="*/ 11212 h 335"/>
                  <a:gd name="T14" fmla="*/ 8439993 w 160"/>
                  <a:gd name="T15" fmla="*/ 0 h 335"/>
                  <a:gd name="T16" fmla="*/ 843999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F50194BF-F198-40C4-93A7-07BE886F0DB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915367 w 489"/>
                  <a:gd name="T1" fmla="*/ 25726 h 296"/>
                  <a:gd name="T2" fmla="*/ 10202098 w 489"/>
                  <a:gd name="T3" fmla="*/ 49653 h 296"/>
                  <a:gd name="T4" fmla="*/ 20701218 w 489"/>
                  <a:gd name="T5" fmla="*/ 102663 h 296"/>
                  <a:gd name="T6" fmla="*/ 28114624 w 489"/>
                  <a:gd name="T7" fmla="*/ 182070 h 296"/>
                  <a:gd name="T8" fmla="*/ 20826525 w 489"/>
                  <a:gd name="T9" fmla="*/ 172163 h 296"/>
                  <a:gd name="T10" fmla="*/ 8855693 w 489"/>
                  <a:gd name="T11" fmla="*/ 109405 h 296"/>
                  <a:gd name="T12" fmla="*/ 3186809 w 489"/>
                  <a:gd name="T13" fmla="*/ 59851 h 296"/>
                  <a:gd name="T14" fmla="*/ 6816229 w 489"/>
                  <a:gd name="T15" fmla="*/ 121963 h 296"/>
                  <a:gd name="T16" fmla="*/ 17372944 w 489"/>
                  <a:gd name="T17" fmla="*/ 201838 h 296"/>
                  <a:gd name="T18" fmla="*/ 29757052 w 489"/>
                  <a:gd name="T19" fmla="*/ 222073 h 296"/>
                  <a:gd name="T20" fmla="*/ 31232744 w 489"/>
                  <a:gd name="T21" fmla="*/ 167612 h 296"/>
                  <a:gd name="T22" fmla="*/ 25173157 w 489"/>
                  <a:gd name="T23" fmla="*/ 90131 h 296"/>
                  <a:gd name="T24" fmla="*/ 10847222 w 489"/>
                  <a:gd name="T25" fmla="*/ 12981 h 296"/>
                  <a:gd name="T26" fmla="*/ 0 w 489"/>
                  <a:gd name="T27" fmla="*/ 0 h 296"/>
                  <a:gd name="T28" fmla="*/ 915367 w 489"/>
                  <a:gd name="T29" fmla="*/ 25726 h 296"/>
                  <a:gd name="T30" fmla="*/ 915367 w 489"/>
                  <a:gd name="T31" fmla="*/ 2572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C89139B6-2FFA-4335-9A1D-506CC4BE061A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7471F5E2-D7B4-4C57-A519-D0B18730359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69DACE28-D703-489E-A9DB-441B7F67384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7556C164-90CB-4674-A784-6ECA60BE5CE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B21F5B8F-5294-45D5-B223-F82870E990F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ADD3EF2-678B-4E5C-B7FF-9506B2AEFD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99DE0882-E66F-4E7A-9A27-19E410B224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C5D7C86B-C4AB-4565-B70A-8E93D9D4F4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36CEFB25-F18F-49FB-86B8-5DA96EC545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D33D69B4-B024-458E-B87E-184A018FB5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9F54038F-3803-4953-A15D-672DE32A948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E232066F-2EB1-446E-9C04-8C935C1BD008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10A581EC-DA69-46A9-9616-788EF5D4A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8E7683E6-7F99-46D6-ACCE-D6507E145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96A56B59-B3E0-4A1E-98E9-3AB28D298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E4D2A-96CE-4095-9C31-71BC089D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4937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A0991-97CE-49BF-B9D4-B9EC27ACB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0F421-88D7-401A-A980-462CAA6D52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858639-D058-48E4-B9F9-542C1082D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0E3D-306D-4BAC-9679-57A485E9E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8429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4BF3D3-29DC-4E22-95CC-02541A60B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39E21E-2ABF-4474-8A31-7513C0266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DF4B70-1C2E-489D-AD28-5F52984F6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4B00-13A5-45AE-AE58-1AC534B2E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354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E21AB-7FFB-40E4-9890-027E3213C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BF5C6-4E48-42D9-A001-DD8B61483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2E08F-BA8A-45A2-AE84-505892C70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BFBF-329E-4BCD-A8DE-007A2191A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53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4949CE-7854-4A5D-8917-D8E6A8C58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7D04A7-AF81-48C5-B777-BE7A74F0C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629DFF-5205-4E6C-B2A5-3EB892CDD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5E08-DD0A-452E-98C1-FB040BB14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963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935D7E-B895-4CEE-8887-AF7504473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363BE0-7E04-4C4A-A5DB-EC70E7EFA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3ECB1C-A4FB-4C64-A049-43C359985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1839-6C64-45A9-A2B3-0B4805D6F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8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1414D-F3C7-4258-BD45-EFA3E10DA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DEEAD1-2EB9-4408-933E-1307E7DDA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839E48-EFD1-4A5B-B80F-519E98B9B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37D6-62CC-4178-BA41-C752AB40D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5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B5B2BD-BEA7-4AB2-B491-2FEA5AA7B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ABC0D6-1977-4C96-816E-C901F8824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A8E531-BEC3-4145-A913-D6CBF4087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C6944-6D02-4F99-BAE3-D5A811D1B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7295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9060EF-AA49-4CFF-975D-064FF1328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0E3612-DAF0-4969-9B61-658CFD4A5D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B3DC5-D18F-4636-9720-233D9A221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2342-E560-40D2-AD5C-3FE1761B2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1845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7FE69-6236-4477-A745-A133D7460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2F8BD-6B45-4A36-A923-405BAB3A4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2CBC4-49E0-4B7C-9DCE-A8AC1BA70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BE2B-7776-487F-9665-1EA90122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347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222967-0BFE-4774-A654-65342E976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459D48-393F-4D3E-8538-2A55FD243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4AD3C6-2068-4169-AEE6-2FD2FBB7A4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4920-13F0-430D-853F-ADA68B4C5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750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231584-746E-4E8A-A6A9-2CCF853C2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85DC0-546D-4E23-841B-CDD77649D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184EE8-F8FC-445F-B173-D36B989BF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9838-BEBE-4D63-A4AC-B47003237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8192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318B8200-C5EC-4CB2-8149-DD8161181081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862B9E6F-A677-403E-800D-05652915D46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B28E4F7C-BF71-4E4B-929B-DA5AB99C8C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03290428-A23C-43F8-8A13-CD3F95C973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9116605 w 1586"/>
                <a:gd name="T1" fmla="*/ 0 h 821"/>
                <a:gd name="T2" fmla="*/ 88547323 w 1586"/>
                <a:gd name="T3" fmla="*/ 357321 h 821"/>
                <a:gd name="T4" fmla="*/ 94995300 w 1586"/>
                <a:gd name="T5" fmla="*/ 439280 h 821"/>
                <a:gd name="T6" fmla="*/ 105520457 w 1586"/>
                <a:gd name="T7" fmla="*/ 545235 h 821"/>
                <a:gd name="T8" fmla="*/ 104124472 w 1586"/>
                <a:gd name="T9" fmla="*/ 565268 h 821"/>
                <a:gd name="T10" fmla="*/ 89795215 w 1586"/>
                <a:gd name="T11" fmla="*/ 541788 h 821"/>
                <a:gd name="T12" fmla="*/ 76162123 w 1586"/>
                <a:gd name="T13" fmla="*/ 558421 h 821"/>
                <a:gd name="T14" fmla="*/ 2754094 w 1586"/>
                <a:gd name="T15" fmla="*/ 205738 h 821"/>
                <a:gd name="T16" fmla="*/ 0 w 1586"/>
                <a:gd name="T17" fmla="*/ 103311 h 821"/>
                <a:gd name="T18" fmla="*/ 3053879 w 1586"/>
                <a:gd name="T19" fmla="*/ 21779 h 821"/>
                <a:gd name="T20" fmla="*/ 9116605 w 1586"/>
                <a:gd name="T21" fmla="*/ 0 h 821"/>
                <a:gd name="T22" fmla="*/ 911660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8C449ED6-B7BF-4B7F-9AD3-E8BDC9C8FE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246267 h 747"/>
                <a:gd name="T2" fmla="*/ 66549577 w 1049"/>
                <a:gd name="T3" fmla="*/ 566552 h 747"/>
                <a:gd name="T4" fmla="*/ 67787424 w 1049"/>
                <a:gd name="T5" fmla="*/ 405045 h 747"/>
                <a:gd name="T6" fmla="*/ 75725927 w 1049"/>
                <a:gd name="T7" fmla="*/ 320186 h 747"/>
                <a:gd name="T8" fmla="*/ 5629768 w 1049"/>
                <a:gd name="T9" fmla="*/ 0 h 747"/>
                <a:gd name="T10" fmla="*/ 0 w 1049"/>
                <a:gd name="T11" fmla="*/ 95944 h 747"/>
                <a:gd name="T12" fmla="*/ 0 w 1049"/>
                <a:gd name="T13" fmla="*/ 246267 h 747"/>
                <a:gd name="T14" fmla="*/ 0 w 1049"/>
                <a:gd name="T15" fmla="*/ 24626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E775A73E-E4D4-4379-B7D1-92B4D2F6A01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3DA5021F-0B8B-4946-8093-FF9D71E672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7054061 w 150"/>
                  <a:gd name="T1" fmla="*/ 0 h 173"/>
                  <a:gd name="T2" fmla="*/ 2596487 w 150"/>
                  <a:gd name="T3" fmla="*/ 59967 h 173"/>
                  <a:gd name="T4" fmla="*/ 0 w 150"/>
                  <a:gd name="T5" fmla="*/ 156436 h 173"/>
                  <a:gd name="T6" fmla="*/ 5132663 w 150"/>
                  <a:gd name="T7" fmla="*/ 144582 h 173"/>
                  <a:gd name="T8" fmla="*/ 6611860 w 150"/>
                  <a:gd name="T9" fmla="*/ 76386 h 173"/>
                  <a:gd name="T10" fmla="*/ 9647757 w 150"/>
                  <a:gd name="T11" fmla="*/ 24257 h 173"/>
                  <a:gd name="T12" fmla="*/ 7054061 w 150"/>
                  <a:gd name="T13" fmla="*/ 0 h 173"/>
                  <a:gd name="T14" fmla="*/ 705406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E9E6F106-B1D9-4402-BED3-A5E392504C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0849940 w 1684"/>
                  <a:gd name="T1" fmla="*/ 0 h 880"/>
                  <a:gd name="T2" fmla="*/ 4386691 w 1684"/>
                  <a:gd name="T3" fmla="*/ 37620 h 880"/>
                  <a:gd name="T4" fmla="*/ 0 w 1684"/>
                  <a:gd name="T5" fmla="*/ 150405 h 880"/>
                  <a:gd name="T6" fmla="*/ 4679031 w 1684"/>
                  <a:gd name="T7" fmla="*/ 259377 h 880"/>
                  <a:gd name="T8" fmla="*/ 82241157 w 1684"/>
                  <a:gd name="T9" fmla="*/ 626584 h 880"/>
                  <a:gd name="T10" fmla="*/ 98949635 w 1684"/>
                  <a:gd name="T11" fmla="*/ 603723 h 880"/>
                  <a:gd name="T12" fmla="*/ 112488936 w 1684"/>
                  <a:gd name="T13" fmla="*/ 636035 h 880"/>
                  <a:gd name="T14" fmla="*/ 117186684 w 1684"/>
                  <a:gd name="T15" fmla="*/ 584691 h 880"/>
                  <a:gd name="T16" fmla="*/ 104509508 w 1684"/>
                  <a:gd name="T17" fmla="*/ 479745 h 880"/>
                  <a:gd name="T18" fmla="*/ 99358645 w 1684"/>
                  <a:gd name="T19" fmla="*/ 370443 h 880"/>
                  <a:gd name="T20" fmla="*/ 95293461 w 1684"/>
                  <a:gd name="T21" fmla="*/ 380949 h 880"/>
                  <a:gd name="T22" fmla="*/ 100123372 w 1684"/>
                  <a:gd name="T23" fmla="*/ 479745 h 880"/>
                  <a:gd name="T24" fmla="*/ 109807064 w 1684"/>
                  <a:gd name="T25" fmla="*/ 585097 h 880"/>
                  <a:gd name="T26" fmla="*/ 98336074 w 1684"/>
                  <a:gd name="T27" fmla="*/ 568933 h 880"/>
                  <a:gd name="T28" fmla="*/ 84810721 w 1684"/>
                  <a:gd name="T29" fmla="*/ 587711 h 880"/>
                  <a:gd name="T30" fmla="*/ 87313899 w 1684"/>
                  <a:gd name="T31" fmla="*/ 469484 h 880"/>
                  <a:gd name="T32" fmla="*/ 93113120 w 1684"/>
                  <a:gd name="T33" fmla="*/ 388918 h 880"/>
                  <a:gd name="T34" fmla="*/ 86324174 w 1684"/>
                  <a:gd name="T35" fmla="*/ 398955 h 880"/>
                  <a:gd name="T36" fmla="*/ 81060945 w 1684"/>
                  <a:gd name="T37" fmla="*/ 475974 h 880"/>
                  <a:gd name="T38" fmla="*/ 79272202 w 1684"/>
                  <a:gd name="T39" fmla="*/ 571906 h 880"/>
                  <a:gd name="T40" fmla="*/ 7454394 w 1684"/>
                  <a:gd name="T41" fmla="*/ 224009 h 880"/>
                  <a:gd name="T42" fmla="*/ 5550175 w 1684"/>
                  <a:gd name="T43" fmla="*/ 155159 h 880"/>
                  <a:gd name="T44" fmla="*/ 7163744 w 1684"/>
                  <a:gd name="T45" fmla="*/ 69096 h 880"/>
                  <a:gd name="T46" fmla="*/ 15075947 w 1684"/>
                  <a:gd name="T47" fmla="*/ 0 h 880"/>
                  <a:gd name="T48" fmla="*/ 10849940 w 1684"/>
                  <a:gd name="T49" fmla="*/ 0 h 880"/>
                  <a:gd name="T50" fmla="*/ 1084994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98B33D7F-183A-44F9-9B99-2789FC53F1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959010 w 1190"/>
                  <a:gd name="T1" fmla="*/ 0 h 500"/>
                  <a:gd name="T2" fmla="*/ 82713427 w 1190"/>
                  <a:gd name="T3" fmla="*/ 350350 h 500"/>
                  <a:gd name="T4" fmla="*/ 74738540 w 1190"/>
                  <a:gd name="T5" fmla="*/ 357463 h 500"/>
                  <a:gd name="T6" fmla="*/ 0 w 1190"/>
                  <a:gd name="T7" fmla="*/ 19280 h 500"/>
                  <a:gd name="T8" fmla="*/ 6959010 w 1190"/>
                  <a:gd name="T9" fmla="*/ 0 h 500"/>
                  <a:gd name="T10" fmla="*/ 69590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623C8015-0426-4DD6-9961-CF3C848C0A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8439993 w 160"/>
                  <a:gd name="T1" fmla="*/ 0 h 335"/>
                  <a:gd name="T2" fmla="*/ 1382046 w 160"/>
                  <a:gd name="T3" fmla="*/ 68466 h 335"/>
                  <a:gd name="T4" fmla="*/ 0 w 160"/>
                  <a:gd name="T5" fmla="*/ 147498 h 335"/>
                  <a:gd name="T6" fmla="*/ 2421920 w 160"/>
                  <a:gd name="T7" fmla="*/ 201606 h 335"/>
                  <a:gd name="T8" fmla="*/ 6805250 w 160"/>
                  <a:gd name="T9" fmla="*/ 214973 h 335"/>
                  <a:gd name="T10" fmla="*/ 5525189 w 160"/>
                  <a:gd name="T11" fmla="*/ 98471 h 335"/>
                  <a:gd name="T12" fmla="*/ 11609745 w 160"/>
                  <a:gd name="T13" fmla="*/ 11212 h 335"/>
                  <a:gd name="T14" fmla="*/ 8439993 w 160"/>
                  <a:gd name="T15" fmla="*/ 0 h 335"/>
                  <a:gd name="T16" fmla="*/ 843999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FC29A109-DFB3-4F60-A964-FB5E6AB4DA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915367 w 489"/>
                  <a:gd name="T1" fmla="*/ 25726 h 296"/>
                  <a:gd name="T2" fmla="*/ 10202098 w 489"/>
                  <a:gd name="T3" fmla="*/ 49653 h 296"/>
                  <a:gd name="T4" fmla="*/ 20701218 w 489"/>
                  <a:gd name="T5" fmla="*/ 102663 h 296"/>
                  <a:gd name="T6" fmla="*/ 28114624 w 489"/>
                  <a:gd name="T7" fmla="*/ 182070 h 296"/>
                  <a:gd name="T8" fmla="*/ 20826525 w 489"/>
                  <a:gd name="T9" fmla="*/ 172163 h 296"/>
                  <a:gd name="T10" fmla="*/ 8855693 w 489"/>
                  <a:gd name="T11" fmla="*/ 109405 h 296"/>
                  <a:gd name="T12" fmla="*/ 3186809 w 489"/>
                  <a:gd name="T13" fmla="*/ 59851 h 296"/>
                  <a:gd name="T14" fmla="*/ 6816229 w 489"/>
                  <a:gd name="T15" fmla="*/ 121963 h 296"/>
                  <a:gd name="T16" fmla="*/ 17372944 w 489"/>
                  <a:gd name="T17" fmla="*/ 201838 h 296"/>
                  <a:gd name="T18" fmla="*/ 29757052 w 489"/>
                  <a:gd name="T19" fmla="*/ 222073 h 296"/>
                  <a:gd name="T20" fmla="*/ 31232744 w 489"/>
                  <a:gd name="T21" fmla="*/ 167612 h 296"/>
                  <a:gd name="T22" fmla="*/ 25173157 w 489"/>
                  <a:gd name="T23" fmla="*/ 90131 h 296"/>
                  <a:gd name="T24" fmla="*/ 10847222 w 489"/>
                  <a:gd name="T25" fmla="*/ 12981 h 296"/>
                  <a:gd name="T26" fmla="*/ 0 w 489"/>
                  <a:gd name="T27" fmla="*/ 0 h 296"/>
                  <a:gd name="T28" fmla="*/ 915367 w 489"/>
                  <a:gd name="T29" fmla="*/ 25726 h 296"/>
                  <a:gd name="T30" fmla="*/ 915367 w 489"/>
                  <a:gd name="T31" fmla="*/ 2572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03BBA04C-B37C-4133-A945-E7C1DF32113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207C8429-3549-4148-8977-50AB512ED89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ED0FCCCD-EA14-4659-B11F-D83356A4F67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B2EAD4DA-8446-44D0-99C8-B265BECEB27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807A21F0-F84E-4F16-A3B2-A6A23D44CE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2D69426D-F3EE-4002-8381-ADF83E244A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DEFA89E-58B5-40F9-ADBE-6D2B346883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408EA688-655C-4717-9627-FF1289BE6D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F724E83C-7463-4F52-8C17-004C2EE167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6216140A-07E3-4C70-8A72-AFDF93E60D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06F5ECF5-5B63-450E-8AA2-247ADF4C0A4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BE6BE3B9-F068-491C-AE4D-9DA39463F6CA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EB54348A-E557-4D30-A608-2808B40329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B825D249-EF3C-4983-80FC-E9AF392AA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2B943DF9-50AD-4F09-B376-B99EB9667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4A29-8C44-4C84-BF94-2EAC087BA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6179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B01788-0AC0-4EF3-BDEF-2E616312B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A8324F-DAE5-428B-BC77-BEAC152312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0864C6-C883-411D-894E-ECE324C4F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9039-37EA-4DFF-A506-5527451E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419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87FEE3-DBED-401C-AC7D-2B5AE6E44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1118D-9028-4C22-BD03-19446B83DE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E6D0D-FE94-461F-A120-C40B1EEC2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7A49-D79F-42AF-B696-3D056CFA6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3705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5A12AC-F2A2-4E89-807B-E71C7D707C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5729A-5B69-4813-8787-B33754109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1C432-0471-49AF-B4AD-D59E2ECD3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46F91-429C-4010-864D-C3EE38526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3316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13DC42-AA4C-470D-A4B8-BDEB9A91F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BEBDF1-930B-434E-9353-353427E0C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848B54-744E-43F8-AE9E-54E372309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5D88B-9974-428D-AAB7-6F8F044A4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74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D2514D-6056-4C5C-926B-42B56C3B2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C9BEC9-BB95-457D-BC42-79C5402D1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E3A9B4-8084-46AC-87B0-DEADC0DC5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5A4E-1294-4CAC-90E0-317658061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392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4D1B97-C501-48E8-8011-9C88632F6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1E53FF-1520-4FE4-BDA5-8EE8E2F4C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5615A1-D49D-419B-8C7C-0EE1EB538F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4013-AB40-4509-90CD-804F957CE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9846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CDF565-3681-4E70-88CE-7D00B372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CACC26-33B6-4BD6-9B53-094FA16E1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5497A7-410D-44D1-B172-A33E948AD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8B97F-3FBD-4B56-93CE-46EAB2CA5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654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1A759-3A42-4989-8018-1CCF6D3D7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2E1D3E-42A8-4A64-81B1-457AD3464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B81EB4-8E57-46DA-9566-22E91BE30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BFCB-EEE6-451E-9D5A-310C9AE9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5964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F76CE3-6B95-4B99-A95E-C68307217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800FF0-F671-42BE-9894-2B62B93A4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A74660-9F9F-4DFC-BA57-3E531993A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2837E-BD71-4C98-97D1-D0EA30B41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636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6BC05-2F46-4715-9413-A7450BD2F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900820-F0B2-4C05-A451-ACF7C97FA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7CE6E0-9642-451D-A120-DAF8E0437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56585-D884-4609-8B5C-ADBDEB0C8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188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2F7E17-8002-4255-98DF-3E6DC9065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5A2F48-98F8-40C3-B528-FB6C48A47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B321C-06BA-4A59-BE8E-DE9B10973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F72F-A251-456B-B005-3F11812A5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357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9E073285-824E-4337-AE36-EE1F5866304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CFA27CBC-4242-4072-95C4-8AC4B8F81C7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A30601D3-5D24-4C71-AEE4-A3B66E767D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E65672DF-DF56-4FA0-AF25-53CC0EE03F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9116605 w 1586"/>
                <a:gd name="T1" fmla="*/ 0 h 821"/>
                <a:gd name="T2" fmla="*/ 88547323 w 1586"/>
                <a:gd name="T3" fmla="*/ 357321 h 821"/>
                <a:gd name="T4" fmla="*/ 94995300 w 1586"/>
                <a:gd name="T5" fmla="*/ 439280 h 821"/>
                <a:gd name="T6" fmla="*/ 105520457 w 1586"/>
                <a:gd name="T7" fmla="*/ 545235 h 821"/>
                <a:gd name="T8" fmla="*/ 104124472 w 1586"/>
                <a:gd name="T9" fmla="*/ 565268 h 821"/>
                <a:gd name="T10" fmla="*/ 89795215 w 1586"/>
                <a:gd name="T11" fmla="*/ 541788 h 821"/>
                <a:gd name="T12" fmla="*/ 76162123 w 1586"/>
                <a:gd name="T13" fmla="*/ 558421 h 821"/>
                <a:gd name="T14" fmla="*/ 2754094 w 1586"/>
                <a:gd name="T15" fmla="*/ 205738 h 821"/>
                <a:gd name="T16" fmla="*/ 0 w 1586"/>
                <a:gd name="T17" fmla="*/ 103311 h 821"/>
                <a:gd name="T18" fmla="*/ 3053879 w 1586"/>
                <a:gd name="T19" fmla="*/ 21779 h 821"/>
                <a:gd name="T20" fmla="*/ 9116605 w 1586"/>
                <a:gd name="T21" fmla="*/ 0 h 821"/>
                <a:gd name="T22" fmla="*/ 911660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FBC5980C-64F3-4ECF-B5A1-852E238685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246267 h 747"/>
                <a:gd name="T2" fmla="*/ 66549577 w 1049"/>
                <a:gd name="T3" fmla="*/ 566552 h 747"/>
                <a:gd name="T4" fmla="*/ 67787424 w 1049"/>
                <a:gd name="T5" fmla="*/ 405045 h 747"/>
                <a:gd name="T6" fmla="*/ 75725927 w 1049"/>
                <a:gd name="T7" fmla="*/ 320186 h 747"/>
                <a:gd name="T8" fmla="*/ 5629768 w 1049"/>
                <a:gd name="T9" fmla="*/ 0 h 747"/>
                <a:gd name="T10" fmla="*/ 0 w 1049"/>
                <a:gd name="T11" fmla="*/ 95944 h 747"/>
                <a:gd name="T12" fmla="*/ 0 w 1049"/>
                <a:gd name="T13" fmla="*/ 246267 h 747"/>
                <a:gd name="T14" fmla="*/ 0 w 1049"/>
                <a:gd name="T15" fmla="*/ 24626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2DE70FAD-2106-4911-AAD6-8AD4F7E754F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8169CA23-0C8E-409A-A864-405B721F93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7054061 w 150"/>
                  <a:gd name="T1" fmla="*/ 0 h 173"/>
                  <a:gd name="T2" fmla="*/ 2596487 w 150"/>
                  <a:gd name="T3" fmla="*/ 59967 h 173"/>
                  <a:gd name="T4" fmla="*/ 0 w 150"/>
                  <a:gd name="T5" fmla="*/ 156436 h 173"/>
                  <a:gd name="T6" fmla="*/ 5132663 w 150"/>
                  <a:gd name="T7" fmla="*/ 144582 h 173"/>
                  <a:gd name="T8" fmla="*/ 6611860 w 150"/>
                  <a:gd name="T9" fmla="*/ 76386 h 173"/>
                  <a:gd name="T10" fmla="*/ 9647757 w 150"/>
                  <a:gd name="T11" fmla="*/ 24257 h 173"/>
                  <a:gd name="T12" fmla="*/ 7054061 w 150"/>
                  <a:gd name="T13" fmla="*/ 0 h 173"/>
                  <a:gd name="T14" fmla="*/ 705406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EEF6B9E7-DD6D-43C0-BA98-5820C97C14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0849940 w 1684"/>
                  <a:gd name="T1" fmla="*/ 0 h 880"/>
                  <a:gd name="T2" fmla="*/ 4386691 w 1684"/>
                  <a:gd name="T3" fmla="*/ 37620 h 880"/>
                  <a:gd name="T4" fmla="*/ 0 w 1684"/>
                  <a:gd name="T5" fmla="*/ 150405 h 880"/>
                  <a:gd name="T6" fmla="*/ 4679031 w 1684"/>
                  <a:gd name="T7" fmla="*/ 259377 h 880"/>
                  <a:gd name="T8" fmla="*/ 82241157 w 1684"/>
                  <a:gd name="T9" fmla="*/ 626584 h 880"/>
                  <a:gd name="T10" fmla="*/ 98949635 w 1684"/>
                  <a:gd name="T11" fmla="*/ 603723 h 880"/>
                  <a:gd name="T12" fmla="*/ 112488936 w 1684"/>
                  <a:gd name="T13" fmla="*/ 636035 h 880"/>
                  <a:gd name="T14" fmla="*/ 117186684 w 1684"/>
                  <a:gd name="T15" fmla="*/ 584691 h 880"/>
                  <a:gd name="T16" fmla="*/ 104509508 w 1684"/>
                  <a:gd name="T17" fmla="*/ 479745 h 880"/>
                  <a:gd name="T18" fmla="*/ 99358645 w 1684"/>
                  <a:gd name="T19" fmla="*/ 370443 h 880"/>
                  <a:gd name="T20" fmla="*/ 95293461 w 1684"/>
                  <a:gd name="T21" fmla="*/ 380949 h 880"/>
                  <a:gd name="T22" fmla="*/ 100123372 w 1684"/>
                  <a:gd name="T23" fmla="*/ 479745 h 880"/>
                  <a:gd name="T24" fmla="*/ 109807064 w 1684"/>
                  <a:gd name="T25" fmla="*/ 585097 h 880"/>
                  <a:gd name="T26" fmla="*/ 98336074 w 1684"/>
                  <a:gd name="T27" fmla="*/ 568933 h 880"/>
                  <a:gd name="T28" fmla="*/ 84810721 w 1684"/>
                  <a:gd name="T29" fmla="*/ 587711 h 880"/>
                  <a:gd name="T30" fmla="*/ 87313899 w 1684"/>
                  <a:gd name="T31" fmla="*/ 469484 h 880"/>
                  <a:gd name="T32" fmla="*/ 93113120 w 1684"/>
                  <a:gd name="T33" fmla="*/ 388918 h 880"/>
                  <a:gd name="T34" fmla="*/ 86324174 w 1684"/>
                  <a:gd name="T35" fmla="*/ 398955 h 880"/>
                  <a:gd name="T36" fmla="*/ 81060945 w 1684"/>
                  <a:gd name="T37" fmla="*/ 475974 h 880"/>
                  <a:gd name="T38" fmla="*/ 79272202 w 1684"/>
                  <a:gd name="T39" fmla="*/ 571906 h 880"/>
                  <a:gd name="T40" fmla="*/ 7454394 w 1684"/>
                  <a:gd name="T41" fmla="*/ 224009 h 880"/>
                  <a:gd name="T42" fmla="*/ 5550175 w 1684"/>
                  <a:gd name="T43" fmla="*/ 155159 h 880"/>
                  <a:gd name="T44" fmla="*/ 7163744 w 1684"/>
                  <a:gd name="T45" fmla="*/ 69096 h 880"/>
                  <a:gd name="T46" fmla="*/ 15075947 w 1684"/>
                  <a:gd name="T47" fmla="*/ 0 h 880"/>
                  <a:gd name="T48" fmla="*/ 10849940 w 1684"/>
                  <a:gd name="T49" fmla="*/ 0 h 880"/>
                  <a:gd name="T50" fmla="*/ 1084994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16EE853E-0FE4-434B-A4E2-C6EABB8881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959010 w 1190"/>
                  <a:gd name="T1" fmla="*/ 0 h 500"/>
                  <a:gd name="T2" fmla="*/ 82713427 w 1190"/>
                  <a:gd name="T3" fmla="*/ 350350 h 500"/>
                  <a:gd name="T4" fmla="*/ 74738540 w 1190"/>
                  <a:gd name="T5" fmla="*/ 357463 h 500"/>
                  <a:gd name="T6" fmla="*/ 0 w 1190"/>
                  <a:gd name="T7" fmla="*/ 19280 h 500"/>
                  <a:gd name="T8" fmla="*/ 6959010 w 1190"/>
                  <a:gd name="T9" fmla="*/ 0 h 500"/>
                  <a:gd name="T10" fmla="*/ 69590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A94E5B3E-15C8-4153-8A9D-801C0CEFF7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8439993 w 160"/>
                  <a:gd name="T1" fmla="*/ 0 h 335"/>
                  <a:gd name="T2" fmla="*/ 1382046 w 160"/>
                  <a:gd name="T3" fmla="*/ 68466 h 335"/>
                  <a:gd name="T4" fmla="*/ 0 w 160"/>
                  <a:gd name="T5" fmla="*/ 147498 h 335"/>
                  <a:gd name="T6" fmla="*/ 2421920 w 160"/>
                  <a:gd name="T7" fmla="*/ 201606 h 335"/>
                  <a:gd name="T8" fmla="*/ 6805250 w 160"/>
                  <a:gd name="T9" fmla="*/ 214973 h 335"/>
                  <a:gd name="T10" fmla="*/ 5525189 w 160"/>
                  <a:gd name="T11" fmla="*/ 98471 h 335"/>
                  <a:gd name="T12" fmla="*/ 11609745 w 160"/>
                  <a:gd name="T13" fmla="*/ 11212 h 335"/>
                  <a:gd name="T14" fmla="*/ 8439993 w 160"/>
                  <a:gd name="T15" fmla="*/ 0 h 335"/>
                  <a:gd name="T16" fmla="*/ 843999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F3C3A7A1-F576-4C31-9B2E-D432A12DB9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915367 w 489"/>
                  <a:gd name="T1" fmla="*/ 25726 h 296"/>
                  <a:gd name="T2" fmla="*/ 10202098 w 489"/>
                  <a:gd name="T3" fmla="*/ 49653 h 296"/>
                  <a:gd name="T4" fmla="*/ 20701218 w 489"/>
                  <a:gd name="T5" fmla="*/ 102663 h 296"/>
                  <a:gd name="T6" fmla="*/ 28114624 w 489"/>
                  <a:gd name="T7" fmla="*/ 182070 h 296"/>
                  <a:gd name="T8" fmla="*/ 20826525 w 489"/>
                  <a:gd name="T9" fmla="*/ 172163 h 296"/>
                  <a:gd name="T10" fmla="*/ 8855693 w 489"/>
                  <a:gd name="T11" fmla="*/ 109405 h 296"/>
                  <a:gd name="T12" fmla="*/ 3186809 w 489"/>
                  <a:gd name="T13" fmla="*/ 59851 h 296"/>
                  <a:gd name="T14" fmla="*/ 6816229 w 489"/>
                  <a:gd name="T15" fmla="*/ 121963 h 296"/>
                  <a:gd name="T16" fmla="*/ 17372944 w 489"/>
                  <a:gd name="T17" fmla="*/ 201838 h 296"/>
                  <a:gd name="T18" fmla="*/ 29757052 w 489"/>
                  <a:gd name="T19" fmla="*/ 222073 h 296"/>
                  <a:gd name="T20" fmla="*/ 31232744 w 489"/>
                  <a:gd name="T21" fmla="*/ 167612 h 296"/>
                  <a:gd name="T22" fmla="*/ 25173157 w 489"/>
                  <a:gd name="T23" fmla="*/ 90131 h 296"/>
                  <a:gd name="T24" fmla="*/ 10847222 w 489"/>
                  <a:gd name="T25" fmla="*/ 12981 h 296"/>
                  <a:gd name="T26" fmla="*/ 0 w 489"/>
                  <a:gd name="T27" fmla="*/ 0 h 296"/>
                  <a:gd name="T28" fmla="*/ 915367 w 489"/>
                  <a:gd name="T29" fmla="*/ 25726 h 296"/>
                  <a:gd name="T30" fmla="*/ 915367 w 489"/>
                  <a:gd name="T31" fmla="*/ 2572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AC4D887A-CB62-4227-88EA-3E949ED3A3E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81AD64CC-512F-43B5-84D7-35F8E5CD7B6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B3CEAF02-4208-4CD5-85D0-DE550969F4A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61F51C8B-07E3-44B2-9CF9-BFE7B9D1401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E084C311-3711-4A8F-833C-45E0BEDE25B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CC060BEE-A152-4DCC-87B7-E8ED0678ED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A7922B3E-7200-4803-A54B-51A1242CED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4796408E-EDBF-4B3F-B932-1A0EFD7E5D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90F5929E-4D98-4A23-910C-ED88082525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D0F4777E-A585-4F17-B4DE-6A172638C9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804DC3DC-C630-4643-8EFA-8F7D874EC10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3D627A8A-F4E2-4FF8-BC06-694AD3EEE7FA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04E0A1B9-D651-4A69-A334-770D4A6D2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9A9D0901-7714-41EF-B07A-477EDD09F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CFC57A79-71D0-4D2E-9606-D85C3D607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7EC28-8BEB-4B06-BA58-E02FE9FFF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5558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62139-72DF-4A29-B523-C6ABA80A5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23B399-9221-4937-8074-6ABBBA1A1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ED7040-BB33-4D54-8D3A-0FC70479D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0790E-49F0-4321-9672-9F0D06922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7506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A6CC5-CE44-47E5-8E00-5D73B4420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31C4B7-F0D9-40D4-A2E9-EFAD1BA2E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5EF48C-F1A8-42FC-A582-DFE2C5C117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A2C8-9BF5-4160-940C-521861DC1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808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40DC2-949F-4341-9182-D6C8E0FA7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ED5B4-7419-42DD-A536-F8E6476B0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B02C4-9DC5-4CE0-BF3A-A659B773A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D130-51B8-4F3A-BBC6-40276AB30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3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923109-45C4-4934-AFD9-380FD4321C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1C500E-F742-42D1-9421-0D39F1FC6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5057F7-5698-493A-8502-4D62B201D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80D7-680E-48EE-B79F-F2D339547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620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D61DA1-001C-4887-9D50-5FCD3AB14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562D85-4EB5-43CC-9432-1EB65A475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91E682-521C-4955-B5BD-2D9D3FF00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415A-D396-4B01-B181-43C28AAEF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080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E9EC6B-C558-4298-A731-CE0757E45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3CD927-1D00-4B24-8B79-42D0DA91E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32A3AE-B3C5-4358-8E2D-9A0B16459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5DF-F5B0-4D32-99EB-F50AE55D4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8499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A81F2B-E85E-4193-9320-6C7259394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6A4CCD-5AAC-44AE-B74F-E8939912F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A05A81-CBD6-461B-ACCD-A7BB963D9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AC-185D-4796-B185-AB1D91302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707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C96A7E-ADBB-414E-8460-84BABDFBB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99283-4E91-4EA8-B34D-BC1763AE9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86019-341F-455F-A3DC-628B08C5F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8C3CA-264D-47ED-8FB0-60C17B9AE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8263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C92F2-14CC-4FCE-B713-C779AD30F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C90874-BC02-4328-B8F1-01A4DFB87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AA6E4-A865-4B7D-9D70-92118886E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B68C-EA3A-49A1-AB3B-B6EC07DCD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7436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0DFECF-31B6-4CA9-AD23-594901E5F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FBF9F9-9E2E-4BE7-99F2-55C0E538C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4033D2-5C62-42E6-AE99-889C0830D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0F6AA-74AA-48EC-9D32-4DB76CEAE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513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4A387E-6C7E-43B9-B18F-D266E895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BC12FD-C305-4EDF-B184-4848FDF14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966FBE-5AC3-4576-9982-837AB340E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E7E5-AEAC-4E5C-8D89-5E72E22FB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72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573071-1CF9-4B71-8270-A33182A61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42D07E-07A8-495D-973A-20FACBBB2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F8569D-F039-4FA1-A62E-84652613B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8CD4-6E66-4CFB-BE22-2A03A6B03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8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9A35A-B078-4E4A-B089-36E6FA019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C9C01-7E38-4EB9-B9F3-D32F03AB25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689ABA-626F-4251-838E-914C4E3C9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3AC8F-FC8A-4AF9-B915-52C30CFE8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41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38445-E3D2-4EA7-AC9B-0A1102BBF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0AAC4-AC77-4FA0-AC2E-49CCE225B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D1E562-37ED-4921-99CA-7AFAC5C05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7E9D3-4406-40EE-85A9-F58BE3D2D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7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>
            <a:extLst>
              <a:ext uri="{FF2B5EF4-FFF2-40B4-BE49-F238E27FC236}">
                <a16:creationId xmlns:a16="http://schemas.microsoft.com/office/drawing/2014/main" id="{5E6DC3F9-AA02-4127-881A-53CD4342512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68511E2-9475-43D3-8D3F-7D7F274C8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DAFAF29-112C-4704-967D-659C2C918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439521B-5C7A-4780-8673-E6EAF29FD0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3B44C1-158B-4C49-BF5C-6F5A96B3D9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93043-6035-462C-8BE0-2B83B9844E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A76803-D2D2-4CAE-AC0D-90D51FBE7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>
            <a:extLst>
              <a:ext uri="{FF2B5EF4-FFF2-40B4-BE49-F238E27FC236}">
                <a16:creationId xmlns:a16="http://schemas.microsoft.com/office/drawing/2014/main" id="{29CCE350-ECBF-4A29-B5F5-7A4A2B8BE94C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3" name="Freeform 29">
            <a:extLst>
              <a:ext uri="{FF2B5EF4-FFF2-40B4-BE49-F238E27FC236}">
                <a16:creationId xmlns:a16="http://schemas.microsoft.com/office/drawing/2014/main" id="{B4D54B20-962E-4681-9563-D139779F5632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034" name="Group 142">
            <a:extLst>
              <a:ext uri="{FF2B5EF4-FFF2-40B4-BE49-F238E27FC236}">
                <a16:creationId xmlns:a16="http://schemas.microsoft.com/office/drawing/2014/main" id="{D5A2C465-68C0-40B9-BA90-A6B82086E396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F00EB726-5867-4902-AC7F-35C3FCFE7F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id="{D3C5A614-CFDE-4865-A69A-957D795E84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Freeform 25">
              <a:extLst>
                <a:ext uri="{FF2B5EF4-FFF2-40B4-BE49-F238E27FC236}">
                  <a16:creationId xmlns:a16="http://schemas.microsoft.com/office/drawing/2014/main" id="{B12AE677-34EF-4D0D-8F9F-B2BC0D2676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Freeform 26">
              <a:extLst>
                <a:ext uri="{FF2B5EF4-FFF2-40B4-BE49-F238E27FC236}">
                  <a16:creationId xmlns:a16="http://schemas.microsoft.com/office/drawing/2014/main" id="{95672F91-5231-4F9D-81E7-44C83B9AA9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5" name="Freeform 33">
              <a:extLst>
                <a:ext uri="{FF2B5EF4-FFF2-40B4-BE49-F238E27FC236}">
                  <a16:creationId xmlns:a16="http://schemas.microsoft.com/office/drawing/2014/main" id="{4D0BF5EE-EF48-4843-9CFD-68FADC4477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6" name="Freeform 34">
              <a:extLst>
                <a:ext uri="{FF2B5EF4-FFF2-40B4-BE49-F238E27FC236}">
                  <a16:creationId xmlns:a16="http://schemas.microsoft.com/office/drawing/2014/main" id="{F0A6F833-46B2-42C7-87AC-8041930CE8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Freeform 35">
              <a:extLst>
                <a:ext uri="{FF2B5EF4-FFF2-40B4-BE49-F238E27FC236}">
                  <a16:creationId xmlns:a16="http://schemas.microsoft.com/office/drawing/2014/main" id="{BA9DBAE5-313B-4C50-BCFB-2C00C2C1C3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Freeform 36">
              <a:extLst>
                <a:ext uri="{FF2B5EF4-FFF2-40B4-BE49-F238E27FC236}">
                  <a16:creationId xmlns:a16="http://schemas.microsoft.com/office/drawing/2014/main" id="{25EF6774-6229-4389-A2D3-14368BC274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Freeform 37">
              <a:extLst>
                <a:ext uri="{FF2B5EF4-FFF2-40B4-BE49-F238E27FC236}">
                  <a16:creationId xmlns:a16="http://schemas.microsoft.com/office/drawing/2014/main" id="{9545E8C5-F797-49BC-80F2-B32E2BAC56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060" name="Group 137">
              <a:extLst>
                <a:ext uri="{FF2B5EF4-FFF2-40B4-BE49-F238E27FC236}">
                  <a16:creationId xmlns:a16="http://schemas.microsoft.com/office/drawing/2014/main" id="{B12CC149-C6FB-4E11-9DC5-0C583001652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>
                <a:extLst>
                  <a:ext uri="{FF2B5EF4-FFF2-40B4-BE49-F238E27FC236}">
                    <a16:creationId xmlns:a16="http://schemas.microsoft.com/office/drawing/2014/main" id="{94231FCC-5065-446A-A547-B61DE59D39F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>
                  <a:extLst>
                    <a:ext uri="{FF2B5EF4-FFF2-40B4-BE49-F238E27FC236}">
                      <a16:creationId xmlns:a16="http://schemas.microsoft.com/office/drawing/2014/main" id="{4DCF51CE-E001-4A11-8630-C89B281583C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5" name="Freeform 53">
                  <a:extLst>
                    <a:ext uri="{FF2B5EF4-FFF2-40B4-BE49-F238E27FC236}">
                      <a16:creationId xmlns:a16="http://schemas.microsoft.com/office/drawing/2014/main" id="{20766A9F-4F06-4E58-9EAC-B78FE46FA9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6" name="Freeform 56">
                  <a:extLst>
                    <a:ext uri="{FF2B5EF4-FFF2-40B4-BE49-F238E27FC236}">
                      <a16:creationId xmlns:a16="http://schemas.microsoft.com/office/drawing/2014/main" id="{A8533728-826D-403C-83A5-9E59A85E20A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062" name="Freeform 46">
                <a:extLst>
                  <a:ext uri="{FF2B5EF4-FFF2-40B4-BE49-F238E27FC236}">
                    <a16:creationId xmlns:a16="http://schemas.microsoft.com/office/drawing/2014/main" id="{2EC6CD32-F682-4DFD-AEE3-40345F091D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3" name="Freeform 50">
                <a:extLst>
                  <a:ext uri="{FF2B5EF4-FFF2-40B4-BE49-F238E27FC236}">
                    <a16:creationId xmlns:a16="http://schemas.microsoft.com/office/drawing/2014/main" id="{3EF49919-CE3D-4570-9D05-B75EBFFA34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4" name="Freeform 51">
                <a:extLst>
                  <a:ext uri="{FF2B5EF4-FFF2-40B4-BE49-F238E27FC236}">
                    <a16:creationId xmlns:a16="http://schemas.microsoft.com/office/drawing/2014/main" id="{41338320-1D91-4E69-81EA-7DD7BAA84D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065" name="Group 126">
                <a:extLst>
                  <a:ext uri="{FF2B5EF4-FFF2-40B4-BE49-F238E27FC236}">
                    <a16:creationId xmlns:a16="http://schemas.microsoft.com/office/drawing/2014/main" id="{AB22CA34-BE5D-45C3-8D5F-2951983ED30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>
                  <a:extLst>
                    <a:ext uri="{FF2B5EF4-FFF2-40B4-BE49-F238E27FC236}">
                      <a16:creationId xmlns:a16="http://schemas.microsoft.com/office/drawing/2014/main" id="{083554A6-C20E-43AB-BA70-C9B9EE68EE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7" name="Freeform 45">
                  <a:extLst>
                    <a:ext uri="{FF2B5EF4-FFF2-40B4-BE49-F238E27FC236}">
                      <a16:creationId xmlns:a16="http://schemas.microsoft.com/office/drawing/2014/main" id="{C381B903-2805-4456-8440-628F7991254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8" name="Freeform 47">
                  <a:extLst>
                    <a:ext uri="{FF2B5EF4-FFF2-40B4-BE49-F238E27FC236}">
                      <a16:creationId xmlns:a16="http://schemas.microsoft.com/office/drawing/2014/main" id="{B2E350F7-5A35-40A2-9E37-F68E1AF246B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9" name="Freeform 48">
                  <a:extLst>
                    <a:ext uri="{FF2B5EF4-FFF2-40B4-BE49-F238E27FC236}">
                      <a16:creationId xmlns:a16="http://schemas.microsoft.com/office/drawing/2014/main" id="{0F770FCA-FC7C-4FCE-80FE-185816F89D5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0" name="Freeform 52">
                  <a:extLst>
                    <a:ext uri="{FF2B5EF4-FFF2-40B4-BE49-F238E27FC236}">
                      <a16:creationId xmlns:a16="http://schemas.microsoft.com/office/drawing/2014/main" id="{7459333C-7D97-437A-B69A-EEA3B018500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1" name="Freeform 54">
                  <a:extLst>
                    <a:ext uri="{FF2B5EF4-FFF2-40B4-BE49-F238E27FC236}">
                      <a16:creationId xmlns:a16="http://schemas.microsoft.com/office/drawing/2014/main" id="{4B3125EE-B3C7-4F54-A328-020F9A37AE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2" name="Freeform 55">
                  <a:extLst>
                    <a:ext uri="{FF2B5EF4-FFF2-40B4-BE49-F238E27FC236}">
                      <a16:creationId xmlns:a16="http://schemas.microsoft.com/office/drawing/2014/main" id="{B76FEC10-C000-4E52-A9C4-A0C77D1B1C3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3" name="Freeform 57">
                  <a:extLst>
                    <a:ext uri="{FF2B5EF4-FFF2-40B4-BE49-F238E27FC236}">
                      <a16:creationId xmlns:a16="http://schemas.microsoft.com/office/drawing/2014/main" id="{8493CB23-A7BC-4A32-BD0A-FBFBAADF8B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1035" name="Group 136">
            <a:extLst>
              <a:ext uri="{FF2B5EF4-FFF2-40B4-BE49-F238E27FC236}">
                <a16:creationId xmlns:a16="http://schemas.microsoft.com/office/drawing/2014/main" id="{02D1A814-775C-4273-B6A6-E980B982B110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28">
              <a:extLst>
                <a:ext uri="{FF2B5EF4-FFF2-40B4-BE49-F238E27FC236}">
                  <a16:creationId xmlns:a16="http://schemas.microsoft.com/office/drawing/2014/main" id="{A245F01D-F0ED-4EB8-9F14-D0111DA8B5F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Freeform 59">
              <a:extLst>
                <a:ext uri="{FF2B5EF4-FFF2-40B4-BE49-F238E27FC236}">
                  <a16:creationId xmlns:a16="http://schemas.microsoft.com/office/drawing/2014/main" id="{835BAD93-64B1-429A-BDD6-FB85207EAB3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36" name="Group 141">
            <a:extLst>
              <a:ext uri="{FF2B5EF4-FFF2-40B4-BE49-F238E27FC236}">
                <a16:creationId xmlns:a16="http://schemas.microsoft.com/office/drawing/2014/main" id="{FEFE98E0-38CB-4988-8A9D-AE3CF54BFFC6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132">
              <a:extLst>
                <a:ext uri="{FF2B5EF4-FFF2-40B4-BE49-F238E27FC236}">
                  <a16:creationId xmlns:a16="http://schemas.microsoft.com/office/drawing/2014/main" id="{BED826FC-7AA6-468E-9D67-A3C10E525A1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>
                <a:extLst>
                  <a:ext uri="{FF2B5EF4-FFF2-40B4-BE49-F238E27FC236}">
                    <a16:creationId xmlns:a16="http://schemas.microsoft.com/office/drawing/2014/main" id="{14689541-754F-42E8-9F16-22706022AE9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040" name="Group 131">
                <a:extLst>
                  <a:ext uri="{FF2B5EF4-FFF2-40B4-BE49-F238E27FC236}">
                    <a16:creationId xmlns:a16="http://schemas.microsoft.com/office/drawing/2014/main" id="{D26E67CC-49EC-4A7D-A592-6C0EEC4EA25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>
                  <a:extLst>
                    <a:ext uri="{FF2B5EF4-FFF2-40B4-BE49-F238E27FC236}">
                      <a16:creationId xmlns:a16="http://schemas.microsoft.com/office/drawing/2014/main" id="{399D9A0B-6086-41D6-9F67-EB269A91289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2" name="Freeform 38">
                  <a:extLst>
                    <a:ext uri="{FF2B5EF4-FFF2-40B4-BE49-F238E27FC236}">
                      <a16:creationId xmlns:a16="http://schemas.microsoft.com/office/drawing/2014/main" id="{E9535E5A-7612-403F-B68E-61D2489542A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3" name="Freeform 39">
                  <a:extLst>
                    <a:ext uri="{FF2B5EF4-FFF2-40B4-BE49-F238E27FC236}">
                      <a16:creationId xmlns:a16="http://schemas.microsoft.com/office/drawing/2014/main" id="{78430FCE-E8D8-458C-A07A-278448C16B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4" name="Freeform 40">
                  <a:extLst>
                    <a:ext uri="{FF2B5EF4-FFF2-40B4-BE49-F238E27FC236}">
                      <a16:creationId xmlns:a16="http://schemas.microsoft.com/office/drawing/2014/main" id="{82A0DD47-ED31-41DA-817E-59CF1626543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5" name="Freeform 41">
                  <a:extLst>
                    <a:ext uri="{FF2B5EF4-FFF2-40B4-BE49-F238E27FC236}">
                      <a16:creationId xmlns:a16="http://schemas.microsoft.com/office/drawing/2014/main" id="{D85069A0-DACF-4329-95A4-0075F245B10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6" name="Freeform 42">
                  <a:extLst>
                    <a:ext uri="{FF2B5EF4-FFF2-40B4-BE49-F238E27FC236}">
                      <a16:creationId xmlns:a16="http://schemas.microsoft.com/office/drawing/2014/main" id="{8054E129-E4C4-44CA-8335-62D961DCA92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7" name="Freeform 43">
                  <a:extLst>
                    <a:ext uri="{FF2B5EF4-FFF2-40B4-BE49-F238E27FC236}">
                      <a16:creationId xmlns:a16="http://schemas.microsoft.com/office/drawing/2014/main" id="{9C10DFEF-2643-44B6-9840-11DC88CB14C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48" name="Freeform 44">
                  <a:extLst>
                    <a:ext uri="{FF2B5EF4-FFF2-40B4-BE49-F238E27FC236}">
                      <a16:creationId xmlns:a16="http://schemas.microsoft.com/office/drawing/2014/main" id="{C69460A4-7C2E-4200-8FFA-58EF67E4831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1038" name="Line 140">
              <a:extLst>
                <a:ext uri="{FF2B5EF4-FFF2-40B4-BE49-F238E27FC236}">
                  <a16:creationId xmlns:a16="http://schemas.microsoft.com/office/drawing/2014/main" id="{5ED717D4-ABC9-47E0-A347-02CD5F8E0E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2" r:id="rId1"/>
    <p:sldLayoutId id="2147485622" r:id="rId2"/>
    <p:sldLayoutId id="2147485623" r:id="rId3"/>
    <p:sldLayoutId id="2147485624" r:id="rId4"/>
    <p:sldLayoutId id="2147485625" r:id="rId5"/>
    <p:sldLayoutId id="2147485626" r:id="rId6"/>
    <p:sldLayoutId id="2147485627" r:id="rId7"/>
    <p:sldLayoutId id="2147485628" r:id="rId8"/>
    <p:sldLayoutId id="2147485629" r:id="rId9"/>
    <p:sldLayoutId id="2147485630" r:id="rId10"/>
    <p:sldLayoutId id="21474856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4">
            <a:extLst>
              <a:ext uri="{FF2B5EF4-FFF2-40B4-BE49-F238E27FC236}">
                <a16:creationId xmlns:a16="http://schemas.microsoft.com/office/drawing/2014/main" id="{D4B497FA-8C50-4AF3-B1F1-F9A9CAA8A976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C673929-842C-411C-B06C-0DD1CC111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760FE121-5E2B-4082-830F-E61C9BBB2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513B88E-5AF4-4B54-B491-FBCC36AA0E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1FA31A-4BF2-41B6-ABA2-CA537F1EA5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6B4DBF-5607-434B-AD52-FF7061298A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EADE06-1068-4992-9B1A-A8EDF4C8C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6" name="Freeform 27">
            <a:extLst>
              <a:ext uri="{FF2B5EF4-FFF2-40B4-BE49-F238E27FC236}">
                <a16:creationId xmlns:a16="http://schemas.microsoft.com/office/drawing/2014/main" id="{E76394FB-FF5C-4325-B525-0AB7C67E9C4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7" name="Freeform 29">
            <a:extLst>
              <a:ext uri="{FF2B5EF4-FFF2-40B4-BE49-F238E27FC236}">
                <a16:creationId xmlns:a16="http://schemas.microsoft.com/office/drawing/2014/main" id="{98E36171-9AF8-455D-BBB2-309BFCB656D4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2058" name="Group 142">
            <a:extLst>
              <a:ext uri="{FF2B5EF4-FFF2-40B4-BE49-F238E27FC236}">
                <a16:creationId xmlns:a16="http://schemas.microsoft.com/office/drawing/2014/main" id="{F15903D3-04EA-46F0-BD86-C2A32CBCC117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22">
              <a:extLst>
                <a:ext uri="{FF2B5EF4-FFF2-40B4-BE49-F238E27FC236}">
                  <a16:creationId xmlns:a16="http://schemas.microsoft.com/office/drawing/2014/main" id="{EC2442FC-FF23-4ED8-8F7B-9CC9E32159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Freeform 23">
              <a:extLst>
                <a:ext uri="{FF2B5EF4-FFF2-40B4-BE49-F238E27FC236}">
                  <a16:creationId xmlns:a16="http://schemas.microsoft.com/office/drawing/2014/main" id="{0DEFD182-6CDE-456C-A126-C5298912C5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Freeform 25">
              <a:extLst>
                <a:ext uri="{FF2B5EF4-FFF2-40B4-BE49-F238E27FC236}">
                  <a16:creationId xmlns:a16="http://schemas.microsoft.com/office/drawing/2014/main" id="{9FEDC178-67B9-49F1-A620-7FD9E14E25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Freeform 26">
              <a:extLst>
                <a:ext uri="{FF2B5EF4-FFF2-40B4-BE49-F238E27FC236}">
                  <a16:creationId xmlns:a16="http://schemas.microsoft.com/office/drawing/2014/main" id="{E01EC491-E29F-4334-B537-DC06D96953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Freeform 33">
              <a:extLst>
                <a:ext uri="{FF2B5EF4-FFF2-40B4-BE49-F238E27FC236}">
                  <a16:creationId xmlns:a16="http://schemas.microsoft.com/office/drawing/2014/main" id="{617CEDE6-8944-48A9-82DA-2BBC57C658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Freeform 34">
              <a:extLst>
                <a:ext uri="{FF2B5EF4-FFF2-40B4-BE49-F238E27FC236}">
                  <a16:creationId xmlns:a16="http://schemas.microsoft.com/office/drawing/2014/main" id="{240F232E-F5AB-483B-B85F-2EE4484FF3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Freeform 35">
              <a:extLst>
                <a:ext uri="{FF2B5EF4-FFF2-40B4-BE49-F238E27FC236}">
                  <a16:creationId xmlns:a16="http://schemas.microsoft.com/office/drawing/2014/main" id="{8C9E19F5-CCFC-4552-BCEA-607EE6872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Freeform 36">
              <a:extLst>
                <a:ext uri="{FF2B5EF4-FFF2-40B4-BE49-F238E27FC236}">
                  <a16:creationId xmlns:a16="http://schemas.microsoft.com/office/drawing/2014/main" id="{83264931-1E97-4D5B-9A26-A46EF97357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Freeform 37">
              <a:extLst>
                <a:ext uri="{FF2B5EF4-FFF2-40B4-BE49-F238E27FC236}">
                  <a16:creationId xmlns:a16="http://schemas.microsoft.com/office/drawing/2014/main" id="{71146CE3-EC3F-4F06-AF8E-7EBD38C3D4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84" name="Group 137">
              <a:extLst>
                <a:ext uri="{FF2B5EF4-FFF2-40B4-BE49-F238E27FC236}">
                  <a16:creationId xmlns:a16="http://schemas.microsoft.com/office/drawing/2014/main" id="{E0D88B6A-8E1B-4698-A460-0539E2E2252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128">
                <a:extLst>
                  <a:ext uri="{FF2B5EF4-FFF2-40B4-BE49-F238E27FC236}">
                    <a16:creationId xmlns:a16="http://schemas.microsoft.com/office/drawing/2014/main" id="{A8EB3C34-4468-49FA-ACF1-5F61145213F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49">
                  <a:extLst>
                    <a:ext uri="{FF2B5EF4-FFF2-40B4-BE49-F238E27FC236}">
                      <a16:creationId xmlns:a16="http://schemas.microsoft.com/office/drawing/2014/main" id="{F22EB812-A0CC-4F51-A236-069120554F2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9" name="Freeform 53">
                  <a:extLst>
                    <a:ext uri="{FF2B5EF4-FFF2-40B4-BE49-F238E27FC236}">
                      <a16:creationId xmlns:a16="http://schemas.microsoft.com/office/drawing/2014/main" id="{DC2D5870-F71E-4AA7-9BE6-C7D212641AA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00" name="Freeform 56">
                  <a:extLst>
                    <a:ext uri="{FF2B5EF4-FFF2-40B4-BE49-F238E27FC236}">
                      <a16:creationId xmlns:a16="http://schemas.microsoft.com/office/drawing/2014/main" id="{47FC8A0C-1135-4E3F-84A4-63EB7462411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2086" name="Freeform 46">
                <a:extLst>
                  <a:ext uri="{FF2B5EF4-FFF2-40B4-BE49-F238E27FC236}">
                    <a16:creationId xmlns:a16="http://schemas.microsoft.com/office/drawing/2014/main" id="{E4C5CB98-924C-481E-BE7B-6F978E906A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87" name="Freeform 50">
                <a:extLst>
                  <a:ext uri="{FF2B5EF4-FFF2-40B4-BE49-F238E27FC236}">
                    <a16:creationId xmlns:a16="http://schemas.microsoft.com/office/drawing/2014/main" id="{61627650-6630-408D-960C-717D684A3C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88" name="Freeform 51">
                <a:extLst>
                  <a:ext uri="{FF2B5EF4-FFF2-40B4-BE49-F238E27FC236}">
                    <a16:creationId xmlns:a16="http://schemas.microsoft.com/office/drawing/2014/main" id="{0ABB33A6-00DE-4C9B-A54F-4250E13452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2089" name="Group 126">
                <a:extLst>
                  <a:ext uri="{FF2B5EF4-FFF2-40B4-BE49-F238E27FC236}">
                    <a16:creationId xmlns:a16="http://schemas.microsoft.com/office/drawing/2014/main" id="{58680139-F633-4CFC-8A54-0E6831A1398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32">
                  <a:extLst>
                    <a:ext uri="{FF2B5EF4-FFF2-40B4-BE49-F238E27FC236}">
                      <a16:creationId xmlns:a16="http://schemas.microsoft.com/office/drawing/2014/main" id="{A9C2CD4D-867B-481D-83BE-8A0F9ABADB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1" name="Freeform 45">
                  <a:extLst>
                    <a:ext uri="{FF2B5EF4-FFF2-40B4-BE49-F238E27FC236}">
                      <a16:creationId xmlns:a16="http://schemas.microsoft.com/office/drawing/2014/main" id="{57DBE0A6-C23E-4CDA-9B4D-EB8A559485A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2" name="Freeform 47">
                  <a:extLst>
                    <a:ext uri="{FF2B5EF4-FFF2-40B4-BE49-F238E27FC236}">
                      <a16:creationId xmlns:a16="http://schemas.microsoft.com/office/drawing/2014/main" id="{73ECB5CD-5E63-4562-B35A-422C6A73CBD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3" name="Freeform 48">
                  <a:extLst>
                    <a:ext uri="{FF2B5EF4-FFF2-40B4-BE49-F238E27FC236}">
                      <a16:creationId xmlns:a16="http://schemas.microsoft.com/office/drawing/2014/main" id="{FDF0F5B7-D830-470E-A7C1-15BBC950B0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4" name="Freeform 52">
                  <a:extLst>
                    <a:ext uri="{FF2B5EF4-FFF2-40B4-BE49-F238E27FC236}">
                      <a16:creationId xmlns:a16="http://schemas.microsoft.com/office/drawing/2014/main" id="{1576A3A4-9289-4308-9451-64865CAEE67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5" name="Freeform 54">
                  <a:extLst>
                    <a:ext uri="{FF2B5EF4-FFF2-40B4-BE49-F238E27FC236}">
                      <a16:creationId xmlns:a16="http://schemas.microsoft.com/office/drawing/2014/main" id="{2B419F19-1ED2-44E1-8244-6C5B724206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6" name="Freeform 55">
                  <a:extLst>
                    <a:ext uri="{FF2B5EF4-FFF2-40B4-BE49-F238E27FC236}">
                      <a16:creationId xmlns:a16="http://schemas.microsoft.com/office/drawing/2014/main" id="{5EA97318-3F21-4FBD-9428-DD908FC4CE7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97" name="Freeform 57">
                  <a:extLst>
                    <a:ext uri="{FF2B5EF4-FFF2-40B4-BE49-F238E27FC236}">
                      <a16:creationId xmlns:a16="http://schemas.microsoft.com/office/drawing/2014/main" id="{98FB697E-7785-4A78-8380-859DE00C51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2059" name="Group 136">
            <a:extLst>
              <a:ext uri="{FF2B5EF4-FFF2-40B4-BE49-F238E27FC236}">
                <a16:creationId xmlns:a16="http://schemas.microsoft.com/office/drawing/2014/main" id="{2FF6C0F8-CC8D-4DBD-B6FB-C22DC166BC66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28">
              <a:extLst>
                <a:ext uri="{FF2B5EF4-FFF2-40B4-BE49-F238E27FC236}">
                  <a16:creationId xmlns:a16="http://schemas.microsoft.com/office/drawing/2014/main" id="{59B48CD9-23B0-4EE0-8B81-EFF7C582214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Freeform 59">
              <a:extLst>
                <a:ext uri="{FF2B5EF4-FFF2-40B4-BE49-F238E27FC236}">
                  <a16:creationId xmlns:a16="http://schemas.microsoft.com/office/drawing/2014/main" id="{D21BA59C-0EB3-4B65-8B47-D364852942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060" name="Group 141">
            <a:extLst>
              <a:ext uri="{FF2B5EF4-FFF2-40B4-BE49-F238E27FC236}">
                <a16:creationId xmlns:a16="http://schemas.microsoft.com/office/drawing/2014/main" id="{D69BF66E-8853-4124-A5CD-35291C92C23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132">
              <a:extLst>
                <a:ext uri="{FF2B5EF4-FFF2-40B4-BE49-F238E27FC236}">
                  <a16:creationId xmlns:a16="http://schemas.microsoft.com/office/drawing/2014/main" id="{89397839-64E1-495E-9D3E-AD1710ABE79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30">
                <a:extLst>
                  <a:ext uri="{FF2B5EF4-FFF2-40B4-BE49-F238E27FC236}">
                    <a16:creationId xmlns:a16="http://schemas.microsoft.com/office/drawing/2014/main" id="{107F0C67-1B93-422F-A9AF-10B584D67B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2064" name="Group 131">
                <a:extLst>
                  <a:ext uri="{FF2B5EF4-FFF2-40B4-BE49-F238E27FC236}">
                    <a16:creationId xmlns:a16="http://schemas.microsoft.com/office/drawing/2014/main" id="{0F3755E0-5388-4937-AD4B-9373E47403E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31">
                  <a:extLst>
                    <a:ext uri="{FF2B5EF4-FFF2-40B4-BE49-F238E27FC236}">
                      <a16:creationId xmlns:a16="http://schemas.microsoft.com/office/drawing/2014/main" id="{9C489F3F-2E7B-4468-A0DA-5D4C5B4F1D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66" name="Freeform 38">
                  <a:extLst>
                    <a:ext uri="{FF2B5EF4-FFF2-40B4-BE49-F238E27FC236}">
                      <a16:creationId xmlns:a16="http://schemas.microsoft.com/office/drawing/2014/main" id="{291BD9BE-599E-4F1A-A6E2-8A0BE4EF7C9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67" name="Freeform 39">
                  <a:extLst>
                    <a:ext uri="{FF2B5EF4-FFF2-40B4-BE49-F238E27FC236}">
                      <a16:creationId xmlns:a16="http://schemas.microsoft.com/office/drawing/2014/main" id="{68067F2D-6938-400A-966B-216302E0B5F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68" name="Freeform 40">
                  <a:extLst>
                    <a:ext uri="{FF2B5EF4-FFF2-40B4-BE49-F238E27FC236}">
                      <a16:creationId xmlns:a16="http://schemas.microsoft.com/office/drawing/2014/main" id="{E2BE0365-D68F-4B66-A13A-A2CF070305E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69" name="Freeform 41">
                  <a:extLst>
                    <a:ext uri="{FF2B5EF4-FFF2-40B4-BE49-F238E27FC236}">
                      <a16:creationId xmlns:a16="http://schemas.microsoft.com/office/drawing/2014/main" id="{2070481E-4B70-4DA7-84B7-2DC524952DA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70" name="Freeform 42">
                  <a:extLst>
                    <a:ext uri="{FF2B5EF4-FFF2-40B4-BE49-F238E27FC236}">
                      <a16:creationId xmlns:a16="http://schemas.microsoft.com/office/drawing/2014/main" id="{D82432E0-C6E8-4648-87CA-FC1346CEF37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71" name="Freeform 43">
                  <a:extLst>
                    <a:ext uri="{FF2B5EF4-FFF2-40B4-BE49-F238E27FC236}">
                      <a16:creationId xmlns:a16="http://schemas.microsoft.com/office/drawing/2014/main" id="{85B1D05F-3A21-40FE-902B-5C25651B61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72" name="Freeform 44">
                  <a:extLst>
                    <a:ext uri="{FF2B5EF4-FFF2-40B4-BE49-F238E27FC236}">
                      <a16:creationId xmlns:a16="http://schemas.microsoft.com/office/drawing/2014/main" id="{BF857FF6-5872-4C4B-AE2B-4A456D4E4FB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2062" name="Line 140">
              <a:extLst>
                <a:ext uri="{FF2B5EF4-FFF2-40B4-BE49-F238E27FC236}">
                  <a16:creationId xmlns:a16="http://schemas.microsoft.com/office/drawing/2014/main" id="{6F11DAC0-2831-47A3-919C-0480071E6F7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632" r:id="rId2"/>
    <p:sldLayoutId id="2147485633" r:id="rId3"/>
    <p:sldLayoutId id="2147485634" r:id="rId4"/>
    <p:sldLayoutId id="2147485635" r:id="rId5"/>
    <p:sldLayoutId id="2147485636" r:id="rId6"/>
    <p:sldLayoutId id="2147485637" r:id="rId7"/>
    <p:sldLayoutId id="2147485638" r:id="rId8"/>
    <p:sldLayoutId id="2147485639" r:id="rId9"/>
    <p:sldLayoutId id="2147485640" r:id="rId10"/>
    <p:sldLayoutId id="21474856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4">
            <a:extLst>
              <a:ext uri="{FF2B5EF4-FFF2-40B4-BE49-F238E27FC236}">
                <a16:creationId xmlns:a16="http://schemas.microsoft.com/office/drawing/2014/main" id="{E1377723-A677-4CDB-8825-CF85FD7780E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3D380D3-FE4C-4CB0-8C34-FF878F335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0131910-1EFC-45F0-8F10-895E2379E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EF97FA6-5B36-4523-B2B4-E84876A67E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7CC682-B991-4BAC-8AD2-EC789B1CAC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BCF574-B73D-4EA6-BACC-B8B27437BE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B16F16A-8671-4A96-ABA2-31C6E2D36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Freeform 27">
            <a:extLst>
              <a:ext uri="{FF2B5EF4-FFF2-40B4-BE49-F238E27FC236}">
                <a16:creationId xmlns:a16="http://schemas.microsoft.com/office/drawing/2014/main" id="{5A2A3E5B-4CB9-45DC-B8FB-4BEE756C2E7F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1" name="Freeform 29">
            <a:extLst>
              <a:ext uri="{FF2B5EF4-FFF2-40B4-BE49-F238E27FC236}">
                <a16:creationId xmlns:a16="http://schemas.microsoft.com/office/drawing/2014/main" id="{6E098012-5145-4B4A-9456-9FC1C98A6115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3082" name="Group 142">
            <a:extLst>
              <a:ext uri="{FF2B5EF4-FFF2-40B4-BE49-F238E27FC236}">
                <a16:creationId xmlns:a16="http://schemas.microsoft.com/office/drawing/2014/main" id="{A7DC4602-E680-4828-BC1D-7063D8629093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22">
              <a:extLst>
                <a:ext uri="{FF2B5EF4-FFF2-40B4-BE49-F238E27FC236}">
                  <a16:creationId xmlns:a16="http://schemas.microsoft.com/office/drawing/2014/main" id="{9C532EE7-0461-405A-81EE-2B8B7600EB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Freeform 23">
              <a:extLst>
                <a:ext uri="{FF2B5EF4-FFF2-40B4-BE49-F238E27FC236}">
                  <a16:creationId xmlns:a16="http://schemas.microsoft.com/office/drawing/2014/main" id="{F0B0D705-58F1-4A60-A63E-BFAC67B841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Freeform 25">
              <a:extLst>
                <a:ext uri="{FF2B5EF4-FFF2-40B4-BE49-F238E27FC236}">
                  <a16:creationId xmlns:a16="http://schemas.microsoft.com/office/drawing/2014/main" id="{6D0AFF50-08E4-47AF-A241-0D62A6E50B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Freeform 26">
              <a:extLst>
                <a:ext uri="{FF2B5EF4-FFF2-40B4-BE49-F238E27FC236}">
                  <a16:creationId xmlns:a16="http://schemas.microsoft.com/office/drawing/2014/main" id="{E0E305F3-7B18-41E9-A6BB-D2428208F0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Freeform 33">
              <a:extLst>
                <a:ext uri="{FF2B5EF4-FFF2-40B4-BE49-F238E27FC236}">
                  <a16:creationId xmlns:a16="http://schemas.microsoft.com/office/drawing/2014/main" id="{0FF6FAA6-8CE3-46FE-9C48-D06367F5D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Freeform 34">
              <a:extLst>
                <a:ext uri="{FF2B5EF4-FFF2-40B4-BE49-F238E27FC236}">
                  <a16:creationId xmlns:a16="http://schemas.microsoft.com/office/drawing/2014/main" id="{4D2494B2-29B4-494D-A415-719EB33ACF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Freeform 35">
              <a:extLst>
                <a:ext uri="{FF2B5EF4-FFF2-40B4-BE49-F238E27FC236}">
                  <a16:creationId xmlns:a16="http://schemas.microsoft.com/office/drawing/2014/main" id="{EB7F3BBA-8081-49C7-80F0-06E4CCBFBD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Freeform 36">
              <a:extLst>
                <a:ext uri="{FF2B5EF4-FFF2-40B4-BE49-F238E27FC236}">
                  <a16:creationId xmlns:a16="http://schemas.microsoft.com/office/drawing/2014/main" id="{8BF4ABC4-8FB6-4BAF-A049-783B5B097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Freeform 37">
              <a:extLst>
                <a:ext uri="{FF2B5EF4-FFF2-40B4-BE49-F238E27FC236}">
                  <a16:creationId xmlns:a16="http://schemas.microsoft.com/office/drawing/2014/main" id="{755AF6D8-DBE0-4187-AC5D-DDA8C05BDE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3108" name="Group 137">
              <a:extLst>
                <a:ext uri="{FF2B5EF4-FFF2-40B4-BE49-F238E27FC236}">
                  <a16:creationId xmlns:a16="http://schemas.microsoft.com/office/drawing/2014/main" id="{57B0B016-5AC0-4939-AA83-DBA8A4D8362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128">
                <a:extLst>
                  <a:ext uri="{FF2B5EF4-FFF2-40B4-BE49-F238E27FC236}">
                    <a16:creationId xmlns:a16="http://schemas.microsoft.com/office/drawing/2014/main" id="{B322F623-5ABE-4C8E-89DD-D002E864880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49">
                  <a:extLst>
                    <a:ext uri="{FF2B5EF4-FFF2-40B4-BE49-F238E27FC236}">
                      <a16:creationId xmlns:a16="http://schemas.microsoft.com/office/drawing/2014/main" id="{CEA5A8AE-CA1C-406C-A4A6-C42E162164A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23" name="Freeform 53">
                  <a:extLst>
                    <a:ext uri="{FF2B5EF4-FFF2-40B4-BE49-F238E27FC236}">
                      <a16:creationId xmlns:a16="http://schemas.microsoft.com/office/drawing/2014/main" id="{249C3D7E-959A-4C4D-B462-634E443675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24" name="Freeform 56">
                  <a:extLst>
                    <a:ext uri="{FF2B5EF4-FFF2-40B4-BE49-F238E27FC236}">
                      <a16:creationId xmlns:a16="http://schemas.microsoft.com/office/drawing/2014/main" id="{234853E2-86AD-4D7A-865C-C5FAEA4F109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110" name="Freeform 46">
                <a:extLst>
                  <a:ext uri="{FF2B5EF4-FFF2-40B4-BE49-F238E27FC236}">
                    <a16:creationId xmlns:a16="http://schemas.microsoft.com/office/drawing/2014/main" id="{829FB43A-079E-4596-BE39-8535BD61E7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1" name="Freeform 50">
                <a:extLst>
                  <a:ext uri="{FF2B5EF4-FFF2-40B4-BE49-F238E27FC236}">
                    <a16:creationId xmlns:a16="http://schemas.microsoft.com/office/drawing/2014/main" id="{F918BA19-A0DD-47B4-AC17-BBCAC2D9B2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2" name="Freeform 51">
                <a:extLst>
                  <a:ext uri="{FF2B5EF4-FFF2-40B4-BE49-F238E27FC236}">
                    <a16:creationId xmlns:a16="http://schemas.microsoft.com/office/drawing/2014/main" id="{B7346DD8-ECC7-4122-8F0B-8EEF72F6686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3113" name="Group 126">
                <a:extLst>
                  <a:ext uri="{FF2B5EF4-FFF2-40B4-BE49-F238E27FC236}">
                    <a16:creationId xmlns:a16="http://schemas.microsoft.com/office/drawing/2014/main" id="{5E715A07-2FA5-4A79-B857-877185E2B1D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32">
                  <a:extLst>
                    <a:ext uri="{FF2B5EF4-FFF2-40B4-BE49-F238E27FC236}">
                      <a16:creationId xmlns:a16="http://schemas.microsoft.com/office/drawing/2014/main" id="{9B1940FF-4874-4B84-B34C-53BC1F5BDD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15" name="Freeform 45">
                  <a:extLst>
                    <a:ext uri="{FF2B5EF4-FFF2-40B4-BE49-F238E27FC236}">
                      <a16:creationId xmlns:a16="http://schemas.microsoft.com/office/drawing/2014/main" id="{C70F986B-6F74-4BC2-AE59-47B6B522F4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16" name="Freeform 47">
                  <a:extLst>
                    <a:ext uri="{FF2B5EF4-FFF2-40B4-BE49-F238E27FC236}">
                      <a16:creationId xmlns:a16="http://schemas.microsoft.com/office/drawing/2014/main" id="{481CB053-38D5-4F2C-976B-7271CF27A21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17" name="Freeform 48">
                  <a:extLst>
                    <a:ext uri="{FF2B5EF4-FFF2-40B4-BE49-F238E27FC236}">
                      <a16:creationId xmlns:a16="http://schemas.microsoft.com/office/drawing/2014/main" id="{7CC8AA83-A541-4165-8794-755FB986C26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18" name="Freeform 52">
                  <a:extLst>
                    <a:ext uri="{FF2B5EF4-FFF2-40B4-BE49-F238E27FC236}">
                      <a16:creationId xmlns:a16="http://schemas.microsoft.com/office/drawing/2014/main" id="{9563B636-6C67-4627-BCD9-0E50425506F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19" name="Freeform 54">
                  <a:extLst>
                    <a:ext uri="{FF2B5EF4-FFF2-40B4-BE49-F238E27FC236}">
                      <a16:creationId xmlns:a16="http://schemas.microsoft.com/office/drawing/2014/main" id="{B9288B2F-A186-4E94-A064-5963A73B0F3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20" name="Freeform 55">
                  <a:extLst>
                    <a:ext uri="{FF2B5EF4-FFF2-40B4-BE49-F238E27FC236}">
                      <a16:creationId xmlns:a16="http://schemas.microsoft.com/office/drawing/2014/main" id="{5D8BA027-514B-4110-B67B-C25CC9CA49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21" name="Freeform 57">
                  <a:extLst>
                    <a:ext uri="{FF2B5EF4-FFF2-40B4-BE49-F238E27FC236}">
                      <a16:creationId xmlns:a16="http://schemas.microsoft.com/office/drawing/2014/main" id="{98BCB90D-F804-4087-B22E-048B7DECAF9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3083" name="Group 136">
            <a:extLst>
              <a:ext uri="{FF2B5EF4-FFF2-40B4-BE49-F238E27FC236}">
                <a16:creationId xmlns:a16="http://schemas.microsoft.com/office/drawing/2014/main" id="{CA0E33B2-2DB3-4563-93C2-A444C6951DBC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28">
              <a:extLst>
                <a:ext uri="{FF2B5EF4-FFF2-40B4-BE49-F238E27FC236}">
                  <a16:creationId xmlns:a16="http://schemas.microsoft.com/office/drawing/2014/main" id="{FD46618E-1CDE-4561-8B1F-F111BA1E37B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8" name="Freeform 59">
              <a:extLst>
                <a:ext uri="{FF2B5EF4-FFF2-40B4-BE49-F238E27FC236}">
                  <a16:creationId xmlns:a16="http://schemas.microsoft.com/office/drawing/2014/main" id="{15035DE3-882B-427A-B530-114832D967A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084" name="Group 141">
            <a:extLst>
              <a:ext uri="{FF2B5EF4-FFF2-40B4-BE49-F238E27FC236}">
                <a16:creationId xmlns:a16="http://schemas.microsoft.com/office/drawing/2014/main" id="{C16F27E2-38D5-4DA0-9276-8D2CA464C9E3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132">
              <a:extLst>
                <a:ext uri="{FF2B5EF4-FFF2-40B4-BE49-F238E27FC236}">
                  <a16:creationId xmlns:a16="http://schemas.microsoft.com/office/drawing/2014/main" id="{F2920FA3-EE3E-4D73-9C71-0DE983080D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30">
                <a:extLst>
                  <a:ext uri="{FF2B5EF4-FFF2-40B4-BE49-F238E27FC236}">
                    <a16:creationId xmlns:a16="http://schemas.microsoft.com/office/drawing/2014/main" id="{8AC9C52C-7DC3-41D8-895C-D6D50E7102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3088" name="Group 131">
                <a:extLst>
                  <a:ext uri="{FF2B5EF4-FFF2-40B4-BE49-F238E27FC236}">
                    <a16:creationId xmlns:a16="http://schemas.microsoft.com/office/drawing/2014/main" id="{40C95C89-2093-4AA7-A4ED-A916CCD5154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31">
                  <a:extLst>
                    <a:ext uri="{FF2B5EF4-FFF2-40B4-BE49-F238E27FC236}">
                      <a16:creationId xmlns:a16="http://schemas.microsoft.com/office/drawing/2014/main" id="{285C9B37-3366-4F4D-80E9-CA0B655DD9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0" name="Freeform 38">
                  <a:extLst>
                    <a:ext uri="{FF2B5EF4-FFF2-40B4-BE49-F238E27FC236}">
                      <a16:creationId xmlns:a16="http://schemas.microsoft.com/office/drawing/2014/main" id="{79E903F4-A00C-4DC1-99D9-24898A5442F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1" name="Freeform 39">
                  <a:extLst>
                    <a:ext uri="{FF2B5EF4-FFF2-40B4-BE49-F238E27FC236}">
                      <a16:creationId xmlns:a16="http://schemas.microsoft.com/office/drawing/2014/main" id="{8873B5B6-E584-46E8-A8E6-1C1A46A94D0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2" name="Freeform 40">
                  <a:extLst>
                    <a:ext uri="{FF2B5EF4-FFF2-40B4-BE49-F238E27FC236}">
                      <a16:creationId xmlns:a16="http://schemas.microsoft.com/office/drawing/2014/main" id="{412E94ED-9091-478F-B2D4-A4EFC288222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3" name="Freeform 41">
                  <a:extLst>
                    <a:ext uri="{FF2B5EF4-FFF2-40B4-BE49-F238E27FC236}">
                      <a16:creationId xmlns:a16="http://schemas.microsoft.com/office/drawing/2014/main" id="{7708DD88-1C75-44DE-ACA3-5778F2F14FF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4" name="Freeform 42">
                  <a:extLst>
                    <a:ext uri="{FF2B5EF4-FFF2-40B4-BE49-F238E27FC236}">
                      <a16:creationId xmlns:a16="http://schemas.microsoft.com/office/drawing/2014/main" id="{78FFA4EF-741D-4A5F-8FFE-261FB8103B5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5" name="Freeform 43">
                  <a:extLst>
                    <a:ext uri="{FF2B5EF4-FFF2-40B4-BE49-F238E27FC236}">
                      <a16:creationId xmlns:a16="http://schemas.microsoft.com/office/drawing/2014/main" id="{4E2FD5B7-4C57-4135-A476-6537B2573D4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6" name="Freeform 44">
                  <a:extLst>
                    <a:ext uri="{FF2B5EF4-FFF2-40B4-BE49-F238E27FC236}">
                      <a16:creationId xmlns:a16="http://schemas.microsoft.com/office/drawing/2014/main" id="{E1242C52-460E-458A-9738-50C1C873326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3086" name="Line 140">
              <a:extLst>
                <a:ext uri="{FF2B5EF4-FFF2-40B4-BE49-F238E27FC236}">
                  <a16:creationId xmlns:a16="http://schemas.microsoft.com/office/drawing/2014/main" id="{F8BDD62F-38D3-4988-B327-D3EC8576E6B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4" r:id="rId1"/>
    <p:sldLayoutId id="2147485642" r:id="rId2"/>
    <p:sldLayoutId id="2147485643" r:id="rId3"/>
    <p:sldLayoutId id="2147485644" r:id="rId4"/>
    <p:sldLayoutId id="2147485645" r:id="rId5"/>
    <p:sldLayoutId id="2147485646" r:id="rId6"/>
    <p:sldLayoutId id="2147485647" r:id="rId7"/>
    <p:sldLayoutId id="2147485648" r:id="rId8"/>
    <p:sldLayoutId id="2147485649" r:id="rId9"/>
    <p:sldLayoutId id="2147485650" r:id="rId10"/>
    <p:sldLayoutId id="2147485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4">
            <a:extLst>
              <a:ext uri="{FF2B5EF4-FFF2-40B4-BE49-F238E27FC236}">
                <a16:creationId xmlns:a16="http://schemas.microsoft.com/office/drawing/2014/main" id="{740B975C-19B5-4D89-9DD1-DAAE02FA098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B82F6E8-42A6-43E3-9663-C73F78C43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0D769BA-487A-4BD9-8BB9-C50F44BB1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419ACEC-4C95-45F8-B15A-C6833021C1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E83E72-4C0C-46AC-B6F7-08869D5285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954C13-E6D5-4AE7-9BA3-2CCDCD2E14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D488FB2-141A-48AE-90F9-B890E3464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Freeform 27">
            <a:extLst>
              <a:ext uri="{FF2B5EF4-FFF2-40B4-BE49-F238E27FC236}">
                <a16:creationId xmlns:a16="http://schemas.microsoft.com/office/drawing/2014/main" id="{6527C922-5046-41A5-9618-E14D91CD1816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5" name="Freeform 29">
            <a:extLst>
              <a:ext uri="{FF2B5EF4-FFF2-40B4-BE49-F238E27FC236}">
                <a16:creationId xmlns:a16="http://schemas.microsoft.com/office/drawing/2014/main" id="{3CFEF6C0-E0CC-4663-9DEE-BEDF20191083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106" name="Group 142">
            <a:extLst>
              <a:ext uri="{FF2B5EF4-FFF2-40B4-BE49-F238E27FC236}">
                <a16:creationId xmlns:a16="http://schemas.microsoft.com/office/drawing/2014/main" id="{92A3F8F4-2835-4233-9EE3-FD686A6D435B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23" name="Freeform 22">
              <a:extLst>
                <a:ext uri="{FF2B5EF4-FFF2-40B4-BE49-F238E27FC236}">
                  <a16:creationId xmlns:a16="http://schemas.microsoft.com/office/drawing/2014/main" id="{958E652B-D8EA-4A66-BF8D-C52A2B9476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Freeform 23">
              <a:extLst>
                <a:ext uri="{FF2B5EF4-FFF2-40B4-BE49-F238E27FC236}">
                  <a16:creationId xmlns:a16="http://schemas.microsoft.com/office/drawing/2014/main" id="{AFE28308-2A34-4019-87FA-C7267CE424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Freeform 25">
              <a:extLst>
                <a:ext uri="{FF2B5EF4-FFF2-40B4-BE49-F238E27FC236}">
                  <a16:creationId xmlns:a16="http://schemas.microsoft.com/office/drawing/2014/main" id="{28B4ED05-F20B-45D2-AD31-9DDCA6FE11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Freeform 26">
              <a:extLst>
                <a:ext uri="{FF2B5EF4-FFF2-40B4-BE49-F238E27FC236}">
                  <a16:creationId xmlns:a16="http://schemas.microsoft.com/office/drawing/2014/main" id="{D270149F-F185-4237-AF3E-DBFA202812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Freeform 33">
              <a:extLst>
                <a:ext uri="{FF2B5EF4-FFF2-40B4-BE49-F238E27FC236}">
                  <a16:creationId xmlns:a16="http://schemas.microsoft.com/office/drawing/2014/main" id="{A91460D2-857B-49DF-9DA6-CA7A6B6234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Freeform 34">
              <a:extLst>
                <a:ext uri="{FF2B5EF4-FFF2-40B4-BE49-F238E27FC236}">
                  <a16:creationId xmlns:a16="http://schemas.microsoft.com/office/drawing/2014/main" id="{48C37245-4763-45EC-B583-15B6C6DAE8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Freeform 35">
              <a:extLst>
                <a:ext uri="{FF2B5EF4-FFF2-40B4-BE49-F238E27FC236}">
                  <a16:creationId xmlns:a16="http://schemas.microsoft.com/office/drawing/2014/main" id="{2E13B390-680C-4703-8624-02654831B3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Freeform 36">
              <a:extLst>
                <a:ext uri="{FF2B5EF4-FFF2-40B4-BE49-F238E27FC236}">
                  <a16:creationId xmlns:a16="http://schemas.microsoft.com/office/drawing/2014/main" id="{2E0F00BE-C8A6-4412-9D72-C9032A7149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Freeform 37">
              <a:extLst>
                <a:ext uri="{FF2B5EF4-FFF2-40B4-BE49-F238E27FC236}">
                  <a16:creationId xmlns:a16="http://schemas.microsoft.com/office/drawing/2014/main" id="{3C48B17D-ABAD-463F-A538-D9B66B849C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4132" name="Group 137">
              <a:extLst>
                <a:ext uri="{FF2B5EF4-FFF2-40B4-BE49-F238E27FC236}">
                  <a16:creationId xmlns:a16="http://schemas.microsoft.com/office/drawing/2014/main" id="{59A88BEE-9135-4B31-8B32-74D5437F685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128">
                <a:extLst>
                  <a:ext uri="{FF2B5EF4-FFF2-40B4-BE49-F238E27FC236}">
                    <a16:creationId xmlns:a16="http://schemas.microsoft.com/office/drawing/2014/main" id="{118A795E-7EE0-4255-9448-777E812EA93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46" name="Freeform 49">
                  <a:extLst>
                    <a:ext uri="{FF2B5EF4-FFF2-40B4-BE49-F238E27FC236}">
                      <a16:creationId xmlns:a16="http://schemas.microsoft.com/office/drawing/2014/main" id="{78462232-D181-4A4D-A7B0-4266402C829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7" name="Freeform 53">
                  <a:extLst>
                    <a:ext uri="{FF2B5EF4-FFF2-40B4-BE49-F238E27FC236}">
                      <a16:creationId xmlns:a16="http://schemas.microsoft.com/office/drawing/2014/main" id="{366C80A1-B7B1-4143-8126-95A8009D6EA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8" name="Freeform 56">
                  <a:extLst>
                    <a:ext uri="{FF2B5EF4-FFF2-40B4-BE49-F238E27FC236}">
                      <a16:creationId xmlns:a16="http://schemas.microsoft.com/office/drawing/2014/main" id="{6FD536B7-CAAB-4675-A4DD-B045AD51B5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4134" name="Freeform 46">
                <a:extLst>
                  <a:ext uri="{FF2B5EF4-FFF2-40B4-BE49-F238E27FC236}">
                    <a16:creationId xmlns:a16="http://schemas.microsoft.com/office/drawing/2014/main" id="{5915C3A2-AABD-4EF2-84B4-C480517EC6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5" name="Freeform 50">
                <a:extLst>
                  <a:ext uri="{FF2B5EF4-FFF2-40B4-BE49-F238E27FC236}">
                    <a16:creationId xmlns:a16="http://schemas.microsoft.com/office/drawing/2014/main" id="{338E2376-E740-4404-8D59-6A50E204ED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6" name="Freeform 51">
                <a:extLst>
                  <a:ext uri="{FF2B5EF4-FFF2-40B4-BE49-F238E27FC236}">
                    <a16:creationId xmlns:a16="http://schemas.microsoft.com/office/drawing/2014/main" id="{3FA51A34-C6C4-4F7E-AADF-1953AE36ED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4137" name="Group 126">
                <a:extLst>
                  <a:ext uri="{FF2B5EF4-FFF2-40B4-BE49-F238E27FC236}">
                    <a16:creationId xmlns:a16="http://schemas.microsoft.com/office/drawing/2014/main" id="{08B01F54-D05F-4009-B1ED-A46DE524295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38" name="Freeform 32">
                  <a:extLst>
                    <a:ext uri="{FF2B5EF4-FFF2-40B4-BE49-F238E27FC236}">
                      <a16:creationId xmlns:a16="http://schemas.microsoft.com/office/drawing/2014/main" id="{9E0662C1-8B3F-4CA1-BBD8-89D1AFDF876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39" name="Freeform 45">
                  <a:extLst>
                    <a:ext uri="{FF2B5EF4-FFF2-40B4-BE49-F238E27FC236}">
                      <a16:creationId xmlns:a16="http://schemas.microsoft.com/office/drawing/2014/main" id="{C919F49C-0A4E-48D8-B276-52285E565BC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0" name="Freeform 47">
                  <a:extLst>
                    <a:ext uri="{FF2B5EF4-FFF2-40B4-BE49-F238E27FC236}">
                      <a16:creationId xmlns:a16="http://schemas.microsoft.com/office/drawing/2014/main" id="{3598ABAF-FF23-4197-8854-3E893F73E7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1" name="Freeform 48">
                  <a:extLst>
                    <a:ext uri="{FF2B5EF4-FFF2-40B4-BE49-F238E27FC236}">
                      <a16:creationId xmlns:a16="http://schemas.microsoft.com/office/drawing/2014/main" id="{822C7A98-ADA7-4D4D-85BB-2116C759FE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2" name="Freeform 52">
                  <a:extLst>
                    <a:ext uri="{FF2B5EF4-FFF2-40B4-BE49-F238E27FC236}">
                      <a16:creationId xmlns:a16="http://schemas.microsoft.com/office/drawing/2014/main" id="{9B0E2DF3-EC6E-4861-8FA8-676A830F0B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3" name="Freeform 54">
                  <a:extLst>
                    <a:ext uri="{FF2B5EF4-FFF2-40B4-BE49-F238E27FC236}">
                      <a16:creationId xmlns:a16="http://schemas.microsoft.com/office/drawing/2014/main" id="{69CA173A-DF8D-4AE2-820D-E5D8F8D186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4" name="Freeform 55">
                  <a:extLst>
                    <a:ext uri="{FF2B5EF4-FFF2-40B4-BE49-F238E27FC236}">
                      <a16:creationId xmlns:a16="http://schemas.microsoft.com/office/drawing/2014/main" id="{82CE4588-0ED5-42B6-B7CB-7721FFC0CA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45" name="Freeform 57">
                  <a:extLst>
                    <a:ext uri="{FF2B5EF4-FFF2-40B4-BE49-F238E27FC236}">
                      <a16:creationId xmlns:a16="http://schemas.microsoft.com/office/drawing/2014/main" id="{384224E3-8F1A-411C-BA6E-EC77222464A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4107" name="Group 136">
            <a:extLst>
              <a:ext uri="{FF2B5EF4-FFF2-40B4-BE49-F238E27FC236}">
                <a16:creationId xmlns:a16="http://schemas.microsoft.com/office/drawing/2014/main" id="{B2E8ED0C-D931-4AC4-8C5E-D9E9C9B1F110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21" name="Freeform 28">
              <a:extLst>
                <a:ext uri="{FF2B5EF4-FFF2-40B4-BE49-F238E27FC236}">
                  <a16:creationId xmlns:a16="http://schemas.microsoft.com/office/drawing/2014/main" id="{E8504830-9FFF-4860-8788-B3A17DDDF6A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2" name="Freeform 59">
              <a:extLst>
                <a:ext uri="{FF2B5EF4-FFF2-40B4-BE49-F238E27FC236}">
                  <a16:creationId xmlns:a16="http://schemas.microsoft.com/office/drawing/2014/main" id="{B1058E2B-A903-41BE-8CD5-1D4736B7048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108" name="Group 141">
            <a:extLst>
              <a:ext uri="{FF2B5EF4-FFF2-40B4-BE49-F238E27FC236}">
                <a16:creationId xmlns:a16="http://schemas.microsoft.com/office/drawing/2014/main" id="{6D852972-EC21-44D0-A67E-DC7AE29228BC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132">
              <a:extLst>
                <a:ext uri="{FF2B5EF4-FFF2-40B4-BE49-F238E27FC236}">
                  <a16:creationId xmlns:a16="http://schemas.microsoft.com/office/drawing/2014/main" id="{FE0909FA-DD8B-44EF-B99A-6259469B534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11" name="Freeform 30">
                <a:extLst>
                  <a:ext uri="{FF2B5EF4-FFF2-40B4-BE49-F238E27FC236}">
                    <a16:creationId xmlns:a16="http://schemas.microsoft.com/office/drawing/2014/main" id="{CBCE383E-7B04-4FD4-AC4A-E5ED70EF21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4112" name="Group 131">
                <a:extLst>
                  <a:ext uri="{FF2B5EF4-FFF2-40B4-BE49-F238E27FC236}">
                    <a16:creationId xmlns:a16="http://schemas.microsoft.com/office/drawing/2014/main" id="{EDDCCE95-6848-4E0D-9A36-12C47DCCDA3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13" name="Freeform 31">
                  <a:extLst>
                    <a:ext uri="{FF2B5EF4-FFF2-40B4-BE49-F238E27FC236}">
                      <a16:creationId xmlns:a16="http://schemas.microsoft.com/office/drawing/2014/main" id="{FDEAD137-4A3A-49D8-8101-44D3175CB69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4" name="Freeform 38">
                  <a:extLst>
                    <a:ext uri="{FF2B5EF4-FFF2-40B4-BE49-F238E27FC236}">
                      <a16:creationId xmlns:a16="http://schemas.microsoft.com/office/drawing/2014/main" id="{A001F0E1-EC44-409F-B50A-539C264178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5" name="Freeform 39">
                  <a:extLst>
                    <a:ext uri="{FF2B5EF4-FFF2-40B4-BE49-F238E27FC236}">
                      <a16:creationId xmlns:a16="http://schemas.microsoft.com/office/drawing/2014/main" id="{7D61E1FA-1547-41E9-80E1-6A0D6B8B4A5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6" name="Freeform 40">
                  <a:extLst>
                    <a:ext uri="{FF2B5EF4-FFF2-40B4-BE49-F238E27FC236}">
                      <a16:creationId xmlns:a16="http://schemas.microsoft.com/office/drawing/2014/main" id="{8F2AE646-87C3-412C-917E-CA0A34F1E6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7" name="Freeform 41">
                  <a:extLst>
                    <a:ext uri="{FF2B5EF4-FFF2-40B4-BE49-F238E27FC236}">
                      <a16:creationId xmlns:a16="http://schemas.microsoft.com/office/drawing/2014/main" id="{ECFBB6C9-EE7D-4FF6-ABEE-950EAE86903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8" name="Freeform 42">
                  <a:extLst>
                    <a:ext uri="{FF2B5EF4-FFF2-40B4-BE49-F238E27FC236}">
                      <a16:creationId xmlns:a16="http://schemas.microsoft.com/office/drawing/2014/main" id="{6B85C545-806C-4C05-BCCD-ABE420FB26C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19" name="Freeform 43">
                  <a:extLst>
                    <a:ext uri="{FF2B5EF4-FFF2-40B4-BE49-F238E27FC236}">
                      <a16:creationId xmlns:a16="http://schemas.microsoft.com/office/drawing/2014/main" id="{AEEC1360-F4A2-4C49-87F1-8670A12C88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120" name="Freeform 44">
                  <a:extLst>
                    <a:ext uri="{FF2B5EF4-FFF2-40B4-BE49-F238E27FC236}">
                      <a16:creationId xmlns:a16="http://schemas.microsoft.com/office/drawing/2014/main" id="{04D74CE1-B5E7-470F-B4EE-660E24E4BB5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4110" name="Line 140">
              <a:extLst>
                <a:ext uri="{FF2B5EF4-FFF2-40B4-BE49-F238E27FC236}">
                  <a16:creationId xmlns:a16="http://schemas.microsoft.com/office/drawing/2014/main" id="{10138789-7401-44A9-8017-9008066A3FB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5" r:id="rId1"/>
    <p:sldLayoutId id="2147485652" r:id="rId2"/>
    <p:sldLayoutId id="2147485653" r:id="rId3"/>
    <p:sldLayoutId id="2147485654" r:id="rId4"/>
    <p:sldLayoutId id="2147485655" r:id="rId5"/>
    <p:sldLayoutId id="2147485656" r:id="rId6"/>
    <p:sldLayoutId id="2147485657" r:id="rId7"/>
    <p:sldLayoutId id="2147485658" r:id="rId8"/>
    <p:sldLayoutId id="2147485659" r:id="rId9"/>
    <p:sldLayoutId id="2147485660" r:id="rId10"/>
    <p:sldLayoutId id="2147485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4">
            <a:extLst>
              <a:ext uri="{FF2B5EF4-FFF2-40B4-BE49-F238E27FC236}">
                <a16:creationId xmlns:a16="http://schemas.microsoft.com/office/drawing/2014/main" id="{BD85896A-5E9C-4912-ADB2-056B0BB2BAF0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ED042E9-FF87-4186-83CC-C0727613F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49E62A2-E658-4ECC-8243-3E445AA90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323DBDD-0666-4446-9125-9E26E0D356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3C04BC-D94C-46CF-BE58-2B85367C3A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7D9218-A189-40B7-8608-F52324B34B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153BA4-5F0C-4785-8E57-EFEFC8297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Freeform 27">
            <a:extLst>
              <a:ext uri="{FF2B5EF4-FFF2-40B4-BE49-F238E27FC236}">
                <a16:creationId xmlns:a16="http://schemas.microsoft.com/office/drawing/2014/main" id="{AF3419E9-27B3-4ABC-8B19-67B05E4B562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9" name="Freeform 29">
            <a:extLst>
              <a:ext uri="{FF2B5EF4-FFF2-40B4-BE49-F238E27FC236}">
                <a16:creationId xmlns:a16="http://schemas.microsoft.com/office/drawing/2014/main" id="{DDF2CA52-B054-45BC-A665-6967A90C71F4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130" name="Group 142">
            <a:extLst>
              <a:ext uri="{FF2B5EF4-FFF2-40B4-BE49-F238E27FC236}">
                <a16:creationId xmlns:a16="http://schemas.microsoft.com/office/drawing/2014/main" id="{21E338CD-DC18-44B3-AA37-D6B33C1BDE01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47" name="Freeform 22">
              <a:extLst>
                <a:ext uri="{FF2B5EF4-FFF2-40B4-BE49-F238E27FC236}">
                  <a16:creationId xmlns:a16="http://schemas.microsoft.com/office/drawing/2014/main" id="{4A5D2068-2C64-4B6C-A16B-1A4E503599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8" name="Freeform 23">
              <a:extLst>
                <a:ext uri="{FF2B5EF4-FFF2-40B4-BE49-F238E27FC236}">
                  <a16:creationId xmlns:a16="http://schemas.microsoft.com/office/drawing/2014/main" id="{A6F2779B-5DC9-433D-A60A-29172B377A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Freeform 25">
              <a:extLst>
                <a:ext uri="{FF2B5EF4-FFF2-40B4-BE49-F238E27FC236}">
                  <a16:creationId xmlns:a16="http://schemas.microsoft.com/office/drawing/2014/main" id="{8ED86217-9BAF-4A2C-9E5F-62B334FB59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Freeform 26">
              <a:extLst>
                <a:ext uri="{FF2B5EF4-FFF2-40B4-BE49-F238E27FC236}">
                  <a16:creationId xmlns:a16="http://schemas.microsoft.com/office/drawing/2014/main" id="{00DBD84A-76E5-4F7A-8E5F-5C04B1ABC0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Freeform 33">
              <a:extLst>
                <a:ext uri="{FF2B5EF4-FFF2-40B4-BE49-F238E27FC236}">
                  <a16:creationId xmlns:a16="http://schemas.microsoft.com/office/drawing/2014/main" id="{F7D43A43-E439-49EC-9CB2-B718F2836B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Freeform 34">
              <a:extLst>
                <a:ext uri="{FF2B5EF4-FFF2-40B4-BE49-F238E27FC236}">
                  <a16:creationId xmlns:a16="http://schemas.microsoft.com/office/drawing/2014/main" id="{0DEFB12C-C4F6-4F8B-8231-274CB6BDD5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Freeform 35">
              <a:extLst>
                <a:ext uri="{FF2B5EF4-FFF2-40B4-BE49-F238E27FC236}">
                  <a16:creationId xmlns:a16="http://schemas.microsoft.com/office/drawing/2014/main" id="{2139BADC-FC80-4479-A21D-D4B9ED1A52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Freeform 36">
              <a:extLst>
                <a:ext uri="{FF2B5EF4-FFF2-40B4-BE49-F238E27FC236}">
                  <a16:creationId xmlns:a16="http://schemas.microsoft.com/office/drawing/2014/main" id="{60E99394-D5F0-4198-8866-910BE12F89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Freeform 37">
              <a:extLst>
                <a:ext uri="{FF2B5EF4-FFF2-40B4-BE49-F238E27FC236}">
                  <a16:creationId xmlns:a16="http://schemas.microsoft.com/office/drawing/2014/main" id="{DFD89FC4-8F66-449F-A0E9-08A634529B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5156" name="Group 137">
              <a:extLst>
                <a:ext uri="{FF2B5EF4-FFF2-40B4-BE49-F238E27FC236}">
                  <a16:creationId xmlns:a16="http://schemas.microsoft.com/office/drawing/2014/main" id="{C3437294-345B-430B-8288-061FFBD59B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128">
                <a:extLst>
                  <a:ext uri="{FF2B5EF4-FFF2-40B4-BE49-F238E27FC236}">
                    <a16:creationId xmlns:a16="http://schemas.microsoft.com/office/drawing/2014/main" id="{4FDB2732-4EDB-49C4-9C32-5AF6EFB9D3A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70" name="Freeform 49">
                  <a:extLst>
                    <a:ext uri="{FF2B5EF4-FFF2-40B4-BE49-F238E27FC236}">
                      <a16:creationId xmlns:a16="http://schemas.microsoft.com/office/drawing/2014/main" id="{A5CC8BBA-81E6-48B8-90A1-3E3ACFBEF54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71" name="Freeform 53">
                  <a:extLst>
                    <a:ext uri="{FF2B5EF4-FFF2-40B4-BE49-F238E27FC236}">
                      <a16:creationId xmlns:a16="http://schemas.microsoft.com/office/drawing/2014/main" id="{E3B53852-BA93-4D46-83E2-7940F6EAB6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72" name="Freeform 56">
                  <a:extLst>
                    <a:ext uri="{FF2B5EF4-FFF2-40B4-BE49-F238E27FC236}">
                      <a16:creationId xmlns:a16="http://schemas.microsoft.com/office/drawing/2014/main" id="{32B43EBF-C4C6-4AFB-9D72-602C83FFA1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5158" name="Freeform 46">
                <a:extLst>
                  <a:ext uri="{FF2B5EF4-FFF2-40B4-BE49-F238E27FC236}">
                    <a16:creationId xmlns:a16="http://schemas.microsoft.com/office/drawing/2014/main" id="{D29202EC-4164-4EED-B1A8-7EC7AB3522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59" name="Freeform 50">
                <a:extLst>
                  <a:ext uri="{FF2B5EF4-FFF2-40B4-BE49-F238E27FC236}">
                    <a16:creationId xmlns:a16="http://schemas.microsoft.com/office/drawing/2014/main" id="{2815BD12-DC7C-4A45-90D9-65BEA495D9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0" name="Freeform 51">
                <a:extLst>
                  <a:ext uri="{FF2B5EF4-FFF2-40B4-BE49-F238E27FC236}">
                    <a16:creationId xmlns:a16="http://schemas.microsoft.com/office/drawing/2014/main" id="{6353CF85-3B28-454F-BD7B-D3D7E7AE87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5161" name="Group 126">
                <a:extLst>
                  <a:ext uri="{FF2B5EF4-FFF2-40B4-BE49-F238E27FC236}">
                    <a16:creationId xmlns:a16="http://schemas.microsoft.com/office/drawing/2014/main" id="{ECAAE732-18BB-48BC-88F1-B9BCF737061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62" name="Freeform 32">
                  <a:extLst>
                    <a:ext uri="{FF2B5EF4-FFF2-40B4-BE49-F238E27FC236}">
                      <a16:creationId xmlns:a16="http://schemas.microsoft.com/office/drawing/2014/main" id="{E274011C-6DD7-4FD0-9DE4-6ECA30C7B8A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3" name="Freeform 45">
                  <a:extLst>
                    <a:ext uri="{FF2B5EF4-FFF2-40B4-BE49-F238E27FC236}">
                      <a16:creationId xmlns:a16="http://schemas.microsoft.com/office/drawing/2014/main" id="{5C75BE3D-BAF9-431F-A332-F2D34DA78E6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4" name="Freeform 47">
                  <a:extLst>
                    <a:ext uri="{FF2B5EF4-FFF2-40B4-BE49-F238E27FC236}">
                      <a16:creationId xmlns:a16="http://schemas.microsoft.com/office/drawing/2014/main" id="{E974944B-755E-431E-AFC1-BEE6CAAA1C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5" name="Freeform 48">
                  <a:extLst>
                    <a:ext uri="{FF2B5EF4-FFF2-40B4-BE49-F238E27FC236}">
                      <a16:creationId xmlns:a16="http://schemas.microsoft.com/office/drawing/2014/main" id="{271362F4-60DA-467D-8D4E-97A8DCCC773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6" name="Freeform 52">
                  <a:extLst>
                    <a:ext uri="{FF2B5EF4-FFF2-40B4-BE49-F238E27FC236}">
                      <a16:creationId xmlns:a16="http://schemas.microsoft.com/office/drawing/2014/main" id="{587CF32A-E09A-4CC8-BFDD-000FD28351D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7" name="Freeform 54">
                  <a:extLst>
                    <a:ext uri="{FF2B5EF4-FFF2-40B4-BE49-F238E27FC236}">
                      <a16:creationId xmlns:a16="http://schemas.microsoft.com/office/drawing/2014/main" id="{30AA9CC9-FDB6-42E5-876A-85E20904DF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8" name="Freeform 55">
                  <a:extLst>
                    <a:ext uri="{FF2B5EF4-FFF2-40B4-BE49-F238E27FC236}">
                      <a16:creationId xmlns:a16="http://schemas.microsoft.com/office/drawing/2014/main" id="{E9FE2185-EFB2-4A28-9C9C-4757BBC7C1C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69" name="Freeform 57">
                  <a:extLst>
                    <a:ext uri="{FF2B5EF4-FFF2-40B4-BE49-F238E27FC236}">
                      <a16:creationId xmlns:a16="http://schemas.microsoft.com/office/drawing/2014/main" id="{2BE6324A-D1C0-4DD5-A07B-B9DE500DEB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5131" name="Group 136">
            <a:extLst>
              <a:ext uri="{FF2B5EF4-FFF2-40B4-BE49-F238E27FC236}">
                <a16:creationId xmlns:a16="http://schemas.microsoft.com/office/drawing/2014/main" id="{D32795B3-DE74-4AAB-BB39-05B6DC32274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45" name="Freeform 28">
              <a:extLst>
                <a:ext uri="{FF2B5EF4-FFF2-40B4-BE49-F238E27FC236}">
                  <a16:creationId xmlns:a16="http://schemas.microsoft.com/office/drawing/2014/main" id="{B53E5AAA-12EF-42FA-94E2-CE00BAFDEFC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6" name="Freeform 59">
              <a:extLst>
                <a:ext uri="{FF2B5EF4-FFF2-40B4-BE49-F238E27FC236}">
                  <a16:creationId xmlns:a16="http://schemas.microsoft.com/office/drawing/2014/main" id="{C1B2DF88-085E-4561-B154-7F85F623681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132" name="Group 141">
            <a:extLst>
              <a:ext uri="{FF2B5EF4-FFF2-40B4-BE49-F238E27FC236}">
                <a16:creationId xmlns:a16="http://schemas.microsoft.com/office/drawing/2014/main" id="{859C9D55-CA94-41A6-8F57-A7D54D8EDE36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132">
              <a:extLst>
                <a:ext uri="{FF2B5EF4-FFF2-40B4-BE49-F238E27FC236}">
                  <a16:creationId xmlns:a16="http://schemas.microsoft.com/office/drawing/2014/main" id="{7AAC4A88-64D0-4A3D-84F1-FE4AF31B15B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35" name="Freeform 30">
                <a:extLst>
                  <a:ext uri="{FF2B5EF4-FFF2-40B4-BE49-F238E27FC236}">
                    <a16:creationId xmlns:a16="http://schemas.microsoft.com/office/drawing/2014/main" id="{D7D9EBD5-6EEC-48EB-B976-40F5EC66D8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5136" name="Group 131">
                <a:extLst>
                  <a:ext uri="{FF2B5EF4-FFF2-40B4-BE49-F238E27FC236}">
                    <a16:creationId xmlns:a16="http://schemas.microsoft.com/office/drawing/2014/main" id="{33EF3888-9DDC-4C72-8F9D-0963A1E26DB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37" name="Freeform 31">
                  <a:extLst>
                    <a:ext uri="{FF2B5EF4-FFF2-40B4-BE49-F238E27FC236}">
                      <a16:creationId xmlns:a16="http://schemas.microsoft.com/office/drawing/2014/main" id="{924DF8FD-CABE-4B89-81AA-FC9FAEC7BF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38" name="Freeform 38">
                  <a:extLst>
                    <a:ext uri="{FF2B5EF4-FFF2-40B4-BE49-F238E27FC236}">
                      <a16:creationId xmlns:a16="http://schemas.microsoft.com/office/drawing/2014/main" id="{99A0ABE5-72E4-47DD-85B5-5620D364B4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39" name="Freeform 39">
                  <a:extLst>
                    <a:ext uri="{FF2B5EF4-FFF2-40B4-BE49-F238E27FC236}">
                      <a16:creationId xmlns:a16="http://schemas.microsoft.com/office/drawing/2014/main" id="{9D9298F4-CF8C-4DB8-810B-179031EF13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40" name="Freeform 40">
                  <a:extLst>
                    <a:ext uri="{FF2B5EF4-FFF2-40B4-BE49-F238E27FC236}">
                      <a16:creationId xmlns:a16="http://schemas.microsoft.com/office/drawing/2014/main" id="{28AAEB8F-C449-4D46-A8E0-85E36DB1C17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41" name="Freeform 41">
                  <a:extLst>
                    <a:ext uri="{FF2B5EF4-FFF2-40B4-BE49-F238E27FC236}">
                      <a16:creationId xmlns:a16="http://schemas.microsoft.com/office/drawing/2014/main" id="{71FC7300-F8FF-401F-9EC8-B218786EDA4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42" name="Freeform 42">
                  <a:extLst>
                    <a:ext uri="{FF2B5EF4-FFF2-40B4-BE49-F238E27FC236}">
                      <a16:creationId xmlns:a16="http://schemas.microsoft.com/office/drawing/2014/main" id="{68B531EB-A2F3-42D4-9E01-7C48BD617B4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43" name="Freeform 43">
                  <a:extLst>
                    <a:ext uri="{FF2B5EF4-FFF2-40B4-BE49-F238E27FC236}">
                      <a16:creationId xmlns:a16="http://schemas.microsoft.com/office/drawing/2014/main" id="{3DD703E4-3AA7-4044-870A-AC5D9913A9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44" name="Freeform 44">
                  <a:extLst>
                    <a:ext uri="{FF2B5EF4-FFF2-40B4-BE49-F238E27FC236}">
                      <a16:creationId xmlns:a16="http://schemas.microsoft.com/office/drawing/2014/main" id="{F19E0DBC-2D90-4E76-91BC-A3670D70BF1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5134" name="Line 140">
              <a:extLst>
                <a:ext uri="{FF2B5EF4-FFF2-40B4-BE49-F238E27FC236}">
                  <a16:creationId xmlns:a16="http://schemas.microsoft.com/office/drawing/2014/main" id="{8B78A7FD-EB28-4B36-9B73-CC682347F09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6" r:id="rId1"/>
    <p:sldLayoutId id="2147485662" r:id="rId2"/>
    <p:sldLayoutId id="2147485663" r:id="rId3"/>
    <p:sldLayoutId id="2147485664" r:id="rId4"/>
    <p:sldLayoutId id="2147485665" r:id="rId5"/>
    <p:sldLayoutId id="2147485666" r:id="rId6"/>
    <p:sldLayoutId id="2147485667" r:id="rId7"/>
    <p:sldLayoutId id="2147485668" r:id="rId8"/>
    <p:sldLayoutId id="2147485669" r:id="rId9"/>
    <p:sldLayoutId id="2147485670" r:id="rId10"/>
    <p:sldLayoutId id="2147485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4">
            <a:extLst>
              <a:ext uri="{FF2B5EF4-FFF2-40B4-BE49-F238E27FC236}">
                <a16:creationId xmlns:a16="http://schemas.microsoft.com/office/drawing/2014/main" id="{1A7001A7-D995-49FD-ABF7-5654CFF1E3BE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758E7DD-B17F-48FA-A575-D4BF50DBC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3775B23-33B3-4755-8386-EFBD208DF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CC862A6-05F4-4AAE-BEE6-23BFF0046D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EFF9AE-A596-4DA2-87B1-D30C82BA85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9157BFD-7EF5-4BB2-AAC9-63FDE78370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0F28F0-A0A9-4E50-AC20-741279C42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2" name="Freeform 27">
            <a:extLst>
              <a:ext uri="{FF2B5EF4-FFF2-40B4-BE49-F238E27FC236}">
                <a16:creationId xmlns:a16="http://schemas.microsoft.com/office/drawing/2014/main" id="{4D127096-0F4F-4726-93ED-0BFD2FE5964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3" name="Freeform 29">
            <a:extLst>
              <a:ext uri="{FF2B5EF4-FFF2-40B4-BE49-F238E27FC236}">
                <a16:creationId xmlns:a16="http://schemas.microsoft.com/office/drawing/2014/main" id="{26935822-C692-4779-AABA-081BBAB0E82E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154" name="Group 142">
            <a:extLst>
              <a:ext uri="{FF2B5EF4-FFF2-40B4-BE49-F238E27FC236}">
                <a16:creationId xmlns:a16="http://schemas.microsoft.com/office/drawing/2014/main" id="{109B561F-BE57-4A48-B55D-9D1D7C4C8A23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71" name="Freeform 22">
              <a:extLst>
                <a:ext uri="{FF2B5EF4-FFF2-40B4-BE49-F238E27FC236}">
                  <a16:creationId xmlns:a16="http://schemas.microsoft.com/office/drawing/2014/main" id="{7709CFD4-2EF9-4E05-9DAF-008D3A249A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Freeform 23">
              <a:extLst>
                <a:ext uri="{FF2B5EF4-FFF2-40B4-BE49-F238E27FC236}">
                  <a16:creationId xmlns:a16="http://schemas.microsoft.com/office/drawing/2014/main" id="{E4977C6F-66CE-4348-BB03-95EFCBF715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Freeform 25">
              <a:extLst>
                <a:ext uri="{FF2B5EF4-FFF2-40B4-BE49-F238E27FC236}">
                  <a16:creationId xmlns:a16="http://schemas.microsoft.com/office/drawing/2014/main" id="{48047CCA-F666-4A9C-8DAD-1F15AD2C5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Freeform 26">
              <a:extLst>
                <a:ext uri="{FF2B5EF4-FFF2-40B4-BE49-F238E27FC236}">
                  <a16:creationId xmlns:a16="http://schemas.microsoft.com/office/drawing/2014/main" id="{5CC51097-7A21-42FC-B758-BB4A1DE6C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Freeform 33">
              <a:extLst>
                <a:ext uri="{FF2B5EF4-FFF2-40B4-BE49-F238E27FC236}">
                  <a16:creationId xmlns:a16="http://schemas.microsoft.com/office/drawing/2014/main" id="{31E0DA14-DAC9-416D-B1F1-66746E8F36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Freeform 34">
              <a:extLst>
                <a:ext uri="{FF2B5EF4-FFF2-40B4-BE49-F238E27FC236}">
                  <a16:creationId xmlns:a16="http://schemas.microsoft.com/office/drawing/2014/main" id="{5F66F6F3-3580-45FD-8AA7-FB1C19EC48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Freeform 35">
              <a:extLst>
                <a:ext uri="{FF2B5EF4-FFF2-40B4-BE49-F238E27FC236}">
                  <a16:creationId xmlns:a16="http://schemas.microsoft.com/office/drawing/2014/main" id="{E4E0BBA5-C0C1-4506-97E3-43E4D9CF63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Freeform 36">
              <a:extLst>
                <a:ext uri="{FF2B5EF4-FFF2-40B4-BE49-F238E27FC236}">
                  <a16:creationId xmlns:a16="http://schemas.microsoft.com/office/drawing/2014/main" id="{D47347B9-EFEF-4AFB-AD8B-F3DD6DDF3E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Freeform 37">
              <a:extLst>
                <a:ext uri="{FF2B5EF4-FFF2-40B4-BE49-F238E27FC236}">
                  <a16:creationId xmlns:a16="http://schemas.microsoft.com/office/drawing/2014/main" id="{F69F13E9-2513-4B86-B2F8-9FF73AC87D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6180" name="Group 137">
              <a:extLst>
                <a:ext uri="{FF2B5EF4-FFF2-40B4-BE49-F238E27FC236}">
                  <a16:creationId xmlns:a16="http://schemas.microsoft.com/office/drawing/2014/main" id="{E1858D9D-0CA2-41D6-ADDD-FA34FBE8B3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128">
                <a:extLst>
                  <a:ext uri="{FF2B5EF4-FFF2-40B4-BE49-F238E27FC236}">
                    <a16:creationId xmlns:a16="http://schemas.microsoft.com/office/drawing/2014/main" id="{6DF4F5FA-FD10-4BC2-A956-043386B28BA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94" name="Freeform 49">
                  <a:extLst>
                    <a:ext uri="{FF2B5EF4-FFF2-40B4-BE49-F238E27FC236}">
                      <a16:creationId xmlns:a16="http://schemas.microsoft.com/office/drawing/2014/main" id="{AB6C25E2-D460-4B48-988B-FDC6C71A52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5" name="Freeform 53">
                  <a:extLst>
                    <a:ext uri="{FF2B5EF4-FFF2-40B4-BE49-F238E27FC236}">
                      <a16:creationId xmlns:a16="http://schemas.microsoft.com/office/drawing/2014/main" id="{E4A19DB3-A180-4991-AC4D-B8E12EA2125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6" name="Freeform 56">
                  <a:extLst>
                    <a:ext uri="{FF2B5EF4-FFF2-40B4-BE49-F238E27FC236}">
                      <a16:creationId xmlns:a16="http://schemas.microsoft.com/office/drawing/2014/main" id="{5AA1B55D-A915-437E-B47E-B4DE1A3A06C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6182" name="Freeform 46">
                <a:extLst>
                  <a:ext uri="{FF2B5EF4-FFF2-40B4-BE49-F238E27FC236}">
                    <a16:creationId xmlns:a16="http://schemas.microsoft.com/office/drawing/2014/main" id="{95AEB2F5-626E-4F49-B2EC-6BB46273D9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83" name="Freeform 50">
                <a:extLst>
                  <a:ext uri="{FF2B5EF4-FFF2-40B4-BE49-F238E27FC236}">
                    <a16:creationId xmlns:a16="http://schemas.microsoft.com/office/drawing/2014/main" id="{B35577A3-2B5A-4800-B558-786B139B5BA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84" name="Freeform 51">
                <a:extLst>
                  <a:ext uri="{FF2B5EF4-FFF2-40B4-BE49-F238E27FC236}">
                    <a16:creationId xmlns:a16="http://schemas.microsoft.com/office/drawing/2014/main" id="{FFD990E2-4516-4C0C-B990-2F17A01FF3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6185" name="Group 126">
                <a:extLst>
                  <a:ext uri="{FF2B5EF4-FFF2-40B4-BE49-F238E27FC236}">
                    <a16:creationId xmlns:a16="http://schemas.microsoft.com/office/drawing/2014/main" id="{A1192C36-7224-481E-A24F-88DA09B4401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86" name="Freeform 32">
                  <a:extLst>
                    <a:ext uri="{FF2B5EF4-FFF2-40B4-BE49-F238E27FC236}">
                      <a16:creationId xmlns:a16="http://schemas.microsoft.com/office/drawing/2014/main" id="{FF7D4CB5-03A8-4971-B8F4-5AA552669A8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87" name="Freeform 45">
                  <a:extLst>
                    <a:ext uri="{FF2B5EF4-FFF2-40B4-BE49-F238E27FC236}">
                      <a16:creationId xmlns:a16="http://schemas.microsoft.com/office/drawing/2014/main" id="{D8FDEFE1-7A97-4E51-BE94-0793590E0B3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88" name="Freeform 47">
                  <a:extLst>
                    <a:ext uri="{FF2B5EF4-FFF2-40B4-BE49-F238E27FC236}">
                      <a16:creationId xmlns:a16="http://schemas.microsoft.com/office/drawing/2014/main" id="{47EA063D-F659-44B8-8B8B-C2DA9342ED6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89" name="Freeform 48">
                  <a:extLst>
                    <a:ext uri="{FF2B5EF4-FFF2-40B4-BE49-F238E27FC236}">
                      <a16:creationId xmlns:a16="http://schemas.microsoft.com/office/drawing/2014/main" id="{352F2AF7-B87D-4B53-B417-D46E5A09A6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0" name="Freeform 52">
                  <a:extLst>
                    <a:ext uri="{FF2B5EF4-FFF2-40B4-BE49-F238E27FC236}">
                      <a16:creationId xmlns:a16="http://schemas.microsoft.com/office/drawing/2014/main" id="{EDDE51E5-42D8-4F33-BECA-C218F83A3A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1" name="Freeform 54">
                  <a:extLst>
                    <a:ext uri="{FF2B5EF4-FFF2-40B4-BE49-F238E27FC236}">
                      <a16:creationId xmlns:a16="http://schemas.microsoft.com/office/drawing/2014/main" id="{25D9D944-8882-4D22-A11C-ECC4AE501E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2" name="Freeform 55">
                  <a:extLst>
                    <a:ext uri="{FF2B5EF4-FFF2-40B4-BE49-F238E27FC236}">
                      <a16:creationId xmlns:a16="http://schemas.microsoft.com/office/drawing/2014/main" id="{9B84814C-6C1E-4236-8B64-3E1ED3B1B31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93" name="Freeform 57">
                  <a:extLst>
                    <a:ext uri="{FF2B5EF4-FFF2-40B4-BE49-F238E27FC236}">
                      <a16:creationId xmlns:a16="http://schemas.microsoft.com/office/drawing/2014/main" id="{178632E2-3188-420F-9BC3-EE7A7933E2C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6155" name="Group 136">
            <a:extLst>
              <a:ext uri="{FF2B5EF4-FFF2-40B4-BE49-F238E27FC236}">
                <a16:creationId xmlns:a16="http://schemas.microsoft.com/office/drawing/2014/main" id="{7EB0473B-BB52-43CB-A058-7EC77D99E232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69" name="Freeform 28">
              <a:extLst>
                <a:ext uri="{FF2B5EF4-FFF2-40B4-BE49-F238E27FC236}">
                  <a16:creationId xmlns:a16="http://schemas.microsoft.com/office/drawing/2014/main" id="{BAD585B5-27D0-445B-9F9C-3153BE299FB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Freeform 59">
              <a:extLst>
                <a:ext uri="{FF2B5EF4-FFF2-40B4-BE49-F238E27FC236}">
                  <a16:creationId xmlns:a16="http://schemas.microsoft.com/office/drawing/2014/main" id="{698B8D7E-F8FB-404A-B0B1-E355E23681F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156" name="Group 141">
            <a:extLst>
              <a:ext uri="{FF2B5EF4-FFF2-40B4-BE49-F238E27FC236}">
                <a16:creationId xmlns:a16="http://schemas.microsoft.com/office/drawing/2014/main" id="{19A6063F-566F-4F58-A943-FC448A587E00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132">
              <a:extLst>
                <a:ext uri="{FF2B5EF4-FFF2-40B4-BE49-F238E27FC236}">
                  <a16:creationId xmlns:a16="http://schemas.microsoft.com/office/drawing/2014/main" id="{D0C665ED-8A8B-4C57-B5BA-B1FCAC0FE9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59" name="Freeform 30">
                <a:extLst>
                  <a:ext uri="{FF2B5EF4-FFF2-40B4-BE49-F238E27FC236}">
                    <a16:creationId xmlns:a16="http://schemas.microsoft.com/office/drawing/2014/main" id="{851047D0-C53F-42CC-8E7E-3930DA1E19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6160" name="Group 131">
                <a:extLst>
                  <a:ext uri="{FF2B5EF4-FFF2-40B4-BE49-F238E27FC236}">
                    <a16:creationId xmlns:a16="http://schemas.microsoft.com/office/drawing/2014/main" id="{4ED4189F-9AE5-4145-812C-5B2C41984FE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61" name="Freeform 31">
                  <a:extLst>
                    <a:ext uri="{FF2B5EF4-FFF2-40B4-BE49-F238E27FC236}">
                      <a16:creationId xmlns:a16="http://schemas.microsoft.com/office/drawing/2014/main" id="{094D5E7F-AF1A-4402-BD77-3F895906F3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2" name="Freeform 38">
                  <a:extLst>
                    <a:ext uri="{FF2B5EF4-FFF2-40B4-BE49-F238E27FC236}">
                      <a16:creationId xmlns:a16="http://schemas.microsoft.com/office/drawing/2014/main" id="{B56E3262-46DD-475E-AEB4-98D7E844E0F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3" name="Freeform 39">
                  <a:extLst>
                    <a:ext uri="{FF2B5EF4-FFF2-40B4-BE49-F238E27FC236}">
                      <a16:creationId xmlns:a16="http://schemas.microsoft.com/office/drawing/2014/main" id="{C379BB2A-59C2-4E19-873B-D37F8D00436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4" name="Freeform 40">
                  <a:extLst>
                    <a:ext uri="{FF2B5EF4-FFF2-40B4-BE49-F238E27FC236}">
                      <a16:creationId xmlns:a16="http://schemas.microsoft.com/office/drawing/2014/main" id="{E9475B93-7F05-4967-A14B-BE08C5147F2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5" name="Freeform 41">
                  <a:extLst>
                    <a:ext uri="{FF2B5EF4-FFF2-40B4-BE49-F238E27FC236}">
                      <a16:creationId xmlns:a16="http://schemas.microsoft.com/office/drawing/2014/main" id="{0700E745-F08E-4A7C-B70D-4E72F555D95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6" name="Freeform 42">
                  <a:extLst>
                    <a:ext uri="{FF2B5EF4-FFF2-40B4-BE49-F238E27FC236}">
                      <a16:creationId xmlns:a16="http://schemas.microsoft.com/office/drawing/2014/main" id="{3EE6C7CA-94BC-425C-AE85-BD3AFD9477F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7" name="Freeform 43">
                  <a:extLst>
                    <a:ext uri="{FF2B5EF4-FFF2-40B4-BE49-F238E27FC236}">
                      <a16:creationId xmlns:a16="http://schemas.microsoft.com/office/drawing/2014/main" id="{D2B41B8C-AF7E-4AE4-BADF-735D4D6BEC0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168" name="Freeform 44">
                  <a:extLst>
                    <a:ext uri="{FF2B5EF4-FFF2-40B4-BE49-F238E27FC236}">
                      <a16:creationId xmlns:a16="http://schemas.microsoft.com/office/drawing/2014/main" id="{FE80E13D-6F68-46EC-9968-8EDD373909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6158" name="Line 140">
              <a:extLst>
                <a:ext uri="{FF2B5EF4-FFF2-40B4-BE49-F238E27FC236}">
                  <a16:creationId xmlns:a16="http://schemas.microsoft.com/office/drawing/2014/main" id="{C0339FFF-9A0C-4EF9-B7DE-13EB7C541D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7" r:id="rId1"/>
    <p:sldLayoutId id="2147485672" r:id="rId2"/>
    <p:sldLayoutId id="2147485673" r:id="rId3"/>
    <p:sldLayoutId id="2147485674" r:id="rId4"/>
    <p:sldLayoutId id="2147485675" r:id="rId5"/>
    <p:sldLayoutId id="2147485676" r:id="rId6"/>
    <p:sldLayoutId id="2147485677" r:id="rId7"/>
    <p:sldLayoutId id="2147485678" r:id="rId8"/>
    <p:sldLayoutId id="2147485679" r:id="rId9"/>
    <p:sldLayoutId id="2147485680" r:id="rId10"/>
    <p:sldLayoutId id="2147485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ck.spe.schoolmessenger.com/f/a/RUcwQBP8qhJfMGnnCjEghQ~~/AAAAAQA~/RgRidRguP0R0aHR0cHM6Ly9tc2cuc2Nob29sbWVzc2VuZ2VyLmNhL20vP3M9WkZHc2JXVGtRMDAmbWFsPTIyYThiZGU4ZjliZjMzZTA1YjJmMjU1ZDJiMjRjYWQ3ZmMzNWE3NzE4YzM3ZTExOTFiNDBjYTRkMzc4MTdlNTZXB3NjaG9vbG1C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eb1.nbed.nb.ca/sites/ASD-W/Gesner/Pages/default.aspx" TargetMode="Externa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rindgill@hotmail.com" TargetMode="External"/><Relationship Id="rId2" Type="http://schemas.openxmlformats.org/officeDocument/2006/relationships/hyperlink" Target="mailto:noella.owens@nbed.nb.ca" TargetMode="External"/><Relationship Id="rId1" Type="http://schemas.openxmlformats.org/officeDocument/2006/relationships/slideLayout" Target="../slideLayouts/slideLayout46.xml"/><Relationship Id="rId4" Type="http://schemas.openxmlformats.org/officeDocument/2006/relationships/hyperlink" Target="mailto:sheila.baker@nbed.nb.c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anya.malloy@yahoo.ca" TargetMode="External"/><Relationship Id="rId2" Type="http://schemas.openxmlformats.org/officeDocument/2006/relationships/hyperlink" Target="mailto:noella.owens@nbed.nb.ca" TargetMode="Externa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1.nbed.nb.ca/sites/ASD-w/Pages/default.aspx" TargetMode="Externa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1.nbed.nb.ca/sites/ASD-W/Gesner/Pages/defaul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1.nbed.nb.ca/sites/ASD-W/transportation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oella.owens@nbed.nb.ca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8A33CC8-B8A6-4E36-ABF3-DE5D4C6B82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155700"/>
            <a:ext cx="67056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Kindergarten 2021-2022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C7429C9-A23D-42F6-B026-372236315C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And school begins 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F64A911-2799-4960-B5A2-27854DDD0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6870700" cy="838200"/>
          </a:xfrm>
        </p:spPr>
        <p:txBody>
          <a:bodyPr/>
          <a:lstStyle/>
          <a:p>
            <a:r>
              <a:rPr lang="en-CA" altLang="en-US"/>
              <a:t>Screen Time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56A85DD-2611-4CD5-96EF-36C271F02A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200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CA" altLang="en-US" sz="2400" b="1" dirty="0"/>
              <a:t>Screen time is replacing social interactions and physical movement which is affecting the development and social well being of our children.</a:t>
            </a:r>
          </a:p>
          <a:p>
            <a:pPr marL="0" indent="0">
              <a:buFontTx/>
              <a:buNone/>
              <a:defRPr/>
            </a:pPr>
            <a:endParaRPr lang="en-CA" altLang="en-US" sz="1800" b="1" dirty="0"/>
          </a:p>
          <a:p>
            <a:pPr>
              <a:defRPr/>
            </a:pPr>
            <a:r>
              <a:rPr lang="en-CA" altLang="en-US" sz="2400" dirty="0"/>
              <a:t>Between 1991 and 2001, the number of children receiving support for hand/body and speech therapy increased by 76% in 4 year </a:t>
            </a:r>
            <a:r>
              <a:rPr lang="en-CA" altLang="en-US" sz="2400" dirty="0" err="1"/>
              <a:t>olds</a:t>
            </a:r>
            <a:r>
              <a:rPr lang="en-CA" altLang="en-US" sz="2400" dirty="0"/>
              <a:t>. (Balanced and Barefoot)</a:t>
            </a:r>
          </a:p>
          <a:p>
            <a:pPr marL="0" indent="0">
              <a:buFontTx/>
              <a:buNone/>
              <a:defRPr/>
            </a:pPr>
            <a:endParaRPr lang="en-CA" altLang="en-US" sz="1800" u="sng" dirty="0"/>
          </a:p>
          <a:p>
            <a:pPr marL="0" indent="0">
              <a:buFontTx/>
              <a:buNone/>
              <a:defRPr/>
            </a:pPr>
            <a:endParaRPr lang="en-CA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3A5B24D-79A3-4A5E-B39B-A1EC1AA63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6650" y="152400"/>
            <a:ext cx="6870700" cy="838200"/>
          </a:xfrm>
        </p:spPr>
        <p:txBody>
          <a:bodyPr/>
          <a:lstStyle/>
          <a:p>
            <a:r>
              <a:rPr lang="en-US" altLang="en-US"/>
              <a:t>Parking Lot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7A2291A-55F2-4759-8C60-FC47D6FA0E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696200" cy="4495800"/>
          </a:xfrm>
        </p:spPr>
        <p:txBody>
          <a:bodyPr/>
          <a:lstStyle/>
          <a:p>
            <a:r>
              <a:rPr lang="en-US" altLang="en-US" sz="2000" dirty="0"/>
              <a:t>Visitor / Parent – Lot by Kindergarten Playground off Gesner Street. </a:t>
            </a:r>
          </a:p>
          <a:p>
            <a:endParaRPr lang="en-US" altLang="en-US" sz="2000" dirty="0"/>
          </a:p>
          <a:p>
            <a:r>
              <a:rPr lang="en-US" altLang="en-US" sz="2000" dirty="0"/>
              <a:t>Traffic Flow link: </a:t>
            </a:r>
            <a:r>
              <a:rPr lang="en-US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Traffic Flow of Parent Parking Lot.pdf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altLang="en-US" sz="2000" dirty="0"/>
          </a:p>
          <a:p>
            <a:r>
              <a:rPr lang="en-US" altLang="en-US" sz="2000" dirty="0"/>
              <a:t>8:00 – 8:20 – walk your child to blue side door (by parent parking lot).</a:t>
            </a:r>
          </a:p>
          <a:p>
            <a:endParaRPr lang="en-US" altLang="en-US" sz="2000" dirty="0"/>
          </a:p>
          <a:p>
            <a:r>
              <a:rPr lang="en-US" altLang="en-US" sz="2000" dirty="0"/>
              <a:t>After 8:20 – walk your child to the office door and sign them in.</a:t>
            </a:r>
          </a:p>
          <a:p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School hours M-Th 8:20-2:00, F 8:20-12:00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Student Drop off/pickup times : 8:05am/2:00pm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45355AC-8589-4BEF-B8EB-F1545C779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Virtual School Tour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93EA7A-6E6D-491B-B6AF-21B4D2C51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7696200" cy="4038600"/>
          </a:xfrm>
        </p:spPr>
        <p:txBody>
          <a:bodyPr/>
          <a:lstStyle/>
          <a:p>
            <a:pPr eaLnBrk="1" hangingPunct="1"/>
            <a:endParaRPr lang="en-US" altLang="en-US" sz="2400" b="1" dirty="0"/>
          </a:p>
          <a:p>
            <a:pPr eaLnBrk="1" hangingPunct="1"/>
            <a:r>
              <a:rPr lang="en-US" altLang="en-US" sz="2400" b="1" dirty="0"/>
              <a:t>Video link will be sent through messenger to parents and will be posted on our website:</a:t>
            </a:r>
          </a:p>
          <a:p>
            <a:pPr eaLnBrk="1" hangingPunct="1"/>
            <a:endParaRPr lang="en-US" altLang="en-US" sz="2400" b="1" dirty="0">
              <a:hlinkClick r:id="rId2"/>
            </a:endParaRPr>
          </a:p>
          <a:p>
            <a:pPr eaLnBrk="1" hangingPunct="1"/>
            <a:r>
              <a:rPr lang="en-US" altLang="en-US" sz="2400" b="1" dirty="0">
                <a:hlinkClick r:id="rId2"/>
              </a:rPr>
              <a:t>http://web1.nbed.nb.ca/sites/ASD-W/Gesner/Pages/default.aspx</a:t>
            </a:r>
            <a:endParaRPr lang="en-US" altLang="en-US" sz="2400" b="1" dirty="0"/>
          </a:p>
          <a:p>
            <a:pPr eaLnBrk="1" hangingPunct="1"/>
            <a:endParaRPr lang="en-US" altLang="en-US" sz="2400" b="1" dirty="0"/>
          </a:p>
        </p:txBody>
      </p:sp>
      <p:pic>
        <p:nvPicPr>
          <p:cNvPr id="30724" name="Picture 4" descr="MCj02933740000[1]">
            <a:extLst>
              <a:ext uri="{FF2B5EF4-FFF2-40B4-BE49-F238E27FC236}">
                <a16:creationId xmlns:a16="http://schemas.microsoft.com/office/drawing/2014/main" id="{7F0BBEE3-2B85-4EE5-A2FB-9881ECF23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914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235E-3A90-4F20-8F27-505D5310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8E27A-CEA8-4BD6-87E7-54ED9E7BE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volunteers to run our many programs (hot lunch, breakfast program, milk program, fundraising)</a:t>
            </a:r>
          </a:p>
          <a:p>
            <a:r>
              <a:rPr lang="en-US" dirty="0"/>
              <a:t>If interested email: </a:t>
            </a:r>
            <a:r>
              <a:rPr lang="en-US" dirty="0">
                <a:hlinkClick r:id="rId2"/>
              </a:rPr>
              <a:t>noella.owens@nbed.nb.ca</a:t>
            </a:r>
            <a:r>
              <a:rPr lang="en-US" dirty="0"/>
              <a:t> </a:t>
            </a:r>
            <a:r>
              <a:rPr lang="de-DE" dirty="0"/>
              <a:t> </a:t>
            </a:r>
            <a:r>
              <a:rPr lang="de-DE" dirty="0">
                <a:hlinkClick r:id="rId3"/>
              </a:rPr>
              <a:t>erindgill@hotmail.com</a:t>
            </a:r>
            <a:r>
              <a:rPr lang="de-DE" dirty="0"/>
              <a:t>  </a:t>
            </a:r>
            <a:r>
              <a:rPr lang="de-DE" dirty="0">
                <a:hlinkClick r:id="rId4"/>
              </a:rPr>
              <a:t>sheila.baker@nbed.nb.ca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6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8FB3-0BF3-4611-B0AB-49E667FE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6870700" cy="914400"/>
          </a:xfrm>
        </p:spPr>
        <p:txBody>
          <a:bodyPr/>
          <a:lstStyle/>
          <a:p>
            <a:r>
              <a:rPr lang="en-US" dirty="0"/>
              <a:t>PSSC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F982-5CD8-482F-9E78-9FDCB578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114800"/>
          </a:xfrm>
        </p:spPr>
        <p:txBody>
          <a:bodyPr/>
          <a:lstStyle/>
          <a:p>
            <a:r>
              <a:rPr lang="en-US" sz="2000" dirty="0"/>
              <a:t>The PSSC works with the principal to improve your school and student achievement.</a:t>
            </a:r>
          </a:p>
          <a:p>
            <a:r>
              <a:rPr lang="en-US" sz="2000" dirty="0"/>
              <a:t>We meet a minimum of 5 times a year in the evening.</a:t>
            </a:r>
          </a:p>
          <a:p>
            <a:r>
              <a:rPr lang="en-US" sz="2000" dirty="0"/>
              <a:t>Being involved with the PSSC allows you, as a parent, to have an impact and influence in what goes on at your child’s school.</a:t>
            </a:r>
          </a:p>
          <a:p>
            <a:r>
              <a:rPr lang="en-US" sz="2000" dirty="0"/>
              <a:t>It also demonstrates to your child an interest in their schooling and in your community.</a:t>
            </a:r>
          </a:p>
          <a:p>
            <a:r>
              <a:rPr lang="en-US" sz="2000" dirty="0"/>
              <a:t>Get involved, we need your support!</a:t>
            </a:r>
          </a:p>
          <a:p>
            <a:r>
              <a:rPr lang="en-US" sz="2000" dirty="0"/>
              <a:t>Email </a:t>
            </a:r>
            <a:r>
              <a:rPr lang="en-US" sz="2000" dirty="0">
                <a:hlinkClick r:id="rId2"/>
              </a:rPr>
              <a:t>noella.owens@nbed.nb.ca</a:t>
            </a:r>
            <a:r>
              <a:rPr lang="en-US" sz="2000" dirty="0"/>
              <a:t> or our PSSC Chair Tanya Malloy at:  </a:t>
            </a:r>
            <a:r>
              <a:rPr lang="en-US" sz="2000" dirty="0">
                <a:hlinkClick r:id="rId3"/>
              </a:rPr>
              <a:t>tanya.malloy@yahoo.ca</a:t>
            </a:r>
            <a:r>
              <a:rPr lang="en-US" sz="2000" dirty="0"/>
              <a:t> with questions and if you are interested.</a:t>
            </a:r>
          </a:p>
        </p:txBody>
      </p:sp>
    </p:spTree>
    <p:extLst>
      <p:ext uri="{BB962C8B-B14F-4D97-AF65-F5344CB8AC3E}">
        <p14:creationId xmlns:p14="http://schemas.microsoft.com/office/powerpoint/2010/main" val="1448031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4165142-97AB-4C8F-98F9-422A555E7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6650" y="152400"/>
            <a:ext cx="6870700" cy="1447800"/>
          </a:xfrm>
        </p:spPr>
        <p:txBody>
          <a:bodyPr/>
          <a:lstStyle/>
          <a:p>
            <a:r>
              <a:rPr lang="en-US" altLang="en-US" dirty="0"/>
              <a:t>Thanks </a:t>
            </a:r>
            <a:r>
              <a:rPr lang="en-US" altLang="en-US"/>
              <a:t>for Reviewing!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174D839-195F-43D7-B795-907E5A4E2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96200" cy="3124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District website:</a:t>
            </a:r>
          </a:p>
          <a:p>
            <a:pPr marL="0" indent="0" algn="ctr">
              <a:buFontTx/>
              <a:buNone/>
            </a:pPr>
            <a:endParaRPr lang="en-US" altLang="en-US">
              <a:hlinkClick r:id="rId2"/>
            </a:endParaRPr>
          </a:p>
          <a:p>
            <a:pPr marL="0" indent="0" algn="ctr">
              <a:buFontTx/>
              <a:buNone/>
            </a:pPr>
            <a:r>
              <a:rPr lang="en-US" altLang="en-US">
                <a:hlinkClick r:id="rId2"/>
              </a:rPr>
              <a:t>http://web1.nbed.nb.ca/sites/ASD-w/Pages/default.aspx</a:t>
            </a:r>
            <a:endParaRPr lang="en-US" altLang="en-US"/>
          </a:p>
          <a:p>
            <a:pPr marL="0" indent="0" algn="ctr">
              <a:buFontTx/>
              <a:buNone/>
            </a:pPr>
            <a:endParaRPr lang="en-US" altLang="en-US" dirty="0"/>
          </a:p>
          <a:p>
            <a:pPr marL="0" indent="0" algn="ctr">
              <a:buFontTx/>
              <a:buNone/>
            </a:pPr>
            <a:r>
              <a:rPr lang="en-US" altLang="en-US" dirty="0"/>
              <a:t>Have a safe and happy summer from everyone at Gesner Street School.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44DA49C-149B-461D-9EE4-E85FE3BDF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6870700" cy="609600"/>
          </a:xfrm>
        </p:spPr>
        <p:txBody>
          <a:bodyPr/>
          <a:lstStyle/>
          <a:p>
            <a:r>
              <a:rPr lang="en-US" altLang="en-US"/>
              <a:t>Preparing Your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381A9-E584-4454-8707-278EFC5F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143001"/>
            <a:ext cx="7859713" cy="3886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CA" sz="2800" b="1" dirty="0"/>
              <a:t>Allow Ample Opportunity to Play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When your child is playing, your child is learning. </a:t>
            </a:r>
          </a:p>
          <a:p>
            <a:pPr marL="0" indent="0">
              <a:buFontTx/>
              <a:buNone/>
              <a:defRPr/>
            </a:pPr>
            <a:endParaRPr lang="en-CA" sz="2800" b="1" dirty="0"/>
          </a:p>
          <a:p>
            <a:pPr marL="0" indent="0">
              <a:buFontTx/>
              <a:buNone/>
              <a:defRPr/>
            </a:pPr>
            <a:endParaRPr lang="en-CA" sz="2800" b="1" dirty="0"/>
          </a:p>
          <a:p>
            <a:pPr marL="0" indent="0">
              <a:buFontTx/>
              <a:buNone/>
              <a:defRPr/>
            </a:pPr>
            <a:r>
              <a:rPr lang="en-CA" sz="2800" b="1" dirty="0"/>
              <a:t>Develop Vocabulary and Language Skills</a:t>
            </a:r>
          </a:p>
          <a:p>
            <a:pPr marL="0" indent="0">
              <a:buFontTx/>
              <a:buNone/>
              <a:defRPr/>
            </a:pPr>
            <a:endParaRPr lang="en-CA" sz="500" b="1" dirty="0"/>
          </a:p>
          <a:p>
            <a:pPr marL="0" indent="0">
              <a:buFontTx/>
              <a:buNone/>
              <a:defRPr/>
            </a:pPr>
            <a:endParaRPr lang="en-CA" sz="500" b="1" dirty="0"/>
          </a:p>
          <a:p>
            <a:pPr>
              <a:defRPr/>
            </a:pPr>
            <a:r>
              <a:rPr lang="en-US" sz="2400" dirty="0"/>
              <a:t>Have frequent conversations “Tell me more…”</a:t>
            </a:r>
          </a:p>
          <a:p>
            <a:pPr marL="0" indent="0">
              <a:buFontTx/>
              <a:buNone/>
              <a:defRPr/>
            </a:pPr>
            <a:endParaRPr lang="en-US" sz="500" i="1" dirty="0"/>
          </a:p>
          <a:p>
            <a:pPr>
              <a:defRPr/>
            </a:pPr>
            <a:r>
              <a:rPr lang="en-US" sz="2400" dirty="0"/>
              <a:t>Model and encourage listening behaviors. </a:t>
            </a:r>
            <a:endParaRPr lang="en-US" sz="1800" dirty="0"/>
          </a:p>
          <a:p>
            <a:pPr>
              <a:defRPr/>
            </a:pPr>
            <a:r>
              <a:rPr lang="en-US" sz="2400" dirty="0"/>
              <a:t>Read to your child daily and </a:t>
            </a:r>
            <a:r>
              <a:rPr lang="en-US" sz="2400" u="sng" dirty="0"/>
              <a:t>TALK</a:t>
            </a:r>
            <a:r>
              <a:rPr lang="en-US" sz="2400" dirty="0"/>
              <a:t> about the books. </a:t>
            </a:r>
          </a:p>
          <a:p>
            <a:pPr>
              <a:defRPr/>
            </a:pPr>
            <a:endParaRPr lang="en-US" sz="500" dirty="0"/>
          </a:p>
          <a:p>
            <a:pPr marL="0" indent="0">
              <a:buFontTx/>
              <a:buNone/>
              <a:defRPr/>
            </a:pPr>
            <a:endParaRPr lang="en-US" sz="2000" b="1" dirty="0"/>
          </a:p>
          <a:p>
            <a:pPr marL="0" indent="0">
              <a:buFontTx/>
              <a:buNone/>
              <a:defRPr/>
            </a:pPr>
            <a:endParaRPr lang="en-US" sz="1600" b="1" i="1" dirty="0"/>
          </a:p>
          <a:p>
            <a:pPr marL="0" indent="0">
              <a:buFontTx/>
              <a:buNone/>
              <a:defRPr/>
            </a:pP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66EF0-17E4-4EEB-8F3D-7B65977121E7}"/>
              </a:ext>
            </a:extLst>
          </p:cNvPr>
          <p:cNvSpPr txBox="1"/>
          <p:nvPr/>
        </p:nvSpPr>
        <p:spPr>
          <a:xfrm>
            <a:off x="685799" y="2209800"/>
            <a:ext cx="6705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kern="0" dirty="0"/>
              <a:t>“Play is their work.”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54EEFB00-B01A-4558-A0EC-9B3011053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91943"/>
            <a:ext cx="7162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i="1" dirty="0"/>
              <a:t>Reading aloud to children early in life rapidly develops their language skills.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89C9B67-5B7B-4E34-9492-CD52EE0E1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870700" cy="774700"/>
          </a:xfrm>
        </p:spPr>
        <p:txBody>
          <a:bodyPr/>
          <a:lstStyle/>
          <a:p>
            <a:r>
              <a:rPr lang="en-US" altLang="en-US"/>
              <a:t>Preparing Your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53CA0-8075-4C22-98AE-15AE5C0BF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4831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/>
              <a:t>Develop Literacy Skills</a:t>
            </a:r>
          </a:p>
          <a:p>
            <a:pPr>
              <a:defRPr/>
            </a:pPr>
            <a:r>
              <a:rPr lang="en-US" sz="2400" dirty="0"/>
              <a:t>Read aloud to your child daily.</a:t>
            </a:r>
          </a:p>
          <a:p>
            <a:pPr marL="0" indent="0">
              <a:buFontTx/>
              <a:buNone/>
              <a:defRPr/>
            </a:pPr>
            <a:endParaRPr lang="en-US" sz="800" i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800" b="1" dirty="0"/>
          </a:p>
          <a:p>
            <a:pPr marL="0" indent="0">
              <a:buFontTx/>
              <a:buNone/>
              <a:defRPr/>
            </a:pPr>
            <a:endParaRPr lang="en-US" sz="2800" b="1" dirty="0"/>
          </a:p>
          <a:p>
            <a:pPr marL="0" indent="0">
              <a:buFontTx/>
              <a:buNone/>
              <a:defRPr/>
            </a:pPr>
            <a:r>
              <a:rPr lang="en-US" sz="2800" b="1" dirty="0"/>
              <a:t>Develop Numeracy Skills</a:t>
            </a:r>
          </a:p>
          <a:p>
            <a:pPr>
              <a:defRPr/>
            </a:pPr>
            <a:r>
              <a:rPr lang="en-US" sz="2400" dirty="0"/>
              <a:t>Use math language – </a:t>
            </a:r>
            <a:r>
              <a:rPr lang="en-US" sz="2400" dirty="0" err="1"/>
              <a:t>colour</a:t>
            </a:r>
            <a:r>
              <a:rPr lang="en-US" sz="2400" dirty="0"/>
              <a:t>/size/shape/numbers.</a:t>
            </a:r>
          </a:p>
          <a:p>
            <a:pPr>
              <a:defRPr/>
            </a:pPr>
            <a:r>
              <a:rPr lang="en-US" sz="2400" dirty="0"/>
              <a:t>Play math games – dice/card games.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17412" name="TextBox 1">
            <a:extLst>
              <a:ext uri="{FF2B5EF4-FFF2-40B4-BE49-F238E27FC236}">
                <a16:creationId xmlns:a16="http://schemas.microsoft.com/office/drawing/2014/main" id="{B60170C3-C6F6-4555-A4D9-E0F09109E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62200"/>
            <a:ext cx="6529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i="1" dirty="0"/>
              <a:t>Children need to hear </a:t>
            </a:r>
            <a:r>
              <a:rPr lang="en-US" altLang="en-US" b="1" i="1" u="sng" dirty="0"/>
              <a:t>1000</a:t>
            </a:r>
            <a:r>
              <a:rPr lang="en-US" altLang="en-US" i="1" dirty="0"/>
              <a:t> stories before they learn to read themselves.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FFC2ED8-8551-4B11-BA00-7B30100E4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175"/>
            <a:ext cx="6870700" cy="990600"/>
          </a:xfrm>
        </p:spPr>
        <p:txBody>
          <a:bodyPr/>
          <a:lstStyle/>
          <a:p>
            <a:r>
              <a:rPr lang="en-US" altLang="en-US"/>
              <a:t>Preparing Your Child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A15206-DFE9-4AC6-A869-49B2C0136325}"/>
              </a:ext>
            </a:extLst>
          </p:cNvPr>
          <p:cNvSpPr txBox="1">
            <a:spLocks/>
          </p:cNvSpPr>
          <p:nvPr/>
        </p:nvSpPr>
        <p:spPr bwMode="auto">
          <a:xfrm>
            <a:off x="1066800" y="914400"/>
            <a:ext cx="68691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1" kern="0" dirty="0"/>
              <a:t>Develop Motor Skills</a:t>
            </a:r>
          </a:p>
          <a:p>
            <a:pPr>
              <a:defRPr/>
            </a:pPr>
            <a:r>
              <a:rPr lang="en-US" sz="2400" kern="0" dirty="0"/>
              <a:t>Build hand strength </a:t>
            </a:r>
            <a:r>
              <a:rPr lang="en-US" sz="1200" kern="0" dirty="0"/>
              <a:t>(Cut, color, draw, build, paint, playdough)</a:t>
            </a:r>
          </a:p>
          <a:p>
            <a:pPr>
              <a:defRPr/>
            </a:pPr>
            <a:r>
              <a:rPr lang="en-US" sz="2400" kern="0" dirty="0"/>
              <a:t>Build body strength </a:t>
            </a:r>
            <a:r>
              <a:rPr lang="en-US" sz="1200" kern="0" dirty="0"/>
              <a:t>(Play outside, jump, roll, throw, skip, hop, catch, climb)</a:t>
            </a:r>
          </a:p>
          <a:p>
            <a:pPr marL="0" indent="0">
              <a:buFontTx/>
              <a:buNone/>
              <a:defRPr/>
            </a:pPr>
            <a:endParaRPr lang="en-US" sz="1800" b="1" i="1" kern="0" dirty="0"/>
          </a:p>
          <a:p>
            <a:pPr marL="0" indent="0">
              <a:buFontTx/>
              <a:buNone/>
              <a:defRPr/>
            </a:pPr>
            <a:r>
              <a:rPr lang="en-US" sz="2800" b="1" kern="0" dirty="0"/>
              <a:t>Develop Independence Skills</a:t>
            </a:r>
          </a:p>
          <a:p>
            <a:pPr>
              <a:defRPr/>
            </a:pPr>
            <a:r>
              <a:rPr lang="en-US" sz="2400" kern="0" dirty="0"/>
              <a:t>Practice personal self care </a:t>
            </a:r>
            <a:r>
              <a:rPr lang="en-US" sz="1200" kern="0" dirty="0"/>
              <a:t>(Toileting, dressing and changing shoes, opening food containers)</a:t>
            </a:r>
            <a:r>
              <a:rPr lang="en-US" sz="2400" kern="0" dirty="0"/>
              <a:t> </a:t>
            </a:r>
          </a:p>
          <a:p>
            <a:pPr marL="0" indent="0">
              <a:buFontTx/>
              <a:buNone/>
              <a:defRPr/>
            </a:pPr>
            <a:endParaRPr lang="en-US" sz="1800" b="1" i="1" kern="0" dirty="0"/>
          </a:p>
          <a:p>
            <a:pPr marL="0" indent="0">
              <a:buFontTx/>
              <a:buNone/>
              <a:defRPr/>
            </a:pPr>
            <a:r>
              <a:rPr lang="en-US" sz="2800" b="1" kern="0" dirty="0"/>
              <a:t>Develop Cooperation Skills</a:t>
            </a:r>
          </a:p>
          <a:p>
            <a:pPr>
              <a:defRPr/>
            </a:pPr>
            <a:r>
              <a:rPr lang="en-US" sz="2400" kern="0" dirty="0"/>
              <a:t>Group interactions</a:t>
            </a:r>
            <a:r>
              <a:rPr lang="en-US" sz="1200" kern="0" dirty="0"/>
              <a:t> (Sharing, turn taking, cooperation, managing frustration, using kind words)</a:t>
            </a:r>
          </a:p>
          <a:p>
            <a:pPr marL="0" indent="0" algn="ctr">
              <a:buFontTx/>
              <a:buNone/>
              <a:defRPr/>
            </a:pPr>
            <a:endParaRPr lang="en-US" sz="1800" i="1" kern="0" dirty="0"/>
          </a:p>
          <a:p>
            <a:pPr marL="0" indent="0" algn="ctr">
              <a:buFontTx/>
              <a:buNone/>
              <a:defRPr/>
            </a:pPr>
            <a:r>
              <a:rPr lang="en-US" sz="1800" i="1" kern="0" dirty="0"/>
              <a:t>When your child is playing, your child is learning.</a:t>
            </a:r>
          </a:p>
          <a:p>
            <a:pPr marL="0" indent="0" algn="ctr">
              <a:buFontTx/>
              <a:buNone/>
              <a:defRPr/>
            </a:pPr>
            <a:r>
              <a:rPr lang="en-US" sz="1800" i="1" kern="0" dirty="0"/>
              <a:t>“Play is their work.”</a:t>
            </a:r>
          </a:p>
          <a:p>
            <a:pPr>
              <a:defRPr/>
            </a:pPr>
            <a:endParaRPr lang="en-US" sz="2400" kern="0" dirty="0"/>
          </a:p>
          <a:p>
            <a:pPr marL="0" indent="0">
              <a:buFontTx/>
              <a:buNone/>
              <a:defRPr/>
            </a:pPr>
            <a:endParaRPr lang="en-US" sz="800" i="1" kern="0" dirty="0"/>
          </a:p>
          <a:p>
            <a:pPr marL="0" indent="0">
              <a:buFontTx/>
              <a:buNone/>
              <a:defRPr/>
            </a:pPr>
            <a:endParaRPr lang="en-US" sz="2800" b="1" i="1" kern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015474F-E9B2-4A64-A7CB-1EB2507AF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65100"/>
            <a:ext cx="68707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Staggered Entry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6146B79-F249-4974-8515-63D39C876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2" y="1447800"/>
            <a:ext cx="8372475" cy="3962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Student’s first day is either Tuesday, Wednesday </a:t>
            </a:r>
            <a:r>
              <a:rPr lang="en-US" altLang="en-US" sz="2400" u="sng" dirty="0"/>
              <a:t>OR</a:t>
            </a:r>
            <a:r>
              <a:rPr lang="en-US" altLang="en-US" sz="2400" dirty="0"/>
              <a:t> Thursday.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Select staggered entry day at…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800" b="1" dirty="0"/>
              <a:t>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b="1" dirty="0"/>
              <a:t>   Meet the Teacher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b="1" dirty="0"/>
              <a:t>   </a:t>
            </a:r>
            <a:r>
              <a:rPr lang="en-US" altLang="en-US" sz="2400" dirty="0"/>
              <a:t>September 1, 2021 </a:t>
            </a:r>
            <a:r>
              <a:rPr lang="en-US" altLang="en-US" sz="2400"/>
              <a:t>@ 6:00pm  </a:t>
            </a:r>
            <a:r>
              <a:rPr lang="en-US" altLang="en-US" sz="2400" dirty="0"/>
              <a:t>- may be done virtually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/>
              <a:t>    </a:t>
            </a:r>
            <a:r>
              <a:rPr lang="en-US" altLang="en-US" sz="2400" u="sng" dirty="0"/>
              <a:t>Parents only please</a:t>
            </a:r>
            <a:r>
              <a:rPr lang="en-US" altLang="en-US" sz="2400" dirty="0"/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All students will come back on Friday for a half day</a:t>
            </a:r>
            <a:r>
              <a:rPr lang="en-US" alt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/>
              <a:t>  </a:t>
            </a:r>
            <a:endParaRPr lang="en-US" altLang="en-US" sz="2400" b="1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D804893-4BCC-468B-8643-D02CF26EF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School Supplies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CEFB0DF-5DAB-4C19-8EF1-8A02D7DCB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962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Non-tie sneakers for both indoor and outdoor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/>
              <a:t>   *Students change shoes 6 times every day.</a:t>
            </a:r>
          </a:p>
          <a:p>
            <a:pPr marL="0" indent="0" eaLnBrk="1" hangingPunct="1">
              <a:buNone/>
              <a:defRPr/>
            </a:pPr>
            <a:endParaRPr lang="en-US" altLang="en-US" sz="2400" b="1" dirty="0"/>
          </a:p>
          <a:p>
            <a:pPr eaLnBrk="1" hangingPunct="1">
              <a:defRPr/>
            </a:pPr>
            <a:r>
              <a:rPr lang="en-US" altLang="en-US" sz="2400" dirty="0"/>
              <a:t>Bookbag - medium size, sturdy zipper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School Supply List 2021-2022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/>
              <a:t>    *</a:t>
            </a:r>
            <a:r>
              <a:rPr lang="en-US" altLang="en-US" sz="2400" b="1" dirty="0"/>
              <a:t>check our website: </a:t>
            </a:r>
            <a:r>
              <a:rPr lang="en-CA" sz="2000" dirty="0">
                <a:hlinkClick r:id="rId2"/>
              </a:rPr>
              <a:t>http://web1.nbed.nb.ca/sites/ASD-W/Gesner/Pages/default.aspx</a:t>
            </a:r>
            <a:endParaRPr lang="en-US" altLang="en-US" sz="2000" b="1" dirty="0"/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Agendas- $9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CACDC75-FC5D-4FA4-B4B9-4C04BF9DF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altLang="en-US"/>
              <a:t>Bus Information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B0E8D0F-953B-4932-B8D9-98EAFB28E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30363"/>
            <a:ext cx="8534400" cy="3657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Find your child’s bus information online at: </a:t>
            </a:r>
            <a:r>
              <a:rPr lang="en-US" sz="2400" b="1" dirty="0">
                <a:hlinkClick r:id="rId3"/>
              </a:rPr>
              <a:t>https://secure1.nbed.nb.ca/sites/ASD-W/transportation/Pages/default.aspx</a:t>
            </a:r>
            <a:endParaRPr lang="en-US" sz="2400" b="1" dirty="0"/>
          </a:p>
          <a:p>
            <a:pPr marL="0" indent="0" eaLnBrk="1" hangingPunct="1">
              <a:buFontTx/>
              <a:buNone/>
              <a:defRPr/>
            </a:pPr>
            <a:endParaRPr lang="en-US" sz="8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/>
              <a:t>   * Please note: some bus numbers change on Friday.</a:t>
            </a:r>
          </a:p>
          <a:p>
            <a:pPr marL="0" indent="0" eaLnBrk="1" hangingPunct="1">
              <a:buFontTx/>
              <a:buNone/>
              <a:defRPr/>
            </a:pPr>
            <a:endParaRPr lang="en-US" sz="800" b="1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Please attach bus information on outside of bookbag using a luggage tag.</a:t>
            </a:r>
          </a:p>
        </p:txBody>
      </p:sp>
      <p:pic>
        <p:nvPicPr>
          <p:cNvPr id="49156" name="Picture 4" descr="MMj03957760000[1]">
            <a:extLst>
              <a:ext uri="{FF2B5EF4-FFF2-40B4-BE49-F238E27FC236}">
                <a16:creationId xmlns:a16="http://schemas.microsoft.com/office/drawing/2014/main" id="{603405D7-09F3-4185-ADA7-9BB349C3E6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8313"/>
            <a:ext cx="1143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D3208C9-E5E9-4493-81AF-21F270DBE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Health Care at School</a:t>
            </a:r>
            <a:br>
              <a:rPr lang="en-US" altLang="en-US"/>
            </a:br>
            <a:r>
              <a:rPr lang="en-US" altLang="en-US"/>
              <a:t>Policy 704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AD4E7700-3E2E-45BF-8DD9-7F2C05C02C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696200" cy="3657600"/>
          </a:xfrm>
        </p:spPr>
        <p:txBody>
          <a:bodyPr/>
          <a:lstStyle/>
          <a:p>
            <a:r>
              <a:rPr lang="en-US" altLang="en-US" sz="2400" dirty="0"/>
              <a:t>If your child has a life-threatening allergy, requires medication (even Tylenol), or has another medical concern email </a:t>
            </a:r>
            <a:r>
              <a:rPr lang="en-US" altLang="en-US" sz="2400" b="1" dirty="0"/>
              <a:t>Mrs. Owens, </a:t>
            </a:r>
            <a:r>
              <a:rPr lang="en-US" altLang="en-US" sz="2400" b="1" dirty="0">
                <a:hlinkClick r:id="rId2"/>
              </a:rPr>
              <a:t>noella.owens@nbed.nb.ca</a:t>
            </a:r>
            <a:endParaRPr lang="en-US" altLang="en-US" sz="2400" b="1" dirty="0"/>
          </a:p>
          <a:p>
            <a:endParaRPr lang="en-US" altLang="en-US" sz="2400" dirty="0"/>
          </a:p>
          <a:p>
            <a:r>
              <a:rPr lang="en-US" altLang="en-US" sz="2400" dirty="0"/>
              <a:t>Documentation is needed for all medication to be given at school.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E39B806-0A5B-4277-8559-D5735E460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altLang="en-US"/>
              <a:t>Immunizations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53D6371-B7DA-451D-8C40-50813EA95C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696200" cy="3021013"/>
          </a:xfrm>
        </p:spPr>
        <p:txBody>
          <a:bodyPr/>
          <a:lstStyle/>
          <a:p>
            <a:r>
              <a:rPr lang="en-US" altLang="en-US" sz="2400"/>
              <a:t>Parents are asked to provide the school with a copy of their child’s immunization record. </a:t>
            </a:r>
          </a:p>
          <a:p>
            <a:endParaRPr lang="en-US" altLang="en-US" sz="2400"/>
          </a:p>
          <a:p>
            <a:r>
              <a:rPr lang="en-US" altLang="en-US" sz="2400"/>
              <a:t>If you have any questions or concerns about required immunizations for school entry, please contact Public Health in Fredericton at 453-8252 or consult with your family doctor.</a:t>
            </a:r>
          </a:p>
          <a:p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rayons design template">
  <a:themeElements>
    <a:clrScheme name="Crayons design templat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design templat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design templat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design templat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F14A017B2A19594DAF62515843597092" ma:contentTypeVersion="9" ma:contentTypeDescription="" ma:contentTypeScope="" ma:versionID="9ab635226f53db6aa625adac55d7fa07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106e22b60cf9d4e73540b6df772bcf20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Form xmlns="1e050540-abf7-4cd0-9094-0488f67136b7">No</DocumentForm>
    <DocumentCategories xmlns="1e050540-abf7-4cd0-9094-0488f67136b7">Announcements</DocumentCategories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B2A9F8-D120-4364-92E9-7B56B67FB482}"/>
</file>

<file path=customXml/itemProps2.xml><?xml version="1.0" encoding="utf-8"?>
<ds:datastoreItem xmlns:ds="http://schemas.openxmlformats.org/officeDocument/2006/customXml" ds:itemID="{CA7B1010-CD79-41AC-93E8-ADA44D4547A2}"/>
</file>

<file path=customXml/itemProps3.xml><?xml version="1.0" encoding="utf-8"?>
<ds:datastoreItem xmlns:ds="http://schemas.openxmlformats.org/officeDocument/2006/customXml" ds:itemID="{B5528872-C288-4CF1-883B-86D48ED13587}"/>
</file>

<file path=docProps/app.xml><?xml version="1.0" encoding="utf-8"?>
<Properties xmlns="http://schemas.openxmlformats.org/officeDocument/2006/extended-properties" xmlns:vt="http://schemas.openxmlformats.org/officeDocument/2006/docPropsVTypes">
  <Template>Crayons design template</Template>
  <TotalTime>4253</TotalTime>
  <Words>960</Words>
  <Application>Microsoft Office PowerPoint</Application>
  <PresentationFormat>On-screen Show (4:3)</PresentationFormat>
  <Paragraphs>131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Comic Sans MS</vt:lpstr>
      <vt:lpstr>Crayons design template</vt:lpstr>
      <vt:lpstr>1_Crayons design template</vt:lpstr>
      <vt:lpstr>2_Crayons design template</vt:lpstr>
      <vt:lpstr>3_Crayons design template</vt:lpstr>
      <vt:lpstr>4_Crayons design template</vt:lpstr>
      <vt:lpstr>5_Crayons design template</vt:lpstr>
      <vt:lpstr>Kindergarten 2021-2022</vt:lpstr>
      <vt:lpstr>Preparing Your Child</vt:lpstr>
      <vt:lpstr>Preparing Your Child</vt:lpstr>
      <vt:lpstr>Preparing Your Child</vt:lpstr>
      <vt:lpstr>Staggered Entry</vt:lpstr>
      <vt:lpstr>School Supplies</vt:lpstr>
      <vt:lpstr>Bus Information</vt:lpstr>
      <vt:lpstr>Health Care at School Policy 704</vt:lpstr>
      <vt:lpstr>Immunizations</vt:lpstr>
      <vt:lpstr>Screen Time</vt:lpstr>
      <vt:lpstr>Parking Lot</vt:lpstr>
      <vt:lpstr>Virtual School Tour</vt:lpstr>
      <vt:lpstr>Volunteer Committee</vt:lpstr>
      <vt:lpstr>PSSC Committee</vt:lpstr>
      <vt:lpstr>Thanks for Reviewing! 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2008-09</dc:title>
  <dc:creator>nbdoe</dc:creator>
  <cp:lastModifiedBy>Hall, Kari    (ASD-W)</cp:lastModifiedBy>
  <cp:revision>232</cp:revision>
  <cp:lastPrinted>2018-05-17T18:31:09Z</cp:lastPrinted>
  <dcterms:created xsi:type="dcterms:W3CDTF">2008-06-04T22:35:33Z</dcterms:created>
  <dcterms:modified xsi:type="dcterms:W3CDTF">2021-06-11T14:39:12Z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  <property fmtid="{D5CDD505-2E9C-101B-9397-08002B2CF9AE}" pid="3" name="ContentTypeId">
    <vt:lpwstr>0x010100F2A1E1E4D320C749A22EC3F91FD053D600F14A017B2A19594DAF62515843597092</vt:lpwstr>
  </property>
</Properties>
</file>