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sldIdLst>
    <p:sldId id="282" r:id="rId5"/>
    <p:sldId id="283" r:id="rId6"/>
    <p:sldId id="284" r:id="rId7"/>
    <p:sldId id="285" r:id="rId8"/>
    <p:sldId id="286" r:id="rId9"/>
    <p:sldId id="287" r:id="rId10"/>
    <p:sldId id="288" r:id="rId11"/>
    <p:sldId id="290" r:id="rId12"/>
    <p:sldId id="289" r:id="rId13"/>
    <p:sldId id="292" r:id="rId14"/>
    <p:sldId id="293" r:id="rId15"/>
    <p:sldId id="294" r:id="rId16"/>
    <p:sldId id="29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ttle, Melissa     (ASD-W)" initials="LM(" lastIdx="1" clrIdx="0">
    <p:extLst>
      <p:ext uri="{19B8F6BF-5375-455C-9EA6-DF929625EA0E}">
        <p15:presenceInfo xmlns:p15="http://schemas.microsoft.com/office/powerpoint/2012/main" userId="S::melissa.little@nbed.nb.ca::9575b922-afb6-453e-bbe9-bfec1f6560f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F9F61A-6FFA-4BFB-99B7-C2E10DB466D9}" v="35" dt="2020-10-05T14:07:02.4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ttle, Melissa     (ASD-W)" userId="9575b922-afb6-453e-bbe9-bfec1f6560f9" providerId="ADAL" clId="{EEF9F61A-6FFA-4BFB-99B7-C2E10DB466D9}"/>
    <pc:docChg chg="undo custSel mod addSld delSld modSld">
      <pc:chgData name="Little, Melissa     (ASD-W)" userId="9575b922-afb6-453e-bbe9-bfec1f6560f9" providerId="ADAL" clId="{EEF9F61A-6FFA-4BFB-99B7-C2E10DB466D9}" dt="2020-10-05T14:07:02.449" v="3236"/>
      <pc:docMkLst>
        <pc:docMk/>
      </pc:docMkLst>
      <pc:sldChg chg="modSp mod">
        <pc:chgData name="Little, Melissa     (ASD-W)" userId="9575b922-afb6-453e-bbe9-bfec1f6560f9" providerId="ADAL" clId="{EEF9F61A-6FFA-4BFB-99B7-C2E10DB466D9}" dt="2020-10-05T14:07:02.449" v="3236"/>
        <pc:sldMkLst>
          <pc:docMk/>
          <pc:sldMk cId="3897948653" sldId="283"/>
        </pc:sldMkLst>
        <pc:spChg chg="mod">
          <ac:chgData name="Little, Melissa     (ASD-W)" userId="9575b922-afb6-453e-bbe9-bfec1f6560f9" providerId="ADAL" clId="{EEF9F61A-6FFA-4BFB-99B7-C2E10DB466D9}" dt="2020-10-05T14:06:57.769" v="3235" actId="1076"/>
          <ac:spMkLst>
            <pc:docMk/>
            <pc:sldMk cId="3897948653" sldId="283"/>
            <ac:spMk id="3" creationId="{6FA5C4EA-FF7E-42BB-B77C-345EBFB0C63C}"/>
          </ac:spMkLst>
        </pc:spChg>
        <pc:spChg chg="mod">
          <ac:chgData name="Little, Melissa     (ASD-W)" userId="9575b922-afb6-453e-bbe9-bfec1f6560f9" providerId="ADAL" clId="{EEF9F61A-6FFA-4BFB-99B7-C2E10DB466D9}" dt="2020-10-02T14:57:45.891" v="3227" actId="1076"/>
          <ac:spMkLst>
            <pc:docMk/>
            <pc:sldMk cId="3897948653" sldId="283"/>
            <ac:spMk id="4" creationId="{6061D345-446D-4BC5-84D5-612D4561F14D}"/>
          </ac:spMkLst>
        </pc:spChg>
        <pc:spChg chg="mod">
          <ac:chgData name="Little, Melissa     (ASD-W)" userId="9575b922-afb6-453e-bbe9-bfec1f6560f9" providerId="ADAL" clId="{EEF9F61A-6FFA-4BFB-99B7-C2E10DB466D9}" dt="2020-10-05T14:06:31.512" v="3232" actId="20577"/>
          <ac:spMkLst>
            <pc:docMk/>
            <pc:sldMk cId="3897948653" sldId="283"/>
            <ac:spMk id="6" creationId="{A9CA9C15-7E54-4417-970F-DCE16B209C86}"/>
          </ac:spMkLst>
        </pc:spChg>
        <pc:spChg chg="mod">
          <ac:chgData name="Little, Melissa     (ASD-W)" userId="9575b922-afb6-453e-bbe9-bfec1f6560f9" providerId="ADAL" clId="{EEF9F61A-6FFA-4BFB-99B7-C2E10DB466D9}" dt="2020-10-02T14:57:56.733" v="3228" actId="1076"/>
          <ac:spMkLst>
            <pc:docMk/>
            <pc:sldMk cId="3897948653" sldId="283"/>
            <ac:spMk id="7" creationId="{248A9782-5B6B-413F-B6CA-0602719DC4EA}"/>
          </ac:spMkLst>
        </pc:spChg>
        <pc:graphicFrameChg chg="mod">
          <ac:chgData name="Little, Melissa     (ASD-W)" userId="9575b922-afb6-453e-bbe9-bfec1f6560f9" providerId="ADAL" clId="{EEF9F61A-6FFA-4BFB-99B7-C2E10DB466D9}" dt="2020-10-05T14:07:02.449" v="3236"/>
          <ac:graphicFrameMkLst>
            <pc:docMk/>
            <pc:sldMk cId="3897948653" sldId="283"/>
            <ac:graphicFrameMk id="22" creationId="{6BF0F168-BD28-497A-AC13-24AB8C638291}"/>
          </ac:graphicFrameMkLst>
        </pc:graphicFrameChg>
      </pc:sldChg>
      <pc:sldChg chg="modSp mod">
        <pc:chgData name="Little, Melissa     (ASD-W)" userId="9575b922-afb6-453e-bbe9-bfec1f6560f9" providerId="ADAL" clId="{EEF9F61A-6FFA-4BFB-99B7-C2E10DB466D9}" dt="2020-10-02T14:30:39.493" v="3014" actId="20577"/>
        <pc:sldMkLst>
          <pc:docMk/>
          <pc:sldMk cId="3500449256" sldId="286"/>
        </pc:sldMkLst>
        <pc:spChg chg="mod">
          <ac:chgData name="Little, Melissa     (ASD-W)" userId="9575b922-afb6-453e-bbe9-bfec1f6560f9" providerId="ADAL" clId="{EEF9F61A-6FFA-4BFB-99B7-C2E10DB466D9}" dt="2020-10-02T14:30:39.493" v="3014" actId="20577"/>
          <ac:spMkLst>
            <pc:docMk/>
            <pc:sldMk cId="3500449256" sldId="286"/>
            <ac:spMk id="3" creationId="{D1B44857-CCBD-4672-8B0F-DFA4D99ED3ED}"/>
          </ac:spMkLst>
        </pc:spChg>
      </pc:sldChg>
      <pc:sldChg chg="modSp mod">
        <pc:chgData name="Little, Melissa     (ASD-W)" userId="9575b922-afb6-453e-bbe9-bfec1f6560f9" providerId="ADAL" clId="{EEF9F61A-6FFA-4BFB-99B7-C2E10DB466D9}" dt="2020-10-02T14:36:06.397" v="3056" actId="20577"/>
        <pc:sldMkLst>
          <pc:docMk/>
          <pc:sldMk cId="2272385047" sldId="287"/>
        </pc:sldMkLst>
        <pc:spChg chg="mod">
          <ac:chgData name="Little, Melissa     (ASD-W)" userId="9575b922-afb6-453e-bbe9-bfec1f6560f9" providerId="ADAL" clId="{EEF9F61A-6FFA-4BFB-99B7-C2E10DB466D9}" dt="2020-10-02T14:36:06.397" v="3056" actId="20577"/>
          <ac:spMkLst>
            <pc:docMk/>
            <pc:sldMk cId="2272385047" sldId="287"/>
            <ac:spMk id="4" creationId="{82633DA4-F417-4BBD-AFBF-85FBDF46EA01}"/>
          </ac:spMkLst>
        </pc:spChg>
      </pc:sldChg>
      <pc:sldChg chg="addSp delSp modSp mod">
        <pc:chgData name="Little, Melissa     (ASD-W)" userId="9575b922-afb6-453e-bbe9-bfec1f6560f9" providerId="ADAL" clId="{EEF9F61A-6FFA-4BFB-99B7-C2E10DB466D9}" dt="2020-10-01T14:23:47.682" v="230" actId="20577"/>
        <pc:sldMkLst>
          <pc:docMk/>
          <pc:sldMk cId="2720088250" sldId="288"/>
        </pc:sldMkLst>
        <pc:spChg chg="mod">
          <ac:chgData name="Little, Melissa     (ASD-W)" userId="9575b922-afb6-453e-bbe9-bfec1f6560f9" providerId="ADAL" clId="{EEF9F61A-6FFA-4BFB-99B7-C2E10DB466D9}" dt="2020-10-01T14:23:30.929" v="225" actId="1076"/>
          <ac:spMkLst>
            <pc:docMk/>
            <pc:sldMk cId="2720088250" sldId="288"/>
            <ac:spMk id="3" creationId="{AC7327FA-F577-4BA4-95B4-0127C40F0FD3}"/>
          </ac:spMkLst>
        </pc:spChg>
        <pc:spChg chg="add mod">
          <ac:chgData name="Little, Melissa     (ASD-W)" userId="9575b922-afb6-453e-bbe9-bfec1f6560f9" providerId="ADAL" clId="{EEF9F61A-6FFA-4BFB-99B7-C2E10DB466D9}" dt="2020-10-01T14:23:47.682" v="230" actId="20577"/>
          <ac:spMkLst>
            <pc:docMk/>
            <pc:sldMk cId="2720088250" sldId="288"/>
            <ac:spMk id="6" creationId="{D2837A36-70A7-4D33-90B8-323C00BB0F74}"/>
          </ac:spMkLst>
        </pc:spChg>
        <pc:picChg chg="add del mod">
          <ac:chgData name="Little, Melissa     (ASD-W)" userId="9575b922-afb6-453e-bbe9-bfec1f6560f9" providerId="ADAL" clId="{EEF9F61A-6FFA-4BFB-99B7-C2E10DB466D9}" dt="2020-10-01T14:20:31.779" v="133" actId="478"/>
          <ac:picMkLst>
            <pc:docMk/>
            <pc:sldMk cId="2720088250" sldId="288"/>
            <ac:picMk id="5" creationId="{22EBB70C-1918-42BC-9085-924158D28B99}"/>
          </ac:picMkLst>
        </pc:picChg>
        <pc:picChg chg="add mod">
          <ac:chgData name="Little, Melissa     (ASD-W)" userId="9575b922-afb6-453e-bbe9-bfec1f6560f9" providerId="ADAL" clId="{EEF9F61A-6FFA-4BFB-99B7-C2E10DB466D9}" dt="2020-10-01T14:23:42.537" v="228" actId="1076"/>
          <ac:picMkLst>
            <pc:docMk/>
            <pc:sldMk cId="2720088250" sldId="288"/>
            <ac:picMk id="20" creationId="{0A922CD3-93CD-4602-BCB9-872C0A077DF0}"/>
          </ac:picMkLst>
        </pc:picChg>
        <pc:picChg chg="add mod">
          <ac:chgData name="Little, Melissa     (ASD-W)" userId="9575b922-afb6-453e-bbe9-bfec1f6560f9" providerId="ADAL" clId="{EEF9F61A-6FFA-4BFB-99B7-C2E10DB466D9}" dt="2020-10-01T14:23:39.617" v="227" actId="1076"/>
          <ac:picMkLst>
            <pc:docMk/>
            <pc:sldMk cId="2720088250" sldId="288"/>
            <ac:picMk id="32" creationId="{3D7886E0-0DB8-4ED6-B603-EE2C63B733B5}"/>
          </ac:picMkLst>
        </pc:picChg>
      </pc:sldChg>
      <pc:sldChg chg="addSp delSp modSp new mod setBg">
        <pc:chgData name="Little, Melissa     (ASD-W)" userId="9575b922-afb6-453e-bbe9-bfec1f6560f9" providerId="ADAL" clId="{EEF9F61A-6FFA-4BFB-99B7-C2E10DB466D9}" dt="2020-10-01T14:37:15.530" v="774" actId="14100"/>
        <pc:sldMkLst>
          <pc:docMk/>
          <pc:sldMk cId="4286171519" sldId="289"/>
        </pc:sldMkLst>
        <pc:spChg chg="mod">
          <ac:chgData name="Little, Melissa     (ASD-W)" userId="9575b922-afb6-453e-bbe9-bfec1f6560f9" providerId="ADAL" clId="{EEF9F61A-6FFA-4BFB-99B7-C2E10DB466D9}" dt="2020-10-01T14:37:15.530" v="774" actId="14100"/>
          <ac:spMkLst>
            <pc:docMk/>
            <pc:sldMk cId="4286171519" sldId="289"/>
            <ac:spMk id="2" creationId="{FFABCFE7-A211-4E95-896C-E84ECEA7498E}"/>
          </ac:spMkLst>
        </pc:spChg>
        <pc:spChg chg="add mod">
          <ac:chgData name="Little, Melissa     (ASD-W)" userId="9575b922-afb6-453e-bbe9-bfec1f6560f9" providerId="ADAL" clId="{EEF9F61A-6FFA-4BFB-99B7-C2E10DB466D9}" dt="2020-10-01T14:37:01.078" v="769" actId="255"/>
          <ac:spMkLst>
            <pc:docMk/>
            <pc:sldMk cId="4286171519" sldId="289"/>
            <ac:spMk id="5" creationId="{10DE8A03-FBA6-4672-A179-F3F8BCD145CF}"/>
          </ac:spMkLst>
        </pc:spChg>
        <pc:spChg chg="add del mod">
          <ac:chgData name="Little, Melissa     (ASD-W)" userId="9575b922-afb6-453e-bbe9-bfec1f6560f9" providerId="ADAL" clId="{EEF9F61A-6FFA-4BFB-99B7-C2E10DB466D9}" dt="2020-10-01T14:36:07.328" v="760"/>
          <ac:spMkLst>
            <pc:docMk/>
            <pc:sldMk cId="4286171519" sldId="289"/>
            <ac:spMk id="8" creationId="{2AAE965D-A7AA-4A04-842A-DA9869DB8659}"/>
          </ac:spMkLst>
        </pc:spChg>
        <pc:spChg chg="add del">
          <ac:chgData name="Little, Melissa     (ASD-W)" userId="9575b922-afb6-453e-bbe9-bfec1f6560f9" providerId="ADAL" clId="{EEF9F61A-6FFA-4BFB-99B7-C2E10DB466D9}" dt="2020-10-01T14:33:01.817" v="589" actId="26606"/>
          <ac:spMkLst>
            <pc:docMk/>
            <pc:sldMk cId="4286171519" sldId="289"/>
            <ac:spMk id="21" creationId="{5A7802B6-FF37-40CF-A7E2-6F2A0D9A91EF}"/>
          </ac:spMkLst>
        </pc:spChg>
        <pc:grpChg chg="add del">
          <ac:chgData name="Little, Melissa     (ASD-W)" userId="9575b922-afb6-453e-bbe9-bfec1f6560f9" providerId="ADAL" clId="{EEF9F61A-6FFA-4BFB-99B7-C2E10DB466D9}" dt="2020-10-01T14:33:01.817" v="589" actId="26606"/>
          <ac:grpSpMkLst>
            <pc:docMk/>
            <pc:sldMk cId="4286171519" sldId="289"/>
            <ac:grpSpMk id="9" creationId="{B4DE830A-B531-4A3B-96F6-0ECE88B08555}"/>
          </ac:grpSpMkLst>
        </pc:grpChg>
        <pc:grpChg chg="add">
          <ac:chgData name="Little, Melissa     (ASD-W)" userId="9575b922-afb6-453e-bbe9-bfec1f6560f9" providerId="ADAL" clId="{EEF9F61A-6FFA-4BFB-99B7-C2E10DB466D9}" dt="2020-10-01T14:33:01.837" v="590" actId="26606"/>
          <ac:grpSpMkLst>
            <pc:docMk/>
            <pc:sldMk cId="4286171519" sldId="289"/>
            <ac:grpSpMk id="23" creationId="{B4DE830A-B531-4A3B-96F6-0ECE88B08555}"/>
          </ac:grpSpMkLst>
        </pc:grpChg>
        <pc:picChg chg="add del mod">
          <ac:chgData name="Little, Melissa     (ASD-W)" userId="9575b922-afb6-453e-bbe9-bfec1f6560f9" providerId="ADAL" clId="{EEF9F61A-6FFA-4BFB-99B7-C2E10DB466D9}" dt="2020-10-01T14:36:14.643" v="762" actId="478"/>
          <ac:picMkLst>
            <pc:docMk/>
            <pc:sldMk cId="4286171519" sldId="289"/>
            <ac:picMk id="4" creationId="{F2E283A4-E26D-4F9C-91D1-4B81BE605882}"/>
          </ac:picMkLst>
        </pc:picChg>
        <pc:picChg chg="add mod">
          <ac:chgData name="Little, Melissa     (ASD-W)" userId="9575b922-afb6-453e-bbe9-bfec1f6560f9" providerId="ADAL" clId="{EEF9F61A-6FFA-4BFB-99B7-C2E10DB466D9}" dt="2020-10-01T14:36:40.226" v="766" actId="1076"/>
          <ac:picMkLst>
            <pc:docMk/>
            <pc:sldMk cId="4286171519" sldId="289"/>
            <ac:picMk id="7" creationId="{C33547EC-8C17-4775-AFB4-309708C4DD91}"/>
          </ac:picMkLst>
        </pc:picChg>
      </pc:sldChg>
      <pc:sldChg chg="addSp delSp modSp new mod setBg">
        <pc:chgData name="Little, Melissa     (ASD-W)" userId="9575b922-afb6-453e-bbe9-bfec1f6560f9" providerId="ADAL" clId="{EEF9F61A-6FFA-4BFB-99B7-C2E10DB466D9}" dt="2020-10-01T14:29:37.008" v="551" actId="255"/>
        <pc:sldMkLst>
          <pc:docMk/>
          <pc:sldMk cId="4203457754" sldId="290"/>
        </pc:sldMkLst>
        <pc:spChg chg="mod">
          <ac:chgData name="Little, Melissa     (ASD-W)" userId="9575b922-afb6-453e-bbe9-bfec1f6560f9" providerId="ADAL" clId="{EEF9F61A-6FFA-4BFB-99B7-C2E10DB466D9}" dt="2020-10-01T14:29:37.008" v="551" actId="255"/>
          <ac:spMkLst>
            <pc:docMk/>
            <pc:sldMk cId="4203457754" sldId="290"/>
            <ac:spMk id="2" creationId="{3690CA34-5CDA-486C-9FB9-FF09C310FF5C}"/>
          </ac:spMkLst>
        </pc:spChg>
        <pc:spChg chg="del">
          <ac:chgData name="Little, Melissa     (ASD-W)" userId="9575b922-afb6-453e-bbe9-bfec1f6560f9" providerId="ADAL" clId="{EEF9F61A-6FFA-4BFB-99B7-C2E10DB466D9}" dt="2020-10-01T14:25:35.074" v="249" actId="931"/>
          <ac:spMkLst>
            <pc:docMk/>
            <pc:sldMk cId="4203457754" sldId="290"/>
            <ac:spMk id="3" creationId="{43FD02F9-86B9-48B6-B680-6257F8006545}"/>
          </ac:spMkLst>
        </pc:spChg>
        <pc:spChg chg="mod">
          <ac:chgData name="Little, Melissa     (ASD-W)" userId="9575b922-afb6-453e-bbe9-bfec1f6560f9" providerId="ADAL" clId="{EEF9F61A-6FFA-4BFB-99B7-C2E10DB466D9}" dt="2020-10-01T14:29:19.235" v="548" actId="207"/>
          <ac:spMkLst>
            <pc:docMk/>
            <pc:sldMk cId="4203457754" sldId="290"/>
            <ac:spMk id="4" creationId="{C013E616-917A-4489-8025-665871341A14}"/>
          </ac:spMkLst>
        </pc:spChg>
        <pc:spChg chg="add">
          <ac:chgData name="Little, Melissa     (ASD-W)" userId="9575b922-afb6-453e-bbe9-bfec1f6560f9" providerId="ADAL" clId="{EEF9F61A-6FFA-4BFB-99B7-C2E10DB466D9}" dt="2020-10-01T14:25:43.497" v="250" actId="26606"/>
          <ac:spMkLst>
            <pc:docMk/>
            <pc:sldMk cId="4203457754" sldId="290"/>
            <ac:spMk id="23" creationId="{A65AC7D1-EAA9-48F5-B509-60A7F50BF703}"/>
          </ac:spMkLst>
        </pc:spChg>
        <pc:spChg chg="add">
          <ac:chgData name="Little, Melissa     (ASD-W)" userId="9575b922-afb6-453e-bbe9-bfec1f6560f9" providerId="ADAL" clId="{EEF9F61A-6FFA-4BFB-99B7-C2E10DB466D9}" dt="2020-10-01T14:25:43.497" v="250" actId="26606"/>
          <ac:spMkLst>
            <pc:docMk/>
            <pc:sldMk cId="4203457754" sldId="290"/>
            <ac:spMk id="25" creationId="{D6320AF9-619A-4175-865B-5663E1AEF4C5}"/>
          </ac:spMkLst>
        </pc:spChg>
        <pc:spChg chg="add">
          <ac:chgData name="Little, Melissa     (ASD-W)" userId="9575b922-afb6-453e-bbe9-bfec1f6560f9" providerId="ADAL" clId="{EEF9F61A-6FFA-4BFB-99B7-C2E10DB466D9}" dt="2020-10-01T14:25:43.497" v="250" actId="26606"/>
          <ac:spMkLst>
            <pc:docMk/>
            <pc:sldMk cId="4203457754" sldId="290"/>
            <ac:spMk id="31" creationId="{7E018740-5C2B-4A41-AC1A-7E68D1EC1954}"/>
          </ac:spMkLst>
        </pc:spChg>
        <pc:spChg chg="add">
          <ac:chgData name="Little, Melissa     (ASD-W)" userId="9575b922-afb6-453e-bbe9-bfec1f6560f9" providerId="ADAL" clId="{EEF9F61A-6FFA-4BFB-99B7-C2E10DB466D9}" dt="2020-10-01T14:25:43.497" v="250" actId="26606"/>
          <ac:spMkLst>
            <pc:docMk/>
            <pc:sldMk cId="4203457754" sldId="290"/>
            <ac:spMk id="33" creationId="{166F75A4-C475-4941-8EE2-B80A06A2C1BB}"/>
          </ac:spMkLst>
        </pc:spChg>
        <pc:spChg chg="add">
          <ac:chgData name="Little, Melissa     (ASD-W)" userId="9575b922-afb6-453e-bbe9-bfec1f6560f9" providerId="ADAL" clId="{EEF9F61A-6FFA-4BFB-99B7-C2E10DB466D9}" dt="2020-10-01T14:25:43.497" v="250" actId="26606"/>
          <ac:spMkLst>
            <pc:docMk/>
            <pc:sldMk cId="4203457754" sldId="290"/>
            <ac:spMk id="35" creationId="{A032553A-72E8-4B0D-8405-FF9771C9AF05}"/>
          </ac:spMkLst>
        </pc:spChg>
        <pc:spChg chg="add">
          <ac:chgData name="Little, Melissa     (ASD-W)" userId="9575b922-afb6-453e-bbe9-bfec1f6560f9" providerId="ADAL" clId="{EEF9F61A-6FFA-4BFB-99B7-C2E10DB466D9}" dt="2020-10-01T14:25:43.497" v="250" actId="26606"/>
          <ac:spMkLst>
            <pc:docMk/>
            <pc:sldMk cId="4203457754" sldId="290"/>
            <ac:spMk id="37" creationId="{765800AC-C3B9-498E-87BC-29FAE4C76B21}"/>
          </ac:spMkLst>
        </pc:spChg>
        <pc:spChg chg="add">
          <ac:chgData name="Little, Melissa     (ASD-W)" userId="9575b922-afb6-453e-bbe9-bfec1f6560f9" providerId="ADAL" clId="{EEF9F61A-6FFA-4BFB-99B7-C2E10DB466D9}" dt="2020-10-01T14:25:43.497" v="250" actId="26606"/>
          <ac:spMkLst>
            <pc:docMk/>
            <pc:sldMk cId="4203457754" sldId="290"/>
            <ac:spMk id="39" creationId="{1F9D6ACB-2FF4-49F9-978A-E0D5327FC635}"/>
          </ac:spMkLst>
        </pc:spChg>
        <pc:spChg chg="add">
          <ac:chgData name="Little, Melissa     (ASD-W)" userId="9575b922-afb6-453e-bbe9-bfec1f6560f9" providerId="ADAL" clId="{EEF9F61A-6FFA-4BFB-99B7-C2E10DB466D9}" dt="2020-10-01T14:25:43.497" v="250" actId="26606"/>
          <ac:spMkLst>
            <pc:docMk/>
            <pc:sldMk cId="4203457754" sldId="290"/>
            <ac:spMk id="41" creationId="{A5EC319D-0FEA-4B95-A3EA-01E35672C95B}"/>
          </ac:spMkLst>
        </pc:spChg>
        <pc:grpChg chg="add">
          <ac:chgData name="Little, Melissa     (ASD-W)" userId="9575b922-afb6-453e-bbe9-bfec1f6560f9" providerId="ADAL" clId="{EEF9F61A-6FFA-4BFB-99B7-C2E10DB466D9}" dt="2020-10-01T14:25:43.497" v="250" actId="26606"/>
          <ac:grpSpMkLst>
            <pc:docMk/>
            <pc:sldMk cId="4203457754" sldId="290"/>
            <ac:grpSpMk id="11" creationId="{1F2B4773-3207-44CC-B7AC-892B70498211}"/>
          </ac:grpSpMkLst>
        </pc:grpChg>
        <pc:picChg chg="add mod">
          <ac:chgData name="Little, Melissa     (ASD-W)" userId="9575b922-afb6-453e-bbe9-bfec1f6560f9" providerId="ADAL" clId="{EEF9F61A-6FFA-4BFB-99B7-C2E10DB466D9}" dt="2020-10-01T14:25:43.497" v="250" actId="26606"/>
          <ac:picMkLst>
            <pc:docMk/>
            <pc:sldMk cId="4203457754" sldId="290"/>
            <ac:picMk id="6" creationId="{75F69533-CCD4-4129-B400-517CDDABB5C4}"/>
          </ac:picMkLst>
        </pc:picChg>
        <pc:cxnChg chg="add">
          <ac:chgData name="Little, Melissa     (ASD-W)" userId="9575b922-afb6-453e-bbe9-bfec1f6560f9" providerId="ADAL" clId="{EEF9F61A-6FFA-4BFB-99B7-C2E10DB466D9}" dt="2020-10-01T14:25:43.497" v="250" actId="26606"/>
          <ac:cxnSpMkLst>
            <pc:docMk/>
            <pc:sldMk cId="4203457754" sldId="290"/>
            <ac:cxnSpMk id="27" creationId="{063B6EC6-D752-4EE7-908B-F8F19E8C7FEA}"/>
          </ac:cxnSpMkLst>
        </pc:cxnChg>
        <pc:cxnChg chg="add">
          <ac:chgData name="Little, Melissa     (ASD-W)" userId="9575b922-afb6-453e-bbe9-bfec1f6560f9" providerId="ADAL" clId="{EEF9F61A-6FFA-4BFB-99B7-C2E10DB466D9}" dt="2020-10-01T14:25:43.497" v="250" actId="26606"/>
          <ac:cxnSpMkLst>
            <pc:docMk/>
            <pc:sldMk cId="4203457754" sldId="290"/>
            <ac:cxnSpMk id="29" creationId="{EFECD4E8-AD3E-4228-82A2-9461958EA94D}"/>
          </ac:cxnSpMkLst>
        </pc:cxnChg>
      </pc:sldChg>
      <pc:sldChg chg="new del">
        <pc:chgData name="Little, Melissa     (ASD-W)" userId="9575b922-afb6-453e-bbe9-bfec1f6560f9" providerId="ADAL" clId="{EEF9F61A-6FFA-4BFB-99B7-C2E10DB466D9}" dt="2020-10-01T14:38:40.721" v="777" actId="2696"/>
        <pc:sldMkLst>
          <pc:docMk/>
          <pc:sldMk cId="1240997275" sldId="291"/>
        </pc:sldMkLst>
      </pc:sldChg>
      <pc:sldChg chg="addSp delSp modSp new mod">
        <pc:chgData name="Little, Melissa     (ASD-W)" userId="9575b922-afb6-453e-bbe9-bfec1f6560f9" providerId="ADAL" clId="{EEF9F61A-6FFA-4BFB-99B7-C2E10DB466D9}" dt="2020-10-02T14:32:32.071" v="3018" actId="20577"/>
        <pc:sldMkLst>
          <pc:docMk/>
          <pc:sldMk cId="2827005089" sldId="292"/>
        </pc:sldMkLst>
        <pc:spChg chg="mod">
          <ac:chgData name="Little, Melissa     (ASD-W)" userId="9575b922-afb6-453e-bbe9-bfec1f6560f9" providerId="ADAL" clId="{EEF9F61A-6FFA-4BFB-99B7-C2E10DB466D9}" dt="2020-10-01T14:40:19.512" v="821" actId="122"/>
          <ac:spMkLst>
            <pc:docMk/>
            <pc:sldMk cId="2827005089" sldId="292"/>
            <ac:spMk id="2" creationId="{9FDFE522-DB52-4F54-9660-03CA7B1F311F}"/>
          </ac:spMkLst>
        </pc:spChg>
        <pc:spChg chg="del">
          <ac:chgData name="Little, Melissa     (ASD-W)" userId="9575b922-afb6-453e-bbe9-bfec1f6560f9" providerId="ADAL" clId="{EEF9F61A-6FFA-4BFB-99B7-C2E10DB466D9}" dt="2020-10-01T14:39:33.432" v="778" actId="931"/>
          <ac:spMkLst>
            <pc:docMk/>
            <pc:sldMk cId="2827005089" sldId="292"/>
            <ac:spMk id="3" creationId="{762B468C-FD2D-49EA-BA71-424D4B810B3E}"/>
          </ac:spMkLst>
        </pc:spChg>
        <pc:spChg chg="add mod">
          <ac:chgData name="Little, Melissa     (ASD-W)" userId="9575b922-afb6-453e-bbe9-bfec1f6560f9" providerId="ADAL" clId="{EEF9F61A-6FFA-4BFB-99B7-C2E10DB466D9}" dt="2020-10-02T14:32:32.071" v="3018" actId="20577"/>
          <ac:spMkLst>
            <pc:docMk/>
            <pc:sldMk cId="2827005089" sldId="292"/>
            <ac:spMk id="6" creationId="{932C8198-CDF9-48E1-84D9-9CF00A4C74CD}"/>
          </ac:spMkLst>
        </pc:spChg>
        <pc:picChg chg="add mod">
          <ac:chgData name="Little, Melissa     (ASD-W)" userId="9575b922-afb6-453e-bbe9-bfec1f6560f9" providerId="ADAL" clId="{EEF9F61A-6FFA-4BFB-99B7-C2E10DB466D9}" dt="2020-10-01T14:40:23.300" v="822" actId="14100"/>
          <ac:picMkLst>
            <pc:docMk/>
            <pc:sldMk cId="2827005089" sldId="292"/>
            <ac:picMk id="5" creationId="{1952B9CD-B592-4EF7-8541-54FE77600B29}"/>
          </ac:picMkLst>
        </pc:picChg>
      </pc:sldChg>
      <pc:sldChg chg="addSp modSp new mod setBg">
        <pc:chgData name="Little, Melissa     (ASD-W)" userId="9575b922-afb6-453e-bbe9-bfec1f6560f9" providerId="ADAL" clId="{EEF9F61A-6FFA-4BFB-99B7-C2E10DB466D9}" dt="2020-10-02T14:32:26.627" v="3016" actId="20577"/>
        <pc:sldMkLst>
          <pc:docMk/>
          <pc:sldMk cId="4081998621" sldId="293"/>
        </pc:sldMkLst>
        <pc:spChg chg="mod">
          <ac:chgData name="Little, Melissa     (ASD-W)" userId="9575b922-afb6-453e-bbe9-bfec1f6560f9" providerId="ADAL" clId="{EEF9F61A-6FFA-4BFB-99B7-C2E10DB466D9}" dt="2020-10-02T13:12:44.447" v="1301" actId="26606"/>
          <ac:spMkLst>
            <pc:docMk/>
            <pc:sldMk cId="4081998621" sldId="293"/>
            <ac:spMk id="2" creationId="{73F2F301-53BC-4D8B-8F90-7015688D113B}"/>
          </ac:spMkLst>
        </pc:spChg>
        <pc:spChg chg="mod">
          <ac:chgData name="Little, Melissa     (ASD-W)" userId="9575b922-afb6-453e-bbe9-bfec1f6560f9" providerId="ADAL" clId="{EEF9F61A-6FFA-4BFB-99B7-C2E10DB466D9}" dt="2020-10-02T14:32:26.627" v="3016" actId="20577"/>
          <ac:spMkLst>
            <pc:docMk/>
            <pc:sldMk cId="4081998621" sldId="293"/>
            <ac:spMk id="3" creationId="{B9899FBA-604A-4C9A-9F58-871DD3C7A8E7}"/>
          </ac:spMkLst>
        </pc:spChg>
        <pc:spChg chg="add mod">
          <ac:chgData name="Little, Melissa     (ASD-W)" userId="9575b922-afb6-453e-bbe9-bfec1f6560f9" providerId="ADAL" clId="{EEF9F61A-6FFA-4BFB-99B7-C2E10DB466D9}" dt="2020-10-02T13:12:51.262" v="1303" actId="6549"/>
          <ac:spMkLst>
            <pc:docMk/>
            <pc:sldMk cId="4081998621" sldId="293"/>
            <ac:spMk id="6" creationId="{853EA560-8F28-4E38-91D3-A523EE12220F}"/>
          </ac:spMkLst>
        </pc:spChg>
        <pc:spChg chg="add">
          <ac:chgData name="Little, Melissa     (ASD-W)" userId="9575b922-afb6-453e-bbe9-bfec1f6560f9" providerId="ADAL" clId="{EEF9F61A-6FFA-4BFB-99B7-C2E10DB466D9}" dt="2020-10-02T13:12:44.447" v="1301" actId="26606"/>
          <ac:spMkLst>
            <pc:docMk/>
            <pc:sldMk cId="4081998621" sldId="293"/>
            <ac:spMk id="11" creationId="{9F4444CE-BC8D-4D61-B303-4C05614E62AB}"/>
          </ac:spMkLst>
        </pc:spChg>
        <pc:spChg chg="add">
          <ac:chgData name="Little, Melissa     (ASD-W)" userId="9575b922-afb6-453e-bbe9-bfec1f6560f9" providerId="ADAL" clId="{EEF9F61A-6FFA-4BFB-99B7-C2E10DB466D9}" dt="2020-10-02T13:12:44.447" v="1301" actId="26606"/>
          <ac:spMkLst>
            <pc:docMk/>
            <pc:sldMk cId="4081998621" sldId="293"/>
            <ac:spMk id="13" creationId="{62423CA5-E2E1-4789-B759-9906C1C94063}"/>
          </ac:spMkLst>
        </pc:spChg>
        <pc:spChg chg="add">
          <ac:chgData name="Little, Melissa     (ASD-W)" userId="9575b922-afb6-453e-bbe9-bfec1f6560f9" providerId="ADAL" clId="{EEF9F61A-6FFA-4BFB-99B7-C2E10DB466D9}" dt="2020-10-02T13:12:44.447" v="1301" actId="26606"/>
          <ac:spMkLst>
            <pc:docMk/>
            <pc:sldMk cId="4081998621" sldId="293"/>
            <ac:spMk id="15" creationId="{73772B81-181F-48B7-8826-4D9686D15DF5}"/>
          </ac:spMkLst>
        </pc:spChg>
        <pc:spChg chg="add">
          <ac:chgData name="Little, Melissa     (ASD-W)" userId="9575b922-afb6-453e-bbe9-bfec1f6560f9" providerId="ADAL" clId="{EEF9F61A-6FFA-4BFB-99B7-C2E10DB466D9}" dt="2020-10-02T13:12:44.447" v="1301" actId="26606"/>
          <ac:spMkLst>
            <pc:docMk/>
            <pc:sldMk cId="4081998621" sldId="293"/>
            <ac:spMk id="17" creationId="{B2205F6E-03C6-4E92-877C-E2482F6599AA}"/>
          </ac:spMkLst>
        </pc:spChg>
        <pc:picChg chg="add mod">
          <ac:chgData name="Little, Melissa     (ASD-W)" userId="9575b922-afb6-453e-bbe9-bfec1f6560f9" providerId="ADAL" clId="{EEF9F61A-6FFA-4BFB-99B7-C2E10DB466D9}" dt="2020-10-02T13:12:44.447" v="1301" actId="26606"/>
          <ac:picMkLst>
            <pc:docMk/>
            <pc:sldMk cId="4081998621" sldId="293"/>
            <ac:picMk id="5" creationId="{CAC5B03D-D8DF-46C1-8C3B-7B5FAF8122B0}"/>
          </ac:picMkLst>
        </pc:picChg>
      </pc:sldChg>
      <pc:sldChg chg="addSp modSp new mod setBg">
        <pc:chgData name="Little, Melissa     (ASD-W)" userId="9575b922-afb6-453e-bbe9-bfec1f6560f9" providerId="ADAL" clId="{EEF9F61A-6FFA-4BFB-99B7-C2E10DB466D9}" dt="2020-10-02T13:17:28.862" v="1769" actId="26606"/>
        <pc:sldMkLst>
          <pc:docMk/>
          <pc:sldMk cId="765725914" sldId="294"/>
        </pc:sldMkLst>
        <pc:spChg chg="mod">
          <ac:chgData name="Little, Melissa     (ASD-W)" userId="9575b922-afb6-453e-bbe9-bfec1f6560f9" providerId="ADAL" clId="{EEF9F61A-6FFA-4BFB-99B7-C2E10DB466D9}" dt="2020-10-02T13:17:28.862" v="1769" actId="26606"/>
          <ac:spMkLst>
            <pc:docMk/>
            <pc:sldMk cId="765725914" sldId="294"/>
            <ac:spMk id="2" creationId="{38373244-DBE4-4B71-B787-6C94238F9619}"/>
          </ac:spMkLst>
        </pc:spChg>
        <pc:spChg chg="mod ord">
          <ac:chgData name="Little, Melissa     (ASD-W)" userId="9575b922-afb6-453e-bbe9-bfec1f6560f9" providerId="ADAL" clId="{EEF9F61A-6FFA-4BFB-99B7-C2E10DB466D9}" dt="2020-10-02T13:17:28.862" v="1769" actId="26606"/>
          <ac:spMkLst>
            <pc:docMk/>
            <pc:sldMk cId="765725914" sldId="294"/>
            <ac:spMk id="3" creationId="{E71775E6-42E9-4678-8FDF-E695F0094014}"/>
          </ac:spMkLst>
        </pc:spChg>
        <pc:picChg chg="add mod">
          <ac:chgData name="Little, Melissa     (ASD-W)" userId="9575b922-afb6-453e-bbe9-bfec1f6560f9" providerId="ADAL" clId="{EEF9F61A-6FFA-4BFB-99B7-C2E10DB466D9}" dt="2020-10-02T13:17:28.862" v="1769" actId="26606"/>
          <ac:picMkLst>
            <pc:docMk/>
            <pc:sldMk cId="765725914" sldId="294"/>
            <ac:picMk id="5" creationId="{EDF96148-BC38-4031-ABB6-42249388BBA1}"/>
          </ac:picMkLst>
        </pc:picChg>
      </pc:sldChg>
      <pc:sldChg chg="addSp delSp modSp new mod setBg">
        <pc:chgData name="Little, Melissa     (ASD-W)" userId="9575b922-afb6-453e-bbe9-bfec1f6560f9" providerId="ADAL" clId="{EEF9F61A-6FFA-4BFB-99B7-C2E10DB466D9}" dt="2020-10-02T14:33:32.556" v="3021" actId="20577"/>
        <pc:sldMkLst>
          <pc:docMk/>
          <pc:sldMk cId="3105441784" sldId="295"/>
        </pc:sldMkLst>
        <pc:spChg chg="mod">
          <ac:chgData name="Little, Melissa     (ASD-W)" userId="9575b922-afb6-453e-bbe9-bfec1f6560f9" providerId="ADAL" clId="{EEF9F61A-6FFA-4BFB-99B7-C2E10DB466D9}" dt="2020-10-02T13:42:51.522" v="3002" actId="255"/>
          <ac:spMkLst>
            <pc:docMk/>
            <pc:sldMk cId="3105441784" sldId="295"/>
            <ac:spMk id="2" creationId="{6A50745D-B0E0-455B-9CBB-21DD47634FFB}"/>
          </ac:spMkLst>
        </pc:spChg>
        <pc:spChg chg="del mod">
          <ac:chgData name="Little, Melissa     (ASD-W)" userId="9575b922-afb6-453e-bbe9-bfec1f6560f9" providerId="ADAL" clId="{EEF9F61A-6FFA-4BFB-99B7-C2E10DB466D9}" dt="2020-10-02T13:34:15.752" v="2205" actId="478"/>
          <ac:spMkLst>
            <pc:docMk/>
            <pc:sldMk cId="3105441784" sldId="295"/>
            <ac:spMk id="3" creationId="{E4CC7049-B6B2-4A17-B664-E2331A97FC10}"/>
          </ac:spMkLst>
        </pc:spChg>
        <pc:spChg chg="mod ord">
          <ac:chgData name="Little, Melissa     (ASD-W)" userId="9575b922-afb6-453e-bbe9-bfec1f6560f9" providerId="ADAL" clId="{EEF9F61A-6FFA-4BFB-99B7-C2E10DB466D9}" dt="2020-10-02T14:33:32.556" v="3021" actId="20577"/>
          <ac:spMkLst>
            <pc:docMk/>
            <pc:sldMk cId="3105441784" sldId="295"/>
            <ac:spMk id="4" creationId="{10CEF19E-9C0B-43BD-9504-9FE40E98B6CA}"/>
          </ac:spMkLst>
        </pc:spChg>
        <pc:spChg chg="add del mod">
          <ac:chgData name="Little, Melissa     (ASD-W)" userId="9575b922-afb6-453e-bbe9-bfec1f6560f9" providerId="ADAL" clId="{EEF9F61A-6FFA-4BFB-99B7-C2E10DB466D9}" dt="2020-10-02T13:42:41.425" v="3001"/>
          <ac:spMkLst>
            <pc:docMk/>
            <pc:sldMk cId="3105441784" sldId="295"/>
            <ac:spMk id="9" creationId="{4768242A-2908-4E5D-B1AB-8093606C7DAF}"/>
          </ac:spMkLst>
        </pc:spChg>
        <pc:spChg chg="add del">
          <ac:chgData name="Little, Melissa     (ASD-W)" userId="9575b922-afb6-453e-bbe9-bfec1f6560f9" providerId="ADAL" clId="{EEF9F61A-6FFA-4BFB-99B7-C2E10DB466D9}" dt="2020-10-02T13:41:16.017" v="2985" actId="26606"/>
          <ac:spMkLst>
            <pc:docMk/>
            <pc:sldMk cId="3105441784" sldId="295"/>
            <ac:spMk id="25" creationId="{62423CA5-E2E1-4789-B759-9906C1C94063}"/>
          </ac:spMkLst>
        </pc:spChg>
        <pc:spChg chg="add del">
          <ac:chgData name="Little, Melissa     (ASD-W)" userId="9575b922-afb6-453e-bbe9-bfec1f6560f9" providerId="ADAL" clId="{EEF9F61A-6FFA-4BFB-99B7-C2E10DB466D9}" dt="2020-10-02T13:41:16.017" v="2985" actId="26606"/>
          <ac:spMkLst>
            <pc:docMk/>
            <pc:sldMk cId="3105441784" sldId="295"/>
            <ac:spMk id="27" creationId="{73772B81-181F-48B7-8826-4D9686D15DF5}"/>
          </ac:spMkLst>
        </pc:spChg>
        <pc:spChg chg="add del">
          <ac:chgData name="Little, Melissa     (ASD-W)" userId="9575b922-afb6-453e-bbe9-bfec1f6560f9" providerId="ADAL" clId="{EEF9F61A-6FFA-4BFB-99B7-C2E10DB466D9}" dt="2020-10-02T13:41:16.017" v="2985" actId="26606"/>
          <ac:spMkLst>
            <pc:docMk/>
            <pc:sldMk cId="3105441784" sldId="295"/>
            <ac:spMk id="28" creationId="{9F4444CE-BC8D-4D61-B303-4C05614E62AB}"/>
          </ac:spMkLst>
        </pc:spChg>
        <pc:spChg chg="add del">
          <ac:chgData name="Little, Melissa     (ASD-W)" userId="9575b922-afb6-453e-bbe9-bfec1f6560f9" providerId="ADAL" clId="{EEF9F61A-6FFA-4BFB-99B7-C2E10DB466D9}" dt="2020-10-02T13:41:16.017" v="2985" actId="26606"/>
          <ac:spMkLst>
            <pc:docMk/>
            <pc:sldMk cId="3105441784" sldId="295"/>
            <ac:spMk id="29" creationId="{B2205F6E-03C6-4E92-877C-E2482F6599AA}"/>
          </ac:spMkLst>
        </pc:spChg>
        <pc:grpChg chg="add del">
          <ac:chgData name="Little, Melissa     (ASD-W)" userId="9575b922-afb6-453e-bbe9-bfec1f6560f9" providerId="ADAL" clId="{EEF9F61A-6FFA-4BFB-99B7-C2E10DB466D9}" dt="2020-10-02T13:41:11.111" v="2981" actId="26606"/>
          <ac:grpSpMkLst>
            <pc:docMk/>
            <pc:sldMk cId="3105441784" sldId="295"/>
            <ac:grpSpMk id="11" creationId="{1F2B4773-3207-44CC-B7AC-892B70498211}"/>
          </ac:grpSpMkLst>
        </pc:grpChg>
        <pc:grpChg chg="add del">
          <ac:chgData name="Little, Melissa     (ASD-W)" userId="9575b922-afb6-453e-bbe9-bfec1f6560f9" providerId="ADAL" clId="{EEF9F61A-6FFA-4BFB-99B7-C2E10DB466D9}" dt="2020-10-02T13:41:11.991" v="2983" actId="26606"/>
          <ac:grpSpMkLst>
            <pc:docMk/>
            <pc:sldMk cId="3105441784" sldId="295"/>
            <ac:grpSpMk id="23" creationId="{1F2B4773-3207-44CC-B7AC-892B70498211}"/>
          </ac:grpSpMkLst>
        </pc:grpChg>
        <pc:grpChg chg="add del">
          <ac:chgData name="Little, Melissa     (ASD-W)" userId="9575b922-afb6-453e-bbe9-bfec1f6560f9" providerId="ADAL" clId="{EEF9F61A-6FFA-4BFB-99B7-C2E10DB466D9}" dt="2020-10-02T13:41:16.017" v="2985" actId="26606"/>
          <ac:grpSpMkLst>
            <pc:docMk/>
            <pc:sldMk cId="3105441784" sldId="295"/>
            <ac:grpSpMk id="26" creationId="{1F2B4773-3207-44CC-B7AC-892B70498211}"/>
          </ac:grpSpMkLst>
        </pc:grpChg>
        <pc:grpChg chg="add">
          <ac:chgData name="Little, Melissa     (ASD-W)" userId="9575b922-afb6-453e-bbe9-bfec1f6560f9" providerId="ADAL" clId="{EEF9F61A-6FFA-4BFB-99B7-C2E10DB466D9}" dt="2020-10-02T13:41:16.032" v="2986" actId="26606"/>
          <ac:grpSpMkLst>
            <pc:docMk/>
            <pc:sldMk cId="3105441784" sldId="295"/>
            <ac:grpSpMk id="31" creationId="{1F2B4773-3207-44CC-B7AC-892B70498211}"/>
          </ac:grpSpMkLst>
        </pc:grpChg>
        <pc:picChg chg="add mod">
          <ac:chgData name="Little, Melissa     (ASD-W)" userId="9575b922-afb6-453e-bbe9-bfec1f6560f9" providerId="ADAL" clId="{EEF9F61A-6FFA-4BFB-99B7-C2E10DB466D9}" dt="2020-10-02T13:44:00.217" v="3012" actId="14100"/>
          <ac:picMkLst>
            <pc:docMk/>
            <pc:sldMk cId="3105441784" sldId="295"/>
            <ac:picMk id="6" creationId="{6DAFCF35-B044-4926-8FE7-C511D2057FA9}"/>
          </ac:picMkLst>
        </pc:picChg>
        <pc:picChg chg="add del mod">
          <ac:chgData name="Little, Melissa     (ASD-W)" userId="9575b922-afb6-453e-bbe9-bfec1f6560f9" providerId="ADAL" clId="{EEF9F61A-6FFA-4BFB-99B7-C2E10DB466D9}" dt="2020-10-02T13:42:40.815" v="2999" actId="1076"/>
          <ac:picMkLst>
            <pc:docMk/>
            <pc:sldMk cId="3105441784" sldId="295"/>
            <ac:picMk id="8" creationId="{C8B9CD8B-28EF-4671-9710-1E8047B02DBA}"/>
          </ac:picMkLst>
        </pc:pic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317A65-8390-4E3C-8A24-9C1005BCEABA}" type="doc">
      <dgm:prSet loTypeId="urn:microsoft.com/office/officeart/2018/2/layout/IconVerticalSolidList" loCatId="icon" qsTypeId="urn:microsoft.com/office/officeart/2005/8/quickstyle/simple1" qsCatId="simple" csTypeId="urn:microsoft.com/office/officeart/2018/5/colors/Iconchunking_neutralbg_colorful2" csCatId="colorful" phldr="1"/>
      <dgm:spPr/>
      <dgm:t>
        <a:bodyPr/>
        <a:lstStyle/>
        <a:p>
          <a:endParaRPr lang="en-US"/>
        </a:p>
      </dgm:t>
    </dgm:pt>
    <dgm:pt modelId="{01B965F8-E325-43B3-80B3-B9D1E0388BA4}">
      <dgm:prSet/>
      <dgm:spPr/>
      <dgm:t>
        <a:bodyPr/>
        <a:lstStyle/>
        <a:p>
          <a:pPr>
            <a:lnSpc>
              <a:spcPct val="100000"/>
            </a:lnSpc>
          </a:pPr>
          <a:endParaRPr lang="en-US" b="1" dirty="0"/>
        </a:p>
      </dgm:t>
    </dgm:pt>
    <dgm:pt modelId="{54BC3EB5-4779-4295-B263-A5EE4BC01C72}" type="parTrans" cxnId="{AE30458B-DAD5-4515-A0A8-7AF405483E95}">
      <dgm:prSet/>
      <dgm:spPr/>
      <dgm:t>
        <a:bodyPr/>
        <a:lstStyle/>
        <a:p>
          <a:endParaRPr lang="en-US"/>
        </a:p>
      </dgm:t>
    </dgm:pt>
    <dgm:pt modelId="{D9FB109A-2592-4A30-94DA-80D89CA21E17}" type="sibTrans" cxnId="{AE30458B-DAD5-4515-A0A8-7AF405483E95}">
      <dgm:prSet/>
      <dgm:spPr/>
      <dgm:t>
        <a:bodyPr/>
        <a:lstStyle/>
        <a:p>
          <a:endParaRPr lang="en-US"/>
        </a:p>
      </dgm:t>
    </dgm:pt>
    <dgm:pt modelId="{D456CB0D-7FD2-4EF8-BAE5-7BB68CBD569C}">
      <dgm:prSet/>
      <dgm:spPr/>
      <dgm:t>
        <a:bodyPr/>
        <a:lstStyle/>
        <a:p>
          <a:pPr>
            <a:lnSpc>
              <a:spcPct val="100000"/>
            </a:lnSpc>
          </a:pPr>
          <a:endParaRPr lang="en-US" dirty="0"/>
        </a:p>
      </dgm:t>
    </dgm:pt>
    <dgm:pt modelId="{2CA6D229-346F-4A50-9D72-6871FD9014D2}" type="parTrans" cxnId="{DCC756BF-8846-411D-A43A-9DCD497855F5}">
      <dgm:prSet/>
      <dgm:spPr/>
      <dgm:t>
        <a:bodyPr/>
        <a:lstStyle/>
        <a:p>
          <a:endParaRPr lang="en-US"/>
        </a:p>
      </dgm:t>
    </dgm:pt>
    <dgm:pt modelId="{89661896-A979-48DD-8B17-88222238DBD0}" type="sibTrans" cxnId="{DCC756BF-8846-411D-A43A-9DCD497855F5}">
      <dgm:prSet/>
      <dgm:spPr/>
      <dgm:t>
        <a:bodyPr/>
        <a:lstStyle/>
        <a:p>
          <a:endParaRPr lang="en-US"/>
        </a:p>
      </dgm:t>
    </dgm:pt>
    <dgm:pt modelId="{E1C50BCF-4341-4FE3-909A-A05E62610686}">
      <dgm:prSet/>
      <dgm:spPr/>
      <dgm:t>
        <a:bodyPr/>
        <a:lstStyle/>
        <a:p>
          <a:pPr>
            <a:lnSpc>
              <a:spcPct val="100000"/>
            </a:lnSpc>
          </a:pPr>
          <a:r>
            <a:rPr lang="en-US" b="1" dirty="0"/>
            <a:t>Visitors</a:t>
          </a:r>
        </a:p>
      </dgm:t>
    </dgm:pt>
    <dgm:pt modelId="{37287D1C-9A77-4D5F-9D2B-78D65EC7BE06}" type="parTrans" cxnId="{C746E1DB-6C1C-4011-8F33-80397E2199E4}">
      <dgm:prSet/>
      <dgm:spPr/>
      <dgm:t>
        <a:bodyPr/>
        <a:lstStyle/>
        <a:p>
          <a:endParaRPr lang="en-US"/>
        </a:p>
      </dgm:t>
    </dgm:pt>
    <dgm:pt modelId="{DA290AD4-4CCE-4E29-8FD8-F344753A610C}" type="sibTrans" cxnId="{C746E1DB-6C1C-4011-8F33-80397E2199E4}">
      <dgm:prSet/>
      <dgm:spPr/>
      <dgm:t>
        <a:bodyPr/>
        <a:lstStyle/>
        <a:p>
          <a:endParaRPr lang="en-US"/>
        </a:p>
      </dgm:t>
    </dgm:pt>
    <dgm:pt modelId="{022A9CC9-DE66-45F5-BC7C-F82FCC7EA29A}">
      <dgm:prSet custT="1"/>
      <dgm:spPr/>
      <dgm:t>
        <a:bodyPr/>
        <a:lstStyle/>
        <a:p>
          <a:pPr>
            <a:lnSpc>
              <a:spcPct val="100000"/>
            </a:lnSpc>
          </a:pPr>
          <a:endParaRPr lang="en-US" sz="1800" dirty="0"/>
        </a:p>
      </dgm:t>
    </dgm:pt>
    <dgm:pt modelId="{226D4D88-ED77-4EAA-AB66-FF7829EF4692}" type="parTrans" cxnId="{76C2B31A-D28D-4419-9C6D-6AF2C31AACB5}">
      <dgm:prSet/>
      <dgm:spPr/>
      <dgm:t>
        <a:bodyPr/>
        <a:lstStyle/>
        <a:p>
          <a:endParaRPr lang="en-US"/>
        </a:p>
      </dgm:t>
    </dgm:pt>
    <dgm:pt modelId="{6B616B54-4F7E-4C19-AB07-CF929DE0226E}" type="sibTrans" cxnId="{76C2B31A-D28D-4419-9C6D-6AF2C31AACB5}">
      <dgm:prSet/>
      <dgm:spPr/>
      <dgm:t>
        <a:bodyPr/>
        <a:lstStyle/>
        <a:p>
          <a:endParaRPr lang="en-US"/>
        </a:p>
      </dgm:t>
    </dgm:pt>
    <dgm:pt modelId="{E25CB8D7-2E39-4D62-85A9-BEB48A46DBE6}">
      <dgm:prSet/>
      <dgm:spPr/>
      <dgm:t>
        <a:bodyPr/>
        <a:lstStyle/>
        <a:p>
          <a:pPr>
            <a:lnSpc>
              <a:spcPct val="100000"/>
            </a:lnSpc>
          </a:pPr>
          <a:r>
            <a:rPr lang="en-US" b="1" dirty="0"/>
            <a:t>Pick ups</a:t>
          </a:r>
        </a:p>
      </dgm:t>
    </dgm:pt>
    <dgm:pt modelId="{864BA4B8-618E-4E49-A6C4-E31689422AD4}" type="parTrans" cxnId="{F4C8ED5B-F2B8-499C-B1A5-085EC230F845}">
      <dgm:prSet/>
      <dgm:spPr/>
      <dgm:t>
        <a:bodyPr/>
        <a:lstStyle/>
        <a:p>
          <a:endParaRPr lang="en-US"/>
        </a:p>
      </dgm:t>
    </dgm:pt>
    <dgm:pt modelId="{6EF84E7B-CD53-49F5-9901-898CB2DB0284}" type="sibTrans" cxnId="{F4C8ED5B-F2B8-499C-B1A5-085EC230F845}">
      <dgm:prSet/>
      <dgm:spPr/>
      <dgm:t>
        <a:bodyPr/>
        <a:lstStyle/>
        <a:p>
          <a:endParaRPr lang="en-US"/>
        </a:p>
      </dgm:t>
    </dgm:pt>
    <dgm:pt modelId="{FEA0EDC1-022C-43AF-809A-43A91E8CBF17}">
      <dgm:prSet/>
      <dgm:spPr/>
      <dgm:t>
        <a:bodyPr/>
        <a:lstStyle/>
        <a:p>
          <a:pPr>
            <a:lnSpc>
              <a:spcPct val="100000"/>
            </a:lnSpc>
          </a:pPr>
          <a:endParaRPr lang="en-US" dirty="0"/>
        </a:p>
      </dgm:t>
    </dgm:pt>
    <dgm:pt modelId="{559973B4-D0F4-4A49-A038-9D777A950745}" type="parTrans" cxnId="{3CE090A0-12C1-4496-AFA5-7B8A87A738BD}">
      <dgm:prSet/>
      <dgm:spPr/>
      <dgm:t>
        <a:bodyPr/>
        <a:lstStyle/>
        <a:p>
          <a:endParaRPr lang="en-US"/>
        </a:p>
      </dgm:t>
    </dgm:pt>
    <dgm:pt modelId="{07076A80-BF1A-4A31-9612-2DC93C15CE8D}" type="sibTrans" cxnId="{3CE090A0-12C1-4496-AFA5-7B8A87A738BD}">
      <dgm:prSet/>
      <dgm:spPr/>
      <dgm:t>
        <a:bodyPr/>
        <a:lstStyle/>
        <a:p>
          <a:endParaRPr lang="en-US"/>
        </a:p>
      </dgm:t>
    </dgm:pt>
    <dgm:pt modelId="{2756541A-21BE-48F6-8E0D-3BCA82B4A5DD}" type="pres">
      <dgm:prSet presAssocID="{05317A65-8390-4E3C-8A24-9C1005BCEABA}" presName="root" presStyleCnt="0">
        <dgm:presLayoutVars>
          <dgm:dir/>
          <dgm:resizeHandles val="exact"/>
        </dgm:presLayoutVars>
      </dgm:prSet>
      <dgm:spPr/>
    </dgm:pt>
    <dgm:pt modelId="{0136EB6F-3F9D-4180-8519-0AB97E8CC939}" type="pres">
      <dgm:prSet presAssocID="{01B965F8-E325-43B3-80B3-B9D1E0388BA4}" presName="compNode" presStyleCnt="0"/>
      <dgm:spPr/>
    </dgm:pt>
    <dgm:pt modelId="{32314668-9309-4DF2-AFCD-BC9C12A1FF4C}" type="pres">
      <dgm:prSet presAssocID="{01B965F8-E325-43B3-80B3-B9D1E0388BA4}" presName="bgRect" presStyleLbl="bgShp" presStyleIdx="0" presStyleCnt="3" custScaleX="92968" custScaleY="39065" custLinFactNeighborX="-820" custLinFactNeighborY="14505"/>
      <dgm:spPr/>
    </dgm:pt>
    <dgm:pt modelId="{E589E1EE-BD82-4DC5-B9A2-E3963FE86E92}" type="pres">
      <dgm:prSet presAssocID="{01B965F8-E325-43B3-80B3-B9D1E0388BA4}" presName="iconRect" presStyleLbl="node1" presStyleIdx="0" presStyleCnt="3" custLinFactY="-100000" custLinFactNeighborX="-12481" custLinFactNeighborY="-10286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solidFill>
            <a:schemeClr val="tx1"/>
          </a:solidFill>
        </a:ln>
      </dgm:spPr>
      <dgm:extLst>
        <a:ext uri="{E40237B7-FDA0-4F09-8148-C483321AD2D9}">
          <dgm14:cNvPr xmlns:dgm14="http://schemas.microsoft.com/office/drawing/2010/diagram" id="0" name="" descr="Clipboard"/>
        </a:ext>
      </dgm:extLst>
    </dgm:pt>
    <dgm:pt modelId="{2D7A2283-6FCD-45CE-B774-1DEE58C58CD9}" type="pres">
      <dgm:prSet presAssocID="{01B965F8-E325-43B3-80B3-B9D1E0388BA4}" presName="spaceRect" presStyleCnt="0"/>
      <dgm:spPr/>
    </dgm:pt>
    <dgm:pt modelId="{1FBDD335-7950-460A-BF80-5DE5081332E0}" type="pres">
      <dgm:prSet presAssocID="{01B965F8-E325-43B3-80B3-B9D1E0388BA4}" presName="parTx" presStyleLbl="revTx" presStyleIdx="0" presStyleCnt="6">
        <dgm:presLayoutVars>
          <dgm:chMax val="0"/>
          <dgm:chPref val="0"/>
        </dgm:presLayoutVars>
      </dgm:prSet>
      <dgm:spPr/>
    </dgm:pt>
    <dgm:pt modelId="{1F4D9BB6-E1FF-4735-A38E-8475813788AE}" type="pres">
      <dgm:prSet presAssocID="{01B965F8-E325-43B3-80B3-B9D1E0388BA4}" presName="desTx" presStyleLbl="revTx" presStyleIdx="1" presStyleCnt="6">
        <dgm:presLayoutVars/>
      </dgm:prSet>
      <dgm:spPr/>
    </dgm:pt>
    <dgm:pt modelId="{0F013613-999A-4966-A70E-01AAF2ED1758}" type="pres">
      <dgm:prSet presAssocID="{D9FB109A-2592-4A30-94DA-80D89CA21E17}" presName="sibTrans" presStyleCnt="0"/>
      <dgm:spPr/>
    </dgm:pt>
    <dgm:pt modelId="{1D28C526-5D05-4F0C-929F-C3A3DDE4C6DD}" type="pres">
      <dgm:prSet presAssocID="{E1C50BCF-4341-4FE3-909A-A05E62610686}" presName="compNode" presStyleCnt="0"/>
      <dgm:spPr/>
    </dgm:pt>
    <dgm:pt modelId="{2C370D45-3343-4DA7-BF79-01D61F838243}" type="pres">
      <dgm:prSet presAssocID="{E1C50BCF-4341-4FE3-909A-A05E62610686}" presName="bgRect" presStyleLbl="bgShp" presStyleIdx="1" presStyleCnt="3" custScaleX="100000" custScaleY="185607" custLinFactNeighborX="1294" custLinFactNeighborY="3116"/>
      <dgm:spPr/>
    </dgm:pt>
    <dgm:pt modelId="{6273B873-B778-4C28-9469-5AB119AA12B2}" type="pres">
      <dgm:prSet presAssocID="{E1C50BCF-4341-4FE3-909A-A05E62610686}" presName="iconRect" presStyleLbl="node1" presStyleIdx="1" presStyleCnt="3" custLinFactNeighborX="-13410" custLinFactNeighborY="-6067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Family with boy"/>
        </a:ext>
      </dgm:extLst>
    </dgm:pt>
    <dgm:pt modelId="{AD542E73-AC6B-424C-A548-CAC03B3BECF5}" type="pres">
      <dgm:prSet presAssocID="{E1C50BCF-4341-4FE3-909A-A05E62610686}" presName="spaceRect" presStyleCnt="0"/>
      <dgm:spPr/>
    </dgm:pt>
    <dgm:pt modelId="{0AE45AD2-B311-4635-817D-20EF4052B62A}" type="pres">
      <dgm:prSet presAssocID="{E1C50BCF-4341-4FE3-909A-A05E62610686}" presName="parTx" presStyleLbl="revTx" presStyleIdx="2" presStyleCnt="6" custLinFactNeighborX="-22193" custLinFactNeighborY="-5530">
        <dgm:presLayoutVars>
          <dgm:chMax val="0"/>
          <dgm:chPref val="0"/>
        </dgm:presLayoutVars>
      </dgm:prSet>
      <dgm:spPr/>
    </dgm:pt>
    <dgm:pt modelId="{68CAD59B-271C-4989-BDFE-D34DE1EEDD5E}" type="pres">
      <dgm:prSet presAssocID="{E1C50BCF-4341-4FE3-909A-A05E62610686}" presName="desTx" presStyleLbl="revTx" presStyleIdx="3" presStyleCnt="6" custScaleX="144315">
        <dgm:presLayoutVars/>
      </dgm:prSet>
      <dgm:spPr/>
    </dgm:pt>
    <dgm:pt modelId="{4C9F2ECF-0D03-486F-B137-3C06E0529B6C}" type="pres">
      <dgm:prSet presAssocID="{DA290AD4-4CCE-4E29-8FD8-F344753A610C}" presName="sibTrans" presStyleCnt="0"/>
      <dgm:spPr/>
    </dgm:pt>
    <dgm:pt modelId="{BA5B9CF4-3421-45DA-BFB2-748309CDEE5E}" type="pres">
      <dgm:prSet presAssocID="{E25CB8D7-2E39-4D62-85A9-BEB48A46DBE6}" presName="compNode" presStyleCnt="0"/>
      <dgm:spPr/>
    </dgm:pt>
    <dgm:pt modelId="{C5A7772D-B38A-4459-A8CF-0C6C58375794}" type="pres">
      <dgm:prSet presAssocID="{E25CB8D7-2E39-4D62-85A9-BEB48A46DBE6}" presName="bgRect" presStyleLbl="bgShp" presStyleIdx="2" presStyleCnt="3" custScaleX="100000" custScaleY="189740" custLinFactNeighborX="1305" custLinFactNeighborY="81159"/>
      <dgm:spPr/>
    </dgm:pt>
    <dgm:pt modelId="{1D3D79CE-EA66-4AA0-8CA9-46A642AF1DC3}" type="pres">
      <dgm:prSet presAssocID="{E25CB8D7-2E39-4D62-85A9-BEB48A46DBE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Car"/>
        </a:ext>
      </dgm:extLst>
    </dgm:pt>
    <dgm:pt modelId="{1775F846-D266-403B-8119-4EF8CFFE9DC5}" type="pres">
      <dgm:prSet presAssocID="{E25CB8D7-2E39-4D62-85A9-BEB48A46DBE6}" presName="spaceRect" presStyleCnt="0"/>
      <dgm:spPr/>
    </dgm:pt>
    <dgm:pt modelId="{856E807E-897F-4226-95F7-E73706AB9521}" type="pres">
      <dgm:prSet presAssocID="{E25CB8D7-2E39-4D62-85A9-BEB48A46DBE6}" presName="parTx" presStyleLbl="revTx" presStyleIdx="4" presStyleCnt="6" custScaleX="143593">
        <dgm:presLayoutVars>
          <dgm:chMax val="0"/>
          <dgm:chPref val="0"/>
        </dgm:presLayoutVars>
      </dgm:prSet>
      <dgm:spPr/>
    </dgm:pt>
    <dgm:pt modelId="{D32FFCB7-9F04-4047-8C2B-B01114D9B3EB}" type="pres">
      <dgm:prSet presAssocID="{E25CB8D7-2E39-4D62-85A9-BEB48A46DBE6}" presName="desTx" presStyleLbl="revTx" presStyleIdx="5" presStyleCnt="6">
        <dgm:presLayoutVars/>
      </dgm:prSet>
      <dgm:spPr/>
    </dgm:pt>
  </dgm:ptLst>
  <dgm:cxnLst>
    <dgm:cxn modelId="{6654E917-3665-441E-B057-1B89AFE69555}" type="presOf" srcId="{05317A65-8390-4E3C-8A24-9C1005BCEABA}" destId="{2756541A-21BE-48F6-8E0D-3BCA82B4A5DD}" srcOrd="0" destOrd="0" presId="urn:microsoft.com/office/officeart/2018/2/layout/IconVerticalSolidList"/>
    <dgm:cxn modelId="{76C2B31A-D28D-4419-9C6D-6AF2C31AACB5}" srcId="{E1C50BCF-4341-4FE3-909A-A05E62610686}" destId="{022A9CC9-DE66-45F5-BC7C-F82FCC7EA29A}" srcOrd="0" destOrd="0" parTransId="{226D4D88-ED77-4EAA-AB66-FF7829EF4692}" sibTransId="{6B616B54-4F7E-4C19-AB07-CF929DE0226E}"/>
    <dgm:cxn modelId="{F4C8ED5B-F2B8-499C-B1A5-085EC230F845}" srcId="{05317A65-8390-4E3C-8A24-9C1005BCEABA}" destId="{E25CB8D7-2E39-4D62-85A9-BEB48A46DBE6}" srcOrd="2" destOrd="0" parTransId="{864BA4B8-618E-4E49-A6C4-E31689422AD4}" sibTransId="{6EF84E7B-CD53-49F5-9901-898CB2DB0284}"/>
    <dgm:cxn modelId="{B652A04F-AFAA-4B76-B33B-F816B46EBFA5}" type="presOf" srcId="{FEA0EDC1-022C-43AF-809A-43A91E8CBF17}" destId="{D32FFCB7-9F04-4047-8C2B-B01114D9B3EB}" srcOrd="0" destOrd="0" presId="urn:microsoft.com/office/officeart/2018/2/layout/IconVerticalSolidList"/>
    <dgm:cxn modelId="{C2337584-A008-4437-B5B4-84BDE3A9E26B}" type="presOf" srcId="{022A9CC9-DE66-45F5-BC7C-F82FCC7EA29A}" destId="{68CAD59B-271C-4989-BDFE-D34DE1EEDD5E}" srcOrd="0" destOrd="0" presId="urn:microsoft.com/office/officeart/2018/2/layout/IconVerticalSolidList"/>
    <dgm:cxn modelId="{AE30458B-DAD5-4515-A0A8-7AF405483E95}" srcId="{05317A65-8390-4E3C-8A24-9C1005BCEABA}" destId="{01B965F8-E325-43B3-80B3-B9D1E0388BA4}" srcOrd="0" destOrd="0" parTransId="{54BC3EB5-4779-4295-B263-A5EE4BC01C72}" sibTransId="{D9FB109A-2592-4A30-94DA-80D89CA21E17}"/>
    <dgm:cxn modelId="{3CE090A0-12C1-4496-AFA5-7B8A87A738BD}" srcId="{E25CB8D7-2E39-4D62-85A9-BEB48A46DBE6}" destId="{FEA0EDC1-022C-43AF-809A-43A91E8CBF17}" srcOrd="0" destOrd="0" parTransId="{559973B4-D0F4-4A49-A038-9D777A950745}" sibTransId="{07076A80-BF1A-4A31-9612-2DC93C15CE8D}"/>
    <dgm:cxn modelId="{994AC3A0-596A-4749-850A-39D9FC779BAC}" type="presOf" srcId="{E25CB8D7-2E39-4D62-85A9-BEB48A46DBE6}" destId="{856E807E-897F-4226-95F7-E73706AB9521}" srcOrd="0" destOrd="0" presId="urn:microsoft.com/office/officeart/2018/2/layout/IconVerticalSolidList"/>
    <dgm:cxn modelId="{C76D5EB4-1B26-405C-BA53-4F3511FC8464}" type="presOf" srcId="{E1C50BCF-4341-4FE3-909A-A05E62610686}" destId="{0AE45AD2-B311-4635-817D-20EF4052B62A}" srcOrd="0" destOrd="0" presId="urn:microsoft.com/office/officeart/2018/2/layout/IconVerticalSolidList"/>
    <dgm:cxn modelId="{DCC756BF-8846-411D-A43A-9DCD497855F5}" srcId="{01B965F8-E325-43B3-80B3-B9D1E0388BA4}" destId="{D456CB0D-7FD2-4EF8-BAE5-7BB68CBD569C}" srcOrd="0" destOrd="0" parTransId="{2CA6D229-346F-4A50-9D72-6871FD9014D2}" sibTransId="{89661896-A979-48DD-8B17-88222238DBD0}"/>
    <dgm:cxn modelId="{82E481C2-1F61-4366-B059-AA3FD9CCA1B4}" type="presOf" srcId="{01B965F8-E325-43B3-80B3-B9D1E0388BA4}" destId="{1FBDD335-7950-460A-BF80-5DE5081332E0}" srcOrd="0" destOrd="0" presId="urn:microsoft.com/office/officeart/2018/2/layout/IconVerticalSolidList"/>
    <dgm:cxn modelId="{14ECA5CC-A2A1-4445-8C29-695384251442}" type="presOf" srcId="{D456CB0D-7FD2-4EF8-BAE5-7BB68CBD569C}" destId="{1F4D9BB6-E1FF-4735-A38E-8475813788AE}" srcOrd="0" destOrd="0" presId="urn:microsoft.com/office/officeart/2018/2/layout/IconVerticalSolidList"/>
    <dgm:cxn modelId="{C746E1DB-6C1C-4011-8F33-80397E2199E4}" srcId="{05317A65-8390-4E3C-8A24-9C1005BCEABA}" destId="{E1C50BCF-4341-4FE3-909A-A05E62610686}" srcOrd="1" destOrd="0" parTransId="{37287D1C-9A77-4D5F-9D2B-78D65EC7BE06}" sibTransId="{DA290AD4-4CCE-4E29-8FD8-F344753A610C}"/>
    <dgm:cxn modelId="{551151BE-A360-436D-A752-853E7CBC44C4}" type="presParOf" srcId="{2756541A-21BE-48F6-8E0D-3BCA82B4A5DD}" destId="{0136EB6F-3F9D-4180-8519-0AB97E8CC939}" srcOrd="0" destOrd="0" presId="urn:microsoft.com/office/officeart/2018/2/layout/IconVerticalSolidList"/>
    <dgm:cxn modelId="{9DD30C98-D22C-4335-9E23-E894F4727144}" type="presParOf" srcId="{0136EB6F-3F9D-4180-8519-0AB97E8CC939}" destId="{32314668-9309-4DF2-AFCD-BC9C12A1FF4C}" srcOrd="0" destOrd="0" presId="urn:microsoft.com/office/officeart/2018/2/layout/IconVerticalSolidList"/>
    <dgm:cxn modelId="{1D676241-C616-4C0F-84C8-C74AA5DA7C71}" type="presParOf" srcId="{0136EB6F-3F9D-4180-8519-0AB97E8CC939}" destId="{E589E1EE-BD82-4DC5-B9A2-E3963FE86E92}" srcOrd="1" destOrd="0" presId="urn:microsoft.com/office/officeart/2018/2/layout/IconVerticalSolidList"/>
    <dgm:cxn modelId="{57FD6436-2E15-4497-BF7F-744BCF3F98AF}" type="presParOf" srcId="{0136EB6F-3F9D-4180-8519-0AB97E8CC939}" destId="{2D7A2283-6FCD-45CE-B774-1DEE58C58CD9}" srcOrd="2" destOrd="0" presId="urn:microsoft.com/office/officeart/2018/2/layout/IconVerticalSolidList"/>
    <dgm:cxn modelId="{0EBB6689-FF08-4886-801E-D5457F4B769B}" type="presParOf" srcId="{0136EB6F-3F9D-4180-8519-0AB97E8CC939}" destId="{1FBDD335-7950-460A-BF80-5DE5081332E0}" srcOrd="3" destOrd="0" presId="urn:microsoft.com/office/officeart/2018/2/layout/IconVerticalSolidList"/>
    <dgm:cxn modelId="{C08A7935-6EDE-4F3A-9D51-C1CC05E6C6DB}" type="presParOf" srcId="{0136EB6F-3F9D-4180-8519-0AB97E8CC939}" destId="{1F4D9BB6-E1FF-4735-A38E-8475813788AE}" srcOrd="4" destOrd="0" presId="urn:microsoft.com/office/officeart/2018/2/layout/IconVerticalSolidList"/>
    <dgm:cxn modelId="{92203491-20AA-4CCA-852F-5D76C5C6F6F8}" type="presParOf" srcId="{2756541A-21BE-48F6-8E0D-3BCA82B4A5DD}" destId="{0F013613-999A-4966-A70E-01AAF2ED1758}" srcOrd="1" destOrd="0" presId="urn:microsoft.com/office/officeart/2018/2/layout/IconVerticalSolidList"/>
    <dgm:cxn modelId="{B5804AF6-4FDD-4889-ACC9-6F1216893F16}" type="presParOf" srcId="{2756541A-21BE-48F6-8E0D-3BCA82B4A5DD}" destId="{1D28C526-5D05-4F0C-929F-C3A3DDE4C6DD}" srcOrd="2" destOrd="0" presId="urn:microsoft.com/office/officeart/2018/2/layout/IconVerticalSolidList"/>
    <dgm:cxn modelId="{897ED448-4D7C-4075-85E7-AD601E8DEE21}" type="presParOf" srcId="{1D28C526-5D05-4F0C-929F-C3A3DDE4C6DD}" destId="{2C370D45-3343-4DA7-BF79-01D61F838243}" srcOrd="0" destOrd="0" presId="urn:microsoft.com/office/officeart/2018/2/layout/IconVerticalSolidList"/>
    <dgm:cxn modelId="{C3C5D512-AD67-421A-871D-575D5341CEB2}" type="presParOf" srcId="{1D28C526-5D05-4F0C-929F-C3A3DDE4C6DD}" destId="{6273B873-B778-4C28-9469-5AB119AA12B2}" srcOrd="1" destOrd="0" presId="urn:microsoft.com/office/officeart/2018/2/layout/IconVerticalSolidList"/>
    <dgm:cxn modelId="{44936682-29E9-459E-B991-2E8AA410C0DF}" type="presParOf" srcId="{1D28C526-5D05-4F0C-929F-C3A3DDE4C6DD}" destId="{AD542E73-AC6B-424C-A548-CAC03B3BECF5}" srcOrd="2" destOrd="0" presId="urn:microsoft.com/office/officeart/2018/2/layout/IconVerticalSolidList"/>
    <dgm:cxn modelId="{FE036111-1AB0-439D-8EE4-6D391B4A2CAE}" type="presParOf" srcId="{1D28C526-5D05-4F0C-929F-C3A3DDE4C6DD}" destId="{0AE45AD2-B311-4635-817D-20EF4052B62A}" srcOrd="3" destOrd="0" presId="urn:microsoft.com/office/officeart/2018/2/layout/IconVerticalSolidList"/>
    <dgm:cxn modelId="{11DA166C-DB56-4E18-BC79-54F92C6D5C7E}" type="presParOf" srcId="{1D28C526-5D05-4F0C-929F-C3A3DDE4C6DD}" destId="{68CAD59B-271C-4989-BDFE-D34DE1EEDD5E}" srcOrd="4" destOrd="0" presId="urn:microsoft.com/office/officeart/2018/2/layout/IconVerticalSolidList"/>
    <dgm:cxn modelId="{C5725A4B-3C5A-4704-8E7F-91A623F3FEA7}" type="presParOf" srcId="{2756541A-21BE-48F6-8E0D-3BCA82B4A5DD}" destId="{4C9F2ECF-0D03-486F-B137-3C06E0529B6C}" srcOrd="3" destOrd="0" presId="urn:microsoft.com/office/officeart/2018/2/layout/IconVerticalSolidList"/>
    <dgm:cxn modelId="{5D44B7E2-A38D-4335-A22A-623EE6184C9A}" type="presParOf" srcId="{2756541A-21BE-48F6-8E0D-3BCA82B4A5DD}" destId="{BA5B9CF4-3421-45DA-BFB2-748309CDEE5E}" srcOrd="4" destOrd="0" presId="urn:microsoft.com/office/officeart/2018/2/layout/IconVerticalSolidList"/>
    <dgm:cxn modelId="{3B14D0F7-CD0B-4F0F-8859-4CB24D698B34}" type="presParOf" srcId="{BA5B9CF4-3421-45DA-BFB2-748309CDEE5E}" destId="{C5A7772D-B38A-4459-A8CF-0C6C58375794}" srcOrd="0" destOrd="0" presId="urn:microsoft.com/office/officeart/2018/2/layout/IconVerticalSolidList"/>
    <dgm:cxn modelId="{36CB60AB-049B-45FD-941C-C49F0C4E7B29}" type="presParOf" srcId="{BA5B9CF4-3421-45DA-BFB2-748309CDEE5E}" destId="{1D3D79CE-EA66-4AA0-8CA9-46A642AF1DC3}" srcOrd="1" destOrd="0" presId="urn:microsoft.com/office/officeart/2018/2/layout/IconVerticalSolidList"/>
    <dgm:cxn modelId="{1CFB90A3-F4A2-45D6-98B4-DD96531ED551}" type="presParOf" srcId="{BA5B9CF4-3421-45DA-BFB2-748309CDEE5E}" destId="{1775F846-D266-403B-8119-4EF8CFFE9DC5}" srcOrd="2" destOrd="0" presId="urn:microsoft.com/office/officeart/2018/2/layout/IconVerticalSolidList"/>
    <dgm:cxn modelId="{9C7A8046-257B-4554-85F9-62811C69D74C}" type="presParOf" srcId="{BA5B9CF4-3421-45DA-BFB2-748309CDEE5E}" destId="{856E807E-897F-4226-95F7-E73706AB9521}" srcOrd="3" destOrd="0" presId="urn:microsoft.com/office/officeart/2018/2/layout/IconVerticalSolidList"/>
    <dgm:cxn modelId="{F40E9995-1E74-4C9D-8415-BBAF56FDB934}" type="presParOf" srcId="{BA5B9CF4-3421-45DA-BFB2-748309CDEE5E}" destId="{D32FFCB7-9F04-4047-8C2B-B01114D9B3EB}"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314668-9309-4DF2-AFCD-BC9C12A1FF4C}">
      <dsp:nvSpPr>
        <dsp:cNvPr id="0" name=""/>
        <dsp:cNvSpPr/>
      </dsp:nvSpPr>
      <dsp:spPr>
        <a:xfrm>
          <a:off x="-185881" y="1303804"/>
          <a:ext cx="3801880" cy="121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89E1EE-BD82-4DC5-B9A2-E3963FE86E92}">
      <dsp:nvSpPr>
        <dsp:cNvPr id="0" name=""/>
        <dsp:cNvSpPr/>
      </dsp:nvSpPr>
      <dsp:spPr>
        <a:xfrm>
          <a:off x="-57757" y="57923"/>
          <a:ext cx="638846" cy="4937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sp>
    <dsp:sp modelId="{1FBDD335-7950-460A-BF80-5DE5081332E0}">
      <dsp:nvSpPr>
        <dsp:cNvPr id="0" name=""/>
        <dsp:cNvSpPr/>
      </dsp:nvSpPr>
      <dsp:spPr>
        <a:xfrm>
          <a:off x="852996" y="1302402"/>
          <a:ext cx="3065794" cy="8976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004" tIns="95004" rIns="95004" bIns="95004" numCol="1" spcCol="1270" anchor="ctr" anchorCtr="0">
          <a:noAutofit/>
        </a:bodyPr>
        <a:lstStyle/>
        <a:p>
          <a:pPr marL="0" lvl="0" indent="0" algn="l" defTabSz="1111250">
            <a:lnSpc>
              <a:spcPct val="100000"/>
            </a:lnSpc>
            <a:spcBef>
              <a:spcPct val="0"/>
            </a:spcBef>
            <a:spcAft>
              <a:spcPct val="35000"/>
            </a:spcAft>
            <a:buNone/>
          </a:pPr>
          <a:endParaRPr lang="en-US" sz="2500" b="1" kern="1200" dirty="0"/>
        </a:p>
      </dsp:txBody>
      <dsp:txXfrm>
        <a:off x="852996" y="1302402"/>
        <a:ext cx="3065794" cy="897678"/>
      </dsp:txXfrm>
    </dsp:sp>
    <dsp:sp modelId="{1F4D9BB6-E1FF-4735-A38E-8475813788AE}">
      <dsp:nvSpPr>
        <dsp:cNvPr id="0" name=""/>
        <dsp:cNvSpPr/>
      </dsp:nvSpPr>
      <dsp:spPr>
        <a:xfrm>
          <a:off x="3918791" y="1302402"/>
          <a:ext cx="2404193" cy="8976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004" tIns="95004" rIns="95004" bIns="95004" numCol="1" spcCol="1270" anchor="ctr" anchorCtr="0">
          <a:noAutofit/>
        </a:bodyPr>
        <a:lstStyle/>
        <a:p>
          <a:pPr marL="0" lvl="0" indent="0" algn="l" defTabSz="800100">
            <a:lnSpc>
              <a:spcPct val="100000"/>
            </a:lnSpc>
            <a:spcBef>
              <a:spcPct val="0"/>
            </a:spcBef>
            <a:spcAft>
              <a:spcPct val="35000"/>
            </a:spcAft>
            <a:buNone/>
          </a:pPr>
          <a:endParaRPr lang="en-US" sz="1800" kern="1200" dirty="0"/>
        </a:p>
      </dsp:txBody>
      <dsp:txXfrm>
        <a:off x="3918791" y="1302402"/>
        <a:ext cx="2404193" cy="897678"/>
      </dsp:txXfrm>
    </dsp:sp>
    <dsp:sp modelId="{2C370D45-3343-4DA7-BF79-01D61F838243}">
      <dsp:nvSpPr>
        <dsp:cNvPr id="0" name=""/>
        <dsp:cNvSpPr/>
      </dsp:nvSpPr>
      <dsp:spPr>
        <a:xfrm>
          <a:off x="-97722" y="2733729"/>
          <a:ext cx="6812877" cy="57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73B873-B778-4C28-9469-5AB119AA12B2}">
      <dsp:nvSpPr>
        <dsp:cNvPr id="0" name=""/>
        <dsp:cNvSpPr/>
      </dsp:nvSpPr>
      <dsp:spPr>
        <a:xfrm>
          <a:off x="0" y="2191252"/>
          <a:ext cx="638846" cy="4926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AE45AD2-B311-4635-817D-20EF4052B62A}">
      <dsp:nvSpPr>
        <dsp:cNvPr id="0" name=""/>
        <dsp:cNvSpPr/>
      </dsp:nvSpPr>
      <dsp:spPr>
        <a:xfrm>
          <a:off x="315668" y="2685428"/>
          <a:ext cx="3065794" cy="895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802" tIns="94802" rIns="94802" bIns="94802" numCol="1" spcCol="1270" anchor="ctr" anchorCtr="0">
          <a:noAutofit/>
        </a:bodyPr>
        <a:lstStyle/>
        <a:p>
          <a:pPr marL="0" lvl="0" indent="0" algn="l" defTabSz="1111250">
            <a:lnSpc>
              <a:spcPct val="100000"/>
            </a:lnSpc>
            <a:spcBef>
              <a:spcPct val="0"/>
            </a:spcBef>
            <a:spcAft>
              <a:spcPct val="35000"/>
            </a:spcAft>
            <a:buNone/>
          </a:pPr>
          <a:r>
            <a:rPr lang="en-US" sz="2500" b="1" kern="1200" dirty="0"/>
            <a:t>Visitors</a:t>
          </a:r>
        </a:p>
      </dsp:txBody>
      <dsp:txXfrm>
        <a:off x="315668" y="2685428"/>
        <a:ext cx="3065794" cy="895769"/>
      </dsp:txXfrm>
    </dsp:sp>
    <dsp:sp modelId="{68CAD59B-271C-4989-BDFE-D34DE1EEDD5E}">
      <dsp:nvSpPr>
        <dsp:cNvPr id="0" name=""/>
        <dsp:cNvSpPr/>
      </dsp:nvSpPr>
      <dsp:spPr>
        <a:xfrm>
          <a:off x="3529146" y="2734964"/>
          <a:ext cx="3469611" cy="895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802" tIns="94802" rIns="94802" bIns="94802" numCol="1" spcCol="1270" anchor="ctr" anchorCtr="0">
          <a:noAutofit/>
        </a:bodyPr>
        <a:lstStyle/>
        <a:p>
          <a:pPr marL="0" lvl="0" indent="0" algn="l" defTabSz="800100">
            <a:lnSpc>
              <a:spcPct val="100000"/>
            </a:lnSpc>
            <a:spcBef>
              <a:spcPct val="0"/>
            </a:spcBef>
            <a:spcAft>
              <a:spcPct val="35000"/>
            </a:spcAft>
            <a:buNone/>
          </a:pPr>
          <a:endParaRPr lang="en-US" sz="1800" kern="1200" dirty="0"/>
        </a:p>
      </dsp:txBody>
      <dsp:txXfrm>
        <a:off x="3529146" y="2734964"/>
        <a:ext cx="3469611" cy="895769"/>
      </dsp:txXfrm>
    </dsp:sp>
    <dsp:sp modelId="{C5A7772D-B38A-4459-A8CF-0C6C58375794}">
      <dsp:nvSpPr>
        <dsp:cNvPr id="0" name=""/>
        <dsp:cNvSpPr/>
      </dsp:nvSpPr>
      <dsp:spPr>
        <a:xfrm>
          <a:off x="-96973" y="4166745"/>
          <a:ext cx="6812877" cy="590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3D79CE-EA66-4AA0-8CA9-46A642AF1DC3}">
      <dsp:nvSpPr>
        <dsp:cNvPr id="0" name=""/>
        <dsp:cNvSpPr/>
      </dsp:nvSpPr>
      <dsp:spPr>
        <a:xfrm>
          <a:off x="85089" y="3920834"/>
          <a:ext cx="638846" cy="49267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56E807E-897F-4226-95F7-E73706AB9521}">
      <dsp:nvSpPr>
        <dsp:cNvPr id="0" name=""/>
        <dsp:cNvSpPr/>
      </dsp:nvSpPr>
      <dsp:spPr>
        <a:xfrm>
          <a:off x="326670" y="4165616"/>
          <a:ext cx="4402266" cy="895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802" tIns="94802" rIns="94802" bIns="94802" numCol="1" spcCol="1270" anchor="ctr" anchorCtr="0">
          <a:noAutofit/>
        </a:bodyPr>
        <a:lstStyle/>
        <a:p>
          <a:pPr marL="0" lvl="0" indent="0" algn="l" defTabSz="1111250">
            <a:lnSpc>
              <a:spcPct val="100000"/>
            </a:lnSpc>
            <a:spcBef>
              <a:spcPct val="0"/>
            </a:spcBef>
            <a:spcAft>
              <a:spcPct val="35000"/>
            </a:spcAft>
            <a:buNone/>
          </a:pPr>
          <a:r>
            <a:rPr lang="en-US" sz="2500" b="1" kern="1200" dirty="0"/>
            <a:t>Pick ups</a:t>
          </a:r>
        </a:p>
      </dsp:txBody>
      <dsp:txXfrm>
        <a:off x="326670" y="4165616"/>
        <a:ext cx="4402266" cy="895769"/>
      </dsp:txXfrm>
    </dsp:sp>
    <dsp:sp modelId="{D32FFCB7-9F04-4047-8C2B-B01114D9B3EB}">
      <dsp:nvSpPr>
        <dsp:cNvPr id="0" name=""/>
        <dsp:cNvSpPr/>
      </dsp:nvSpPr>
      <dsp:spPr>
        <a:xfrm>
          <a:off x="4060700" y="4165616"/>
          <a:ext cx="2404193" cy="895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802" tIns="94802" rIns="94802" bIns="94802" numCol="1" spcCol="1270" anchor="ctr" anchorCtr="0">
          <a:noAutofit/>
        </a:bodyPr>
        <a:lstStyle/>
        <a:p>
          <a:pPr marL="0" lvl="0" indent="0" algn="l" defTabSz="800100">
            <a:lnSpc>
              <a:spcPct val="100000"/>
            </a:lnSpc>
            <a:spcBef>
              <a:spcPct val="0"/>
            </a:spcBef>
            <a:spcAft>
              <a:spcPct val="35000"/>
            </a:spcAft>
            <a:buNone/>
          </a:pPr>
          <a:endParaRPr lang="en-US" sz="1800" kern="1200" dirty="0"/>
        </a:p>
      </dsp:txBody>
      <dsp:txXfrm>
        <a:off x="4060700" y="4165616"/>
        <a:ext cx="2404193" cy="89576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74745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4744402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2488891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6781859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7417615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7789260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92672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85760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D82B9-B8EE-4375-B6FF-88FA6ABB15D9}"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056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497495-0637-405E-AE64-5CC7506D51F5}" type="datetime1">
              <a:rPr lang="en-US" smtClean="0"/>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3644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10/5/2020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57988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10/5/2020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73734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10/5/2020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41564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7920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2884F1-FFEA-405F-9602-3DCA865EDA4E}" type="datetime1">
              <a:rPr lang="en-US" smtClean="0"/>
              <a:t>10/5/2020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492960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10/5/2020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902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291B17-9318-49DB-B28B-6E5994AE9581}" type="datetime1">
              <a:rPr lang="en-US" smtClean="0"/>
              <a:t>10/5/2020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5958343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hyperlink" Target="https://svgsilh.com/image/1639328.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blog.vitaminhaat.com/products/curcumin/corona-virus-%E0%A4%95%E0%A5%8B%E0%A4%B0%E0%A5%8B%E0%A4%A8%E0%A4%BE-%E0%A4%B5%E0%A4%BE%E0%A4%AF%E0%A4%B0%E0%A4%B8-%E0%A4%B8%E0%A5%87-%E0%A4%A1%E0%A4%B0%E0%A4%A8%E0%A4%BE-%E0%A4%A8%E0%A4%B9%E0%A5%80/attachment/coronavirus-covid-19-frequently-asked-questions/" TargetMode="External"/><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ublicdomainpictures.net/view-image.php?image=37297&amp;picture=school-bus-outline&amp;jazyk=nl" TargetMode="External"/><Relationship Id="rId2" Type="http://schemas.openxmlformats.org/officeDocument/2006/relationships/image" Target="../media/image34.jpg"/><Relationship Id="rId1" Type="http://schemas.openxmlformats.org/officeDocument/2006/relationships/slideLayout" Target="../slideLayouts/slideLayout14.xml"/><Relationship Id="rId5" Type="http://schemas.openxmlformats.org/officeDocument/2006/relationships/hyperlink" Target="https://nl.wikipedia.org/wiki/Bestand:Car_with_Driver-Silhouette.svg" TargetMode="External"/><Relationship Id="rId4" Type="http://schemas.openxmlformats.org/officeDocument/2006/relationships/image" Target="../media/image35.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svg"/><Relationship Id="rId7" Type="http://schemas.openxmlformats.org/officeDocument/2006/relationships/image" Target="../media/image19.svg"/><Relationship Id="rId2"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image" Target="../media/image21.svg"/></Relationships>
</file>

<file path=ppt/slides/_rels/slide7.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6.xml"/><Relationship Id="rId5" Type="http://schemas.openxmlformats.org/officeDocument/2006/relationships/image" Target="../media/image25.svg"/><Relationship Id="rId4" Type="http://schemas.openxmlformats.org/officeDocument/2006/relationships/image" Target="../media/image24.png"/></Relationships>
</file>

<file path=ppt/slides/_rels/slide8.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imdocblog.blogspot.com/2010/09/fever.html" TargetMode="External"/><Relationship Id="rId2" Type="http://schemas.openxmlformats.org/officeDocument/2006/relationships/image" Target="../media/image28.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109235" y="863695"/>
            <a:ext cx="3511233" cy="3779995"/>
          </a:xfrm>
        </p:spPr>
        <p:txBody>
          <a:bodyPr anchor="ctr">
            <a:normAutofit/>
          </a:bodyPr>
          <a:lstStyle/>
          <a:p>
            <a:pPr algn="ctr"/>
            <a:r>
              <a:rPr lang="en-US" sz="4400" dirty="0">
                <a:solidFill>
                  <a:schemeClr val="tx1"/>
                </a:solidFill>
              </a:rPr>
              <a:t>Harvey Elementary School</a:t>
            </a: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8109235" y="4206380"/>
            <a:ext cx="3511233" cy="1147054"/>
          </a:xfrm>
        </p:spPr>
        <p:txBody>
          <a:bodyPr anchor="t">
            <a:noAutofit/>
          </a:bodyPr>
          <a:lstStyle/>
          <a:p>
            <a:pPr algn="ctr"/>
            <a:r>
              <a:rPr lang="en-US" sz="2800" b="1" dirty="0">
                <a:solidFill>
                  <a:srgbClr val="00B050"/>
                </a:solidFill>
                <a:latin typeface="Arial" panose="020B0604020202020204" pitchFamily="34" charset="0"/>
                <a:cs typeface="Arial" panose="020B0604020202020204" pitchFamily="34" charset="0"/>
              </a:rPr>
              <a:t>2020-2021 Operational Plan</a:t>
            </a:r>
          </a:p>
          <a:p>
            <a:pPr algn="ctr"/>
            <a:r>
              <a:rPr lang="en-US" sz="2800" b="1" dirty="0">
                <a:solidFill>
                  <a:srgbClr val="00B050"/>
                </a:solidFill>
                <a:latin typeface="Arial" panose="020B0604020202020204" pitchFamily="34" charset="0"/>
                <a:cs typeface="Arial" panose="020B0604020202020204" pitchFamily="34" charset="0"/>
              </a:rPr>
              <a:t>Summary</a:t>
            </a:r>
          </a:p>
        </p:txBody>
      </p:sp>
      <p:pic>
        <p:nvPicPr>
          <p:cNvPr id="4" name="Picture 3">
            <a:extLst>
              <a:ext uri="{FF2B5EF4-FFF2-40B4-BE49-F238E27FC236}">
                <a16:creationId xmlns:a16="http://schemas.microsoft.com/office/drawing/2014/main" id="{4657FA3C-6CD4-4904-9D5E-E6E902625744}"/>
              </a:ext>
            </a:extLst>
          </p:cNvPr>
          <p:cNvPicPr>
            <a:picLocks noChangeAspect="1"/>
          </p:cNvPicPr>
          <p:nvPr/>
        </p:nvPicPr>
        <p:blipFill>
          <a:blip r:embed="rId2"/>
          <a:stretch>
            <a:fillRect/>
          </a:stretch>
        </p:blipFill>
        <p:spPr>
          <a:xfrm>
            <a:off x="1038225" y="781050"/>
            <a:ext cx="6499440" cy="5181600"/>
          </a:xfrm>
          <a:prstGeom prst="rect">
            <a:avLst/>
          </a:prstGeom>
        </p:spPr>
      </p:pic>
    </p:spTree>
    <p:extLst>
      <p:ext uri="{BB962C8B-B14F-4D97-AF65-F5344CB8AC3E}">
        <p14:creationId xmlns:p14="http://schemas.microsoft.com/office/powerpoint/2010/main" val="67487362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FE522-DB52-4F54-9660-03CA7B1F311F}"/>
              </a:ext>
            </a:extLst>
          </p:cNvPr>
          <p:cNvSpPr>
            <a:spLocks noGrp="1"/>
          </p:cNvSpPr>
          <p:nvPr>
            <p:ph type="title"/>
          </p:nvPr>
        </p:nvSpPr>
        <p:spPr>
          <a:xfrm>
            <a:off x="677334" y="609599"/>
            <a:ext cx="8596668" cy="1831759"/>
          </a:xfrm>
        </p:spPr>
        <p:txBody>
          <a:bodyPr>
            <a:normAutofit/>
          </a:bodyPr>
          <a:lstStyle/>
          <a:p>
            <a:pPr algn="ctr"/>
            <a:r>
              <a:rPr lang="en-US" sz="4800" dirty="0"/>
              <a:t>Daily Parental </a:t>
            </a:r>
            <a:br>
              <a:rPr lang="en-US" sz="4800" dirty="0"/>
            </a:br>
            <a:r>
              <a:rPr lang="en-US" sz="4800" dirty="0"/>
              <a:t>Responsibilities</a:t>
            </a:r>
          </a:p>
        </p:txBody>
      </p:sp>
      <p:pic>
        <p:nvPicPr>
          <p:cNvPr id="5" name="Content Placeholder 4">
            <a:extLst>
              <a:ext uri="{FF2B5EF4-FFF2-40B4-BE49-F238E27FC236}">
                <a16:creationId xmlns:a16="http://schemas.microsoft.com/office/drawing/2014/main" id="{1952B9CD-B592-4EF7-8541-54FE77600B29}"/>
              </a:ext>
            </a:extLst>
          </p:cNvPr>
          <p:cNvPicPr>
            <a:picLocks noGrp="1" noChangeAspect="1"/>
          </p:cNvPicPr>
          <p:nvPr>
            <p:ph idx="1"/>
          </p:nvPr>
        </p:nvPicPr>
        <p:blipFill>
          <a:blip r:embed="rId2">
            <a:extLst>
              <a:ext uri="{96DAC541-7B7A-43D3-8B79-37D633B846F1}">
                <asvg:svgBlip xmlns:asvg="http://schemas.microsoft.com/office/drawing/2016/SVG/main" r:embed="rId3"/>
              </a:ext>
              <a:ext uri="{837473B0-CC2E-450A-ABE3-18F120FF3D39}">
                <a1611:picAttrSrcUrl xmlns:a1611="http://schemas.microsoft.com/office/drawing/2016/11/main" r:id="rId4"/>
              </a:ext>
            </a:extLst>
          </a:blip>
          <a:stretch>
            <a:fillRect/>
          </a:stretch>
        </p:blipFill>
        <p:spPr>
          <a:xfrm>
            <a:off x="7568138" y="802304"/>
            <a:ext cx="2117400" cy="2441737"/>
          </a:xfrm>
        </p:spPr>
      </p:pic>
      <p:sp>
        <p:nvSpPr>
          <p:cNvPr id="6" name="TextBox 5">
            <a:extLst>
              <a:ext uri="{FF2B5EF4-FFF2-40B4-BE49-F238E27FC236}">
                <a16:creationId xmlns:a16="http://schemas.microsoft.com/office/drawing/2014/main" id="{932C8198-CDF9-48E1-84D9-9CF00A4C74CD}"/>
              </a:ext>
            </a:extLst>
          </p:cNvPr>
          <p:cNvSpPr txBox="1"/>
          <p:nvPr/>
        </p:nvSpPr>
        <p:spPr>
          <a:xfrm>
            <a:off x="1225118" y="3169328"/>
            <a:ext cx="6986727" cy="2308324"/>
          </a:xfrm>
          <a:prstGeom prst="rect">
            <a:avLst/>
          </a:prstGeom>
          <a:noFill/>
        </p:spPr>
        <p:txBody>
          <a:bodyPr wrap="square" rtlCol="0">
            <a:spAutoFit/>
          </a:bodyPr>
          <a:lstStyle/>
          <a:p>
            <a:r>
              <a:rPr lang="en-US" sz="2400" dirty="0"/>
              <a:t>As per provincial protocol, parents/caregivers will need to have their child tested for COVID 19 when presenting with sufficient symptoms to require testing.  Parents/caregivers will be asked to contact 811 if they are unsure if testing is required.</a:t>
            </a:r>
          </a:p>
        </p:txBody>
      </p:sp>
    </p:spTree>
    <p:extLst>
      <p:ext uri="{BB962C8B-B14F-4D97-AF65-F5344CB8AC3E}">
        <p14:creationId xmlns:p14="http://schemas.microsoft.com/office/powerpoint/2010/main" val="2827005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73F2F301-53BC-4D8B-8F90-7015688D113B}"/>
              </a:ext>
            </a:extLst>
          </p:cNvPr>
          <p:cNvSpPr>
            <a:spLocks noGrp="1"/>
          </p:cNvSpPr>
          <p:nvPr>
            <p:ph type="title"/>
          </p:nvPr>
        </p:nvSpPr>
        <p:spPr>
          <a:xfrm>
            <a:off x="673754" y="643467"/>
            <a:ext cx="4203045" cy="1375608"/>
          </a:xfrm>
        </p:spPr>
        <p:txBody>
          <a:bodyPr anchor="ctr">
            <a:normAutofit/>
          </a:bodyPr>
          <a:lstStyle/>
          <a:p>
            <a:r>
              <a:rPr lang="en-US">
                <a:solidFill>
                  <a:schemeClr val="bg1"/>
                </a:solidFill>
              </a:rPr>
              <a:t>Visitors</a:t>
            </a:r>
          </a:p>
        </p:txBody>
      </p:sp>
      <p:sp>
        <p:nvSpPr>
          <p:cNvPr id="3" name="Content Placeholder 2">
            <a:extLst>
              <a:ext uri="{FF2B5EF4-FFF2-40B4-BE49-F238E27FC236}">
                <a16:creationId xmlns:a16="http://schemas.microsoft.com/office/drawing/2014/main" id="{B9899FBA-604A-4C9A-9F58-871DD3C7A8E7}"/>
              </a:ext>
            </a:extLst>
          </p:cNvPr>
          <p:cNvSpPr>
            <a:spLocks noGrp="1"/>
          </p:cNvSpPr>
          <p:nvPr>
            <p:ph idx="1"/>
          </p:nvPr>
        </p:nvSpPr>
        <p:spPr>
          <a:xfrm>
            <a:off x="673754" y="2160590"/>
            <a:ext cx="3973943" cy="3440110"/>
          </a:xfrm>
        </p:spPr>
        <p:txBody>
          <a:bodyPr>
            <a:normAutofit/>
          </a:bodyPr>
          <a:lstStyle/>
          <a:p>
            <a:r>
              <a:rPr lang="en-US" sz="2400" dirty="0">
                <a:solidFill>
                  <a:schemeClr val="bg1"/>
                </a:solidFill>
              </a:rPr>
              <a:t>Members of the public who have an appointment to enter the building will be required to wear a face mask and answer the COVID 19 questions printed on the door prior to entering.</a:t>
            </a:r>
          </a:p>
        </p:txBody>
      </p:sp>
      <p:pic>
        <p:nvPicPr>
          <p:cNvPr id="5" name="Picture 4" descr="A close up of a sign&#10;&#10;Description automatically generated">
            <a:extLst>
              <a:ext uri="{FF2B5EF4-FFF2-40B4-BE49-F238E27FC236}">
                <a16:creationId xmlns:a16="http://schemas.microsoft.com/office/drawing/2014/main" id="{CAC5B03D-D8DF-46C1-8C3B-7B5FAF8122B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096001" y="1972561"/>
            <a:ext cx="5143500" cy="2900362"/>
          </a:xfrm>
          <a:prstGeom prst="rect">
            <a:avLst/>
          </a:prstGeom>
        </p:spPr>
      </p:pic>
      <p:sp>
        <p:nvSpPr>
          <p:cNvPr id="17" name="Isosceles Triangle 16">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6" name="TextBox 5">
            <a:extLst>
              <a:ext uri="{FF2B5EF4-FFF2-40B4-BE49-F238E27FC236}">
                <a16:creationId xmlns:a16="http://schemas.microsoft.com/office/drawing/2014/main" id="{853EA560-8F28-4E38-91D3-A523EE12220F}"/>
              </a:ext>
            </a:extLst>
          </p:cNvPr>
          <p:cNvSpPr txBox="1"/>
          <p:nvPr/>
        </p:nvSpPr>
        <p:spPr>
          <a:xfrm>
            <a:off x="11054770" y="4672868"/>
            <a:ext cx="184731" cy="200055"/>
          </a:xfrm>
          <a:prstGeom prst="rect">
            <a:avLst/>
          </a:prstGeom>
          <a:solidFill>
            <a:srgbClr val="000000"/>
          </a:solidFill>
        </p:spPr>
        <p:txBody>
          <a:bodyPr wrap="none" rtlCol="0">
            <a:spAutoFit/>
          </a:bodyPr>
          <a:lstStyle/>
          <a:p>
            <a:pPr algn="r">
              <a:spcAft>
                <a:spcPts val="600"/>
              </a:spcAft>
            </a:pPr>
            <a:endParaRPr lang="en-US" sz="700" dirty="0">
              <a:solidFill>
                <a:srgbClr val="FFFFFF"/>
              </a:solidFill>
            </a:endParaRPr>
          </a:p>
        </p:txBody>
      </p:sp>
    </p:spTree>
    <p:extLst>
      <p:ext uri="{BB962C8B-B14F-4D97-AF65-F5344CB8AC3E}">
        <p14:creationId xmlns:p14="http://schemas.microsoft.com/office/powerpoint/2010/main" val="4081998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73244-DBE4-4B71-B787-6C94238F9619}"/>
              </a:ext>
            </a:extLst>
          </p:cNvPr>
          <p:cNvSpPr>
            <a:spLocks noGrp="1"/>
          </p:cNvSpPr>
          <p:nvPr>
            <p:ph type="title"/>
          </p:nvPr>
        </p:nvSpPr>
        <p:spPr>
          <a:xfrm>
            <a:off x="4997309" y="609600"/>
            <a:ext cx="4276692" cy="1320800"/>
          </a:xfrm>
        </p:spPr>
        <p:txBody>
          <a:bodyPr anchor="ctr">
            <a:normAutofit/>
          </a:bodyPr>
          <a:lstStyle/>
          <a:p>
            <a:r>
              <a:rPr lang="en-US" sz="3300"/>
              <a:t>If My Child Becomes Sick at School</a:t>
            </a:r>
          </a:p>
        </p:txBody>
      </p:sp>
      <p:pic>
        <p:nvPicPr>
          <p:cNvPr id="5" name="Graphic 4" descr="Fever">
            <a:extLst>
              <a:ext uri="{FF2B5EF4-FFF2-40B4-BE49-F238E27FC236}">
                <a16:creationId xmlns:a16="http://schemas.microsoft.com/office/drawing/2014/main" id="{EDF96148-BC38-4031-ABB6-42249388BBA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3878" y="1416524"/>
            <a:ext cx="3861905" cy="3861905"/>
          </a:xfrm>
          <a:prstGeom prst="rect">
            <a:avLst/>
          </a:prstGeom>
        </p:spPr>
      </p:pic>
      <p:sp>
        <p:nvSpPr>
          <p:cNvPr id="3" name="Content Placeholder 2">
            <a:extLst>
              <a:ext uri="{FF2B5EF4-FFF2-40B4-BE49-F238E27FC236}">
                <a16:creationId xmlns:a16="http://schemas.microsoft.com/office/drawing/2014/main" id="{E71775E6-42E9-4678-8FDF-E695F0094014}"/>
              </a:ext>
            </a:extLst>
          </p:cNvPr>
          <p:cNvSpPr>
            <a:spLocks noGrp="1"/>
          </p:cNvSpPr>
          <p:nvPr>
            <p:ph idx="1"/>
          </p:nvPr>
        </p:nvSpPr>
        <p:spPr>
          <a:xfrm>
            <a:off x="4985823" y="2160589"/>
            <a:ext cx="4285176" cy="3768573"/>
          </a:xfrm>
        </p:spPr>
        <p:txBody>
          <a:bodyPr>
            <a:normAutofit/>
          </a:bodyPr>
          <a:lstStyle/>
          <a:p>
            <a:r>
              <a:rPr lang="en-US" dirty="0"/>
              <a:t>If students or staff members become ill, they are to report this immediately.  Students will immediately move to isolation.  </a:t>
            </a:r>
          </a:p>
          <a:p>
            <a:r>
              <a:rPr lang="en-US" dirty="0"/>
              <a:t>Students who begin to feel ill will be required to wear a face mask immediately following the onset of symptoms.</a:t>
            </a:r>
          </a:p>
          <a:p>
            <a:r>
              <a:rPr lang="en-US" dirty="0"/>
              <a:t>Parents/caregivers will be notified to arrange pick up.</a:t>
            </a:r>
          </a:p>
          <a:p>
            <a:r>
              <a:rPr lang="en-US" dirty="0"/>
              <a:t>Students will be isolated until pick up by parents/caregiver.</a:t>
            </a:r>
          </a:p>
        </p:txBody>
      </p:sp>
    </p:spTree>
    <p:extLst>
      <p:ext uri="{BB962C8B-B14F-4D97-AF65-F5344CB8AC3E}">
        <p14:creationId xmlns:p14="http://schemas.microsoft.com/office/powerpoint/2010/main" val="765725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 name="Group 10">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6A50745D-B0E0-455B-9CBB-21DD47634FFB}"/>
              </a:ext>
            </a:extLst>
          </p:cNvPr>
          <p:cNvSpPr>
            <a:spLocks noGrp="1"/>
          </p:cNvSpPr>
          <p:nvPr>
            <p:ph type="title"/>
          </p:nvPr>
        </p:nvSpPr>
        <p:spPr>
          <a:xfrm>
            <a:off x="677334" y="609600"/>
            <a:ext cx="8596668" cy="1320800"/>
          </a:xfrm>
        </p:spPr>
        <p:txBody>
          <a:bodyPr vert="horz" lIns="91440" tIns="45720" rIns="91440" bIns="45720" rtlCol="0" anchor="t">
            <a:normAutofit/>
          </a:bodyPr>
          <a:lstStyle/>
          <a:p>
            <a:r>
              <a:rPr lang="en-US" dirty="0"/>
              <a:t>Departure</a:t>
            </a:r>
          </a:p>
        </p:txBody>
      </p:sp>
      <p:pic>
        <p:nvPicPr>
          <p:cNvPr id="6" name="Picture 5" descr="Diagram, rectangle&#10;&#10;Description automatically generated">
            <a:extLst>
              <a:ext uri="{FF2B5EF4-FFF2-40B4-BE49-F238E27FC236}">
                <a16:creationId xmlns:a16="http://schemas.microsoft.com/office/drawing/2014/main" id="{6DAFCF35-B044-4926-8FE7-C511D2057FA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99815" y="3133817"/>
            <a:ext cx="3448634" cy="2689934"/>
          </a:xfrm>
          <a:prstGeom prst="rect">
            <a:avLst/>
          </a:prstGeom>
        </p:spPr>
      </p:pic>
      <p:sp>
        <p:nvSpPr>
          <p:cNvPr id="4" name="Text Placeholder 3">
            <a:extLst>
              <a:ext uri="{FF2B5EF4-FFF2-40B4-BE49-F238E27FC236}">
                <a16:creationId xmlns:a16="http://schemas.microsoft.com/office/drawing/2014/main" id="{10CEF19E-9C0B-43BD-9504-9FE40E98B6CA}"/>
              </a:ext>
            </a:extLst>
          </p:cNvPr>
          <p:cNvSpPr>
            <a:spLocks noGrp="1"/>
          </p:cNvSpPr>
          <p:nvPr>
            <p:ph type="body" idx="1"/>
          </p:nvPr>
        </p:nvSpPr>
        <p:spPr>
          <a:xfrm>
            <a:off x="4321277" y="1047565"/>
            <a:ext cx="5488548" cy="5326602"/>
          </a:xfrm>
        </p:spPr>
        <p:txBody>
          <a:bodyPr vert="horz" lIns="91440" tIns="45720" rIns="91440" bIns="45720" rtlCol="0">
            <a:normAutofit fontScale="92500" lnSpcReduction="20000"/>
          </a:bodyPr>
          <a:lstStyle/>
          <a:p>
            <a:pPr>
              <a:lnSpc>
                <a:spcPct val="90000"/>
              </a:lnSpc>
              <a:buFont typeface="Wingdings 3" charset="2"/>
              <a:buChar char=""/>
            </a:pPr>
            <a:r>
              <a:rPr lang="en-US" dirty="0">
                <a:solidFill>
                  <a:schemeClr val="tx1">
                    <a:lumMod val="75000"/>
                    <a:lumOff val="25000"/>
                  </a:schemeClr>
                </a:solidFill>
                <a:cs typeface="Arial" panose="020B0604020202020204" pitchFamily="34" charset="0"/>
              </a:rPr>
              <a:t>Parents/caregivers of K-2 students are able to pick your child up at 2:00 recess.  You must send a note indicating the time that you will be picking your child up (2:00) and be there promptly for that time.  You must park below the pylons at the end of the school driveway and wait for a teacher to dismiss your child.</a:t>
            </a:r>
          </a:p>
          <a:p>
            <a:pPr>
              <a:lnSpc>
                <a:spcPct val="90000"/>
              </a:lnSpc>
              <a:buFont typeface="Wingdings 3" charset="2"/>
              <a:buChar char=""/>
            </a:pPr>
            <a:endParaRPr lang="en-US" dirty="0">
              <a:solidFill>
                <a:schemeClr val="tx1">
                  <a:lumMod val="75000"/>
                  <a:lumOff val="25000"/>
                </a:schemeClr>
              </a:solidFill>
              <a:cs typeface="Arial" panose="020B0604020202020204" pitchFamily="34" charset="0"/>
            </a:endParaRPr>
          </a:p>
          <a:p>
            <a:pPr>
              <a:lnSpc>
                <a:spcPct val="90000"/>
              </a:lnSpc>
              <a:buFont typeface="Wingdings 3" charset="2"/>
              <a:buChar char=""/>
            </a:pPr>
            <a:r>
              <a:rPr lang="en-US" dirty="0">
                <a:solidFill>
                  <a:schemeClr val="tx1">
                    <a:lumMod val="75000"/>
                    <a:lumOff val="25000"/>
                  </a:schemeClr>
                </a:solidFill>
                <a:cs typeface="Arial" panose="020B0604020202020204" pitchFamily="34" charset="0"/>
              </a:rPr>
              <a:t>Bus dismissal is at 2:45.  </a:t>
            </a:r>
          </a:p>
          <a:p>
            <a:pPr>
              <a:lnSpc>
                <a:spcPct val="90000"/>
              </a:lnSpc>
              <a:buFont typeface="Wingdings 3" charset="2"/>
              <a:buChar char=""/>
            </a:pPr>
            <a:endParaRPr lang="en-US" dirty="0">
              <a:solidFill>
                <a:schemeClr val="tx1">
                  <a:lumMod val="75000"/>
                  <a:lumOff val="25000"/>
                </a:schemeClr>
              </a:solidFill>
              <a:cs typeface="Arial" panose="020B0604020202020204" pitchFamily="34" charset="0"/>
            </a:endParaRPr>
          </a:p>
          <a:p>
            <a:pPr>
              <a:lnSpc>
                <a:spcPct val="90000"/>
              </a:lnSpc>
              <a:buFont typeface="Wingdings 3" charset="2"/>
              <a:buChar char=""/>
            </a:pPr>
            <a:r>
              <a:rPr lang="en-US" dirty="0">
                <a:solidFill>
                  <a:schemeClr val="tx1">
                    <a:lumMod val="75000"/>
                    <a:lumOff val="25000"/>
                  </a:schemeClr>
                </a:solidFill>
                <a:cs typeface="Arial" panose="020B0604020202020204" pitchFamily="34" charset="0"/>
              </a:rPr>
              <a:t>Parents/caregivers of K-5 students wishing to pick up your child at 2:45 dismissal must also send a note indicating the time (2:45).  You must wait in line behind the buses to allow for students to be loaded first. Upon arrival at the front doors, please wait in your vehicle and your child will be sent out to meet you.</a:t>
            </a:r>
          </a:p>
          <a:p>
            <a:pPr>
              <a:lnSpc>
                <a:spcPct val="90000"/>
              </a:lnSpc>
              <a:buFont typeface="Wingdings 3" charset="2"/>
              <a:buChar char=""/>
            </a:pPr>
            <a:endParaRPr lang="en-US" dirty="0">
              <a:solidFill>
                <a:schemeClr val="tx1">
                  <a:lumMod val="75000"/>
                  <a:lumOff val="25000"/>
                </a:schemeClr>
              </a:solidFill>
              <a:cs typeface="Arial" panose="020B0604020202020204" pitchFamily="34" charset="0"/>
            </a:endParaRPr>
          </a:p>
          <a:p>
            <a:pPr>
              <a:lnSpc>
                <a:spcPct val="90000"/>
              </a:lnSpc>
              <a:buFont typeface="Wingdings 3" charset="2"/>
              <a:buChar char=""/>
            </a:pPr>
            <a:r>
              <a:rPr lang="en-US" dirty="0">
                <a:solidFill>
                  <a:schemeClr val="tx1">
                    <a:lumMod val="75000"/>
                    <a:lumOff val="25000"/>
                  </a:schemeClr>
                </a:solidFill>
                <a:cs typeface="Arial" panose="020B0604020202020204" pitchFamily="34" charset="0"/>
              </a:rPr>
              <a:t>Walkers will be dismissed when the traffic is clear/safe.</a:t>
            </a:r>
          </a:p>
          <a:p>
            <a:pPr>
              <a:lnSpc>
                <a:spcPct val="90000"/>
              </a:lnSpc>
              <a:buFont typeface="Wingdings 3" charset="2"/>
              <a:buChar char=""/>
            </a:pPr>
            <a:endParaRPr lang="en-US" dirty="0">
              <a:solidFill>
                <a:schemeClr val="tx1">
                  <a:lumMod val="75000"/>
                  <a:lumOff val="25000"/>
                </a:schemeClr>
              </a:solidFill>
              <a:cs typeface="Arial" panose="020B0604020202020204" pitchFamily="34" charset="0"/>
            </a:endParaRPr>
          </a:p>
          <a:p>
            <a:pPr>
              <a:lnSpc>
                <a:spcPct val="90000"/>
              </a:lnSpc>
              <a:buFont typeface="Wingdings 3" charset="2"/>
              <a:buChar char=""/>
            </a:pPr>
            <a:r>
              <a:rPr lang="en-US" dirty="0">
                <a:solidFill>
                  <a:schemeClr val="tx1">
                    <a:lumMod val="75000"/>
                    <a:lumOff val="25000"/>
                  </a:schemeClr>
                </a:solidFill>
                <a:cs typeface="Arial" panose="020B0604020202020204" pitchFamily="34" charset="0"/>
              </a:rPr>
              <a:t>Students going to the after-school program at Best Beginnings will meet program facilitators at the mobile doors after the buses have been loaded.</a:t>
            </a:r>
          </a:p>
          <a:p>
            <a:pPr>
              <a:lnSpc>
                <a:spcPct val="90000"/>
              </a:lnSpc>
              <a:buFont typeface="Wingdings 3" charset="2"/>
              <a:buChar char=""/>
            </a:pPr>
            <a:endParaRPr lang="en-US" sz="1000" dirty="0">
              <a:solidFill>
                <a:schemeClr val="tx1">
                  <a:lumMod val="75000"/>
                  <a:lumOff val="25000"/>
                </a:schemeClr>
              </a:solidFill>
            </a:endParaRPr>
          </a:p>
          <a:p>
            <a:pPr>
              <a:lnSpc>
                <a:spcPct val="90000"/>
              </a:lnSpc>
              <a:buFont typeface="Wingdings 3" charset="2"/>
              <a:buChar char=""/>
            </a:pPr>
            <a:endParaRPr lang="en-US" sz="1000" dirty="0">
              <a:solidFill>
                <a:schemeClr val="tx1">
                  <a:lumMod val="75000"/>
                  <a:lumOff val="25000"/>
                </a:schemeClr>
              </a:solidFill>
            </a:endParaRPr>
          </a:p>
          <a:p>
            <a:pPr>
              <a:lnSpc>
                <a:spcPct val="90000"/>
              </a:lnSpc>
              <a:buFont typeface="Wingdings 3" charset="2"/>
              <a:buChar char=""/>
            </a:pPr>
            <a:endParaRPr lang="en-US" sz="1000" dirty="0">
              <a:solidFill>
                <a:schemeClr val="tx1">
                  <a:lumMod val="75000"/>
                  <a:lumOff val="25000"/>
                </a:schemeClr>
              </a:solidFill>
            </a:endParaRPr>
          </a:p>
          <a:p>
            <a:pPr>
              <a:lnSpc>
                <a:spcPct val="90000"/>
              </a:lnSpc>
              <a:buFont typeface="Wingdings 3" charset="2"/>
              <a:buChar char=""/>
            </a:pPr>
            <a:endParaRPr lang="en-US" sz="1000" dirty="0">
              <a:solidFill>
                <a:schemeClr val="tx1">
                  <a:lumMod val="75000"/>
                  <a:lumOff val="25000"/>
                </a:schemeClr>
              </a:solidFill>
            </a:endParaRPr>
          </a:p>
          <a:p>
            <a:pPr>
              <a:lnSpc>
                <a:spcPct val="90000"/>
              </a:lnSpc>
              <a:buFont typeface="Wingdings 3" charset="2"/>
              <a:buChar char=""/>
            </a:pPr>
            <a:endParaRPr lang="en-US" sz="1000" dirty="0">
              <a:solidFill>
                <a:schemeClr val="tx1">
                  <a:lumMod val="75000"/>
                  <a:lumOff val="25000"/>
                </a:schemeClr>
              </a:solidFill>
            </a:endParaRPr>
          </a:p>
          <a:p>
            <a:pPr>
              <a:lnSpc>
                <a:spcPct val="90000"/>
              </a:lnSpc>
              <a:buFont typeface="Wingdings 3" charset="2"/>
              <a:buChar char=""/>
            </a:pPr>
            <a:endParaRPr lang="en-US" sz="1000" dirty="0">
              <a:solidFill>
                <a:schemeClr val="tx1">
                  <a:lumMod val="75000"/>
                  <a:lumOff val="25000"/>
                </a:schemeClr>
              </a:solidFill>
            </a:endParaRPr>
          </a:p>
        </p:txBody>
      </p:sp>
      <p:pic>
        <p:nvPicPr>
          <p:cNvPr id="8" name="Picture 7" descr="A picture containing shape&#10;&#10;Description automatically generated">
            <a:extLst>
              <a:ext uri="{FF2B5EF4-FFF2-40B4-BE49-F238E27FC236}">
                <a16:creationId xmlns:a16="http://schemas.microsoft.com/office/drawing/2014/main" id="{C8B9CD8B-28EF-4671-9710-1E8047B02DBA}"/>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812688" y="1664386"/>
            <a:ext cx="2213301" cy="1855484"/>
          </a:xfrm>
          <a:prstGeom prst="rect">
            <a:avLst/>
          </a:prstGeom>
        </p:spPr>
      </p:pic>
    </p:spTree>
    <p:extLst>
      <p:ext uri="{BB962C8B-B14F-4D97-AF65-F5344CB8AC3E}">
        <p14:creationId xmlns:p14="http://schemas.microsoft.com/office/powerpoint/2010/main" val="3105441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150EC9-7E7D-4648-AC38-2A7BCBFB2EF6}"/>
              </a:ext>
            </a:extLst>
          </p:cNvPr>
          <p:cNvSpPr>
            <a:spLocks noGrp="1"/>
          </p:cNvSpPr>
          <p:nvPr>
            <p:ph type="title"/>
          </p:nvPr>
        </p:nvSpPr>
        <p:spPr>
          <a:xfrm>
            <a:off x="652481" y="1382486"/>
            <a:ext cx="3547581" cy="4093028"/>
          </a:xfrm>
        </p:spPr>
        <p:txBody>
          <a:bodyPr anchor="ctr">
            <a:normAutofit/>
          </a:bodyPr>
          <a:lstStyle/>
          <a:p>
            <a:pPr algn="ctr"/>
            <a:r>
              <a:rPr lang="en-US" sz="4400" dirty="0">
                <a:solidFill>
                  <a:schemeClr val="tx1"/>
                </a:solidFill>
                <a:latin typeface="Arial Black" panose="020B0A04020102020204" pitchFamily="34" charset="0"/>
              </a:rPr>
              <a:t>Building Access </a:t>
            </a:r>
          </a:p>
        </p:txBody>
      </p:sp>
      <p:grpSp>
        <p:nvGrpSpPr>
          <p:cNvPr id="29" name="Group 28">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30" name="Straight Connector 29">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32"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Isosceles Triangle 37">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0" name="Rectangle 39">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Content Placeholder 2" descr="SmartArt timeline">
            <a:extLst>
              <a:ext uri="{FF2B5EF4-FFF2-40B4-BE49-F238E27FC236}">
                <a16:creationId xmlns:a16="http://schemas.microsoft.com/office/drawing/2014/main" id="{6BF0F168-BD28-497A-AC13-24AB8C638291}"/>
              </a:ext>
            </a:extLst>
          </p:cNvPr>
          <p:cNvGraphicFramePr/>
          <p:nvPr>
            <p:extLst>
              <p:ext uri="{D42A27DB-BD31-4B8C-83A1-F6EECF244321}">
                <p14:modId xmlns:p14="http://schemas.microsoft.com/office/powerpoint/2010/main" val="2359211435"/>
              </p:ext>
            </p:extLst>
          </p:nvPr>
        </p:nvGraphicFramePr>
        <p:xfrm>
          <a:off x="4726642" y="342901"/>
          <a:ext cx="6812877" cy="6120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6FA5C4EA-FF7E-42BB-B77C-345EBFB0C63C}"/>
              </a:ext>
            </a:extLst>
          </p:cNvPr>
          <p:cNvSpPr txBox="1"/>
          <p:nvPr/>
        </p:nvSpPr>
        <p:spPr>
          <a:xfrm>
            <a:off x="4886435" y="980623"/>
            <a:ext cx="1892762" cy="861774"/>
          </a:xfrm>
          <a:prstGeom prst="rect">
            <a:avLst/>
          </a:prstGeom>
          <a:noFill/>
        </p:spPr>
        <p:txBody>
          <a:bodyPr wrap="square" rtlCol="0">
            <a:spAutoFit/>
          </a:bodyPr>
          <a:lstStyle/>
          <a:p>
            <a:pPr algn="ctr"/>
            <a:r>
              <a:rPr lang="en-US" sz="2500" b="1" dirty="0"/>
              <a:t>Parents/</a:t>
            </a:r>
          </a:p>
          <a:p>
            <a:pPr algn="ctr"/>
            <a:r>
              <a:rPr lang="en-US" sz="2500" b="1" dirty="0"/>
              <a:t>Caregivers</a:t>
            </a:r>
          </a:p>
        </p:txBody>
      </p:sp>
      <p:sp>
        <p:nvSpPr>
          <p:cNvPr id="4" name="TextBox 3">
            <a:extLst>
              <a:ext uri="{FF2B5EF4-FFF2-40B4-BE49-F238E27FC236}">
                <a16:creationId xmlns:a16="http://schemas.microsoft.com/office/drawing/2014/main" id="{6061D345-446D-4BC5-84D5-612D4561F14D}"/>
              </a:ext>
            </a:extLst>
          </p:cNvPr>
          <p:cNvSpPr txBox="1"/>
          <p:nvPr/>
        </p:nvSpPr>
        <p:spPr>
          <a:xfrm>
            <a:off x="6839848" y="1147743"/>
            <a:ext cx="3622089" cy="646331"/>
          </a:xfrm>
          <a:prstGeom prst="rect">
            <a:avLst/>
          </a:prstGeom>
          <a:noFill/>
        </p:spPr>
        <p:txBody>
          <a:bodyPr wrap="square" rtlCol="0">
            <a:spAutoFit/>
          </a:bodyPr>
          <a:lstStyle/>
          <a:p>
            <a:r>
              <a:rPr lang="en-US" dirty="0"/>
              <a:t>Parents/caregivers must make an appointment to enter the school.</a:t>
            </a:r>
          </a:p>
        </p:txBody>
      </p:sp>
      <p:sp>
        <p:nvSpPr>
          <p:cNvPr id="6" name="TextBox 5">
            <a:extLst>
              <a:ext uri="{FF2B5EF4-FFF2-40B4-BE49-F238E27FC236}">
                <a16:creationId xmlns:a16="http://schemas.microsoft.com/office/drawing/2014/main" id="{A9CA9C15-7E54-4417-970F-DCE16B209C86}"/>
              </a:ext>
            </a:extLst>
          </p:cNvPr>
          <p:cNvSpPr txBox="1"/>
          <p:nvPr/>
        </p:nvSpPr>
        <p:spPr>
          <a:xfrm>
            <a:off x="6861049" y="2449842"/>
            <a:ext cx="4431347" cy="2031325"/>
          </a:xfrm>
          <a:prstGeom prst="rect">
            <a:avLst/>
          </a:prstGeom>
          <a:noFill/>
        </p:spPr>
        <p:txBody>
          <a:bodyPr wrap="square" rtlCol="0">
            <a:spAutoFit/>
          </a:bodyPr>
          <a:lstStyle/>
          <a:p>
            <a:pPr lvl="0">
              <a:lnSpc>
                <a:spcPct val="100000"/>
              </a:lnSpc>
            </a:pPr>
            <a:r>
              <a:rPr lang="en-US" sz="1800" dirty="0"/>
              <a:t>All visitors (with the exception of students) will use the main office doors.  All visitors will be required answer the </a:t>
            </a:r>
            <a:r>
              <a:rPr lang="en-US" sz="1800" dirty="0" err="1"/>
              <a:t>Covid</a:t>
            </a:r>
            <a:r>
              <a:rPr lang="en-US" sz="1800" dirty="0"/>
              <a:t> 19 questions posted on the door.  You are also required to wear a face mask and sanitize hands upon entering the school.</a:t>
            </a:r>
          </a:p>
        </p:txBody>
      </p:sp>
      <p:sp>
        <p:nvSpPr>
          <p:cNvPr id="7" name="TextBox 6">
            <a:extLst>
              <a:ext uri="{FF2B5EF4-FFF2-40B4-BE49-F238E27FC236}">
                <a16:creationId xmlns:a16="http://schemas.microsoft.com/office/drawing/2014/main" id="{248A9782-5B6B-413F-B6CA-0602719DC4EA}"/>
              </a:ext>
            </a:extLst>
          </p:cNvPr>
          <p:cNvSpPr txBox="1"/>
          <p:nvPr/>
        </p:nvSpPr>
        <p:spPr>
          <a:xfrm>
            <a:off x="6861049" y="4694594"/>
            <a:ext cx="4781550" cy="2031325"/>
          </a:xfrm>
          <a:prstGeom prst="rect">
            <a:avLst/>
          </a:prstGeom>
          <a:noFill/>
        </p:spPr>
        <p:txBody>
          <a:bodyPr wrap="square" rtlCol="0">
            <a:spAutoFit/>
          </a:bodyPr>
          <a:lstStyle/>
          <a:p>
            <a:r>
              <a:rPr lang="en-US" dirty="0"/>
              <a:t>If picking up your child at 2:00 dismissal, 2:45 dismissal or early, parents must write a note indicating the pickup time and reason for pickup for documentation purposes.  When arriving at school parents can call the office (366-2201) or ring the bell at the main office door.</a:t>
            </a:r>
          </a:p>
        </p:txBody>
      </p:sp>
    </p:spTree>
    <p:extLst>
      <p:ext uri="{BB962C8B-B14F-4D97-AF65-F5344CB8AC3E}">
        <p14:creationId xmlns:p14="http://schemas.microsoft.com/office/powerpoint/2010/main" val="3897948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0688363-1853-4463-B82F-4CFA00210840}"/>
              </a:ext>
            </a:extLst>
          </p:cNvPr>
          <p:cNvSpPr>
            <a:spLocks noGrp="1"/>
          </p:cNvSpPr>
          <p:nvPr>
            <p:ph type="title"/>
          </p:nvPr>
        </p:nvSpPr>
        <p:spPr>
          <a:xfrm>
            <a:off x="7181723" y="609600"/>
            <a:ext cx="4512989" cy="2227730"/>
          </a:xfrm>
        </p:spPr>
        <p:txBody>
          <a:bodyPr anchor="ctr">
            <a:normAutofit/>
          </a:bodyPr>
          <a:lstStyle/>
          <a:p>
            <a:pPr algn="ctr"/>
            <a:r>
              <a:rPr lang="en-US" b="1" dirty="0">
                <a:solidFill>
                  <a:srgbClr val="FFFFFF"/>
                </a:solidFill>
              </a:rPr>
              <a:t>Bussing </a:t>
            </a:r>
            <a:br>
              <a:rPr lang="en-US" b="1" dirty="0">
                <a:solidFill>
                  <a:srgbClr val="FFFFFF"/>
                </a:solidFill>
              </a:rPr>
            </a:br>
            <a:endParaRPr lang="en-US" b="1" dirty="0">
              <a:solidFill>
                <a:srgbClr val="FFFFFF"/>
              </a:solidFill>
            </a:endParaRPr>
          </a:p>
        </p:txBody>
      </p:sp>
      <p:pic>
        <p:nvPicPr>
          <p:cNvPr id="5" name="Graphic 4" descr="Bus">
            <a:extLst>
              <a:ext uri="{FF2B5EF4-FFF2-40B4-BE49-F238E27FC236}">
                <a16:creationId xmlns:a16="http://schemas.microsoft.com/office/drawing/2014/main" id="{49D70577-E026-4011-9306-D2E1739B719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57251" y="1545062"/>
            <a:ext cx="3856774" cy="3856774"/>
          </a:xfrm>
          <a:prstGeom prst="rect">
            <a:avLst/>
          </a:prstGeom>
        </p:spPr>
      </p:pic>
      <p:sp>
        <p:nvSpPr>
          <p:cNvPr id="3" name="Content Placeholder 2">
            <a:extLst>
              <a:ext uri="{FF2B5EF4-FFF2-40B4-BE49-F238E27FC236}">
                <a16:creationId xmlns:a16="http://schemas.microsoft.com/office/drawing/2014/main" id="{DAFA7D40-DA4C-49E6-81C7-8270B7C01A09}"/>
              </a:ext>
            </a:extLst>
          </p:cNvPr>
          <p:cNvSpPr>
            <a:spLocks noGrp="1"/>
          </p:cNvSpPr>
          <p:nvPr>
            <p:ph idx="1"/>
          </p:nvPr>
        </p:nvSpPr>
        <p:spPr>
          <a:xfrm>
            <a:off x="7181725" y="2837329"/>
            <a:ext cx="4512988" cy="3317938"/>
          </a:xfrm>
        </p:spPr>
        <p:txBody>
          <a:bodyPr anchor="t">
            <a:noAutofit/>
          </a:bodyPr>
          <a:lstStyle/>
          <a:p>
            <a:r>
              <a:rPr lang="en-US" sz="2500" dirty="0">
                <a:solidFill>
                  <a:srgbClr val="FFFFFF"/>
                </a:solidFill>
              </a:rPr>
              <a:t>K-5 students will sit one per seat, unless with a household member.  </a:t>
            </a:r>
          </a:p>
          <a:p>
            <a:r>
              <a:rPr lang="en-US" sz="2500" dirty="0">
                <a:solidFill>
                  <a:srgbClr val="FFFFFF"/>
                </a:solidFill>
              </a:rPr>
              <a:t>Students are asked to wear their face mask while unloading the buses upon arrival at school and again while loading at 2:45 dismissal time.</a:t>
            </a:r>
          </a:p>
        </p:txBody>
      </p:sp>
    </p:spTree>
    <p:extLst>
      <p:ext uri="{BB962C8B-B14F-4D97-AF65-F5344CB8AC3E}">
        <p14:creationId xmlns:p14="http://schemas.microsoft.com/office/powerpoint/2010/main" val="2794511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A10C7-85DC-4FDB-9E52-FF48567A4331}"/>
              </a:ext>
            </a:extLst>
          </p:cNvPr>
          <p:cNvSpPr>
            <a:spLocks noGrp="1"/>
          </p:cNvSpPr>
          <p:nvPr>
            <p:ph type="title"/>
          </p:nvPr>
        </p:nvSpPr>
        <p:spPr>
          <a:xfrm>
            <a:off x="677334" y="609600"/>
            <a:ext cx="8596668" cy="1320800"/>
          </a:xfrm>
        </p:spPr>
        <p:txBody>
          <a:bodyPr anchor="t">
            <a:normAutofit/>
          </a:bodyPr>
          <a:lstStyle/>
          <a:p>
            <a:r>
              <a:rPr lang="en-US" b="1" dirty="0"/>
              <a:t>Arrival</a:t>
            </a:r>
          </a:p>
        </p:txBody>
      </p:sp>
      <p:sp>
        <p:nvSpPr>
          <p:cNvPr id="3" name="Content Placeholder 2">
            <a:extLst>
              <a:ext uri="{FF2B5EF4-FFF2-40B4-BE49-F238E27FC236}">
                <a16:creationId xmlns:a16="http://schemas.microsoft.com/office/drawing/2014/main" id="{2BB5B661-046A-426A-9020-4B975C63B1C3}"/>
              </a:ext>
            </a:extLst>
          </p:cNvPr>
          <p:cNvSpPr>
            <a:spLocks noGrp="1"/>
          </p:cNvSpPr>
          <p:nvPr>
            <p:ph idx="1"/>
          </p:nvPr>
        </p:nvSpPr>
        <p:spPr>
          <a:xfrm>
            <a:off x="677334" y="2160590"/>
            <a:ext cx="5220430" cy="3701270"/>
          </a:xfrm>
        </p:spPr>
        <p:txBody>
          <a:bodyPr>
            <a:normAutofit/>
          </a:bodyPr>
          <a:lstStyle/>
          <a:p>
            <a:r>
              <a:rPr lang="en-US"/>
              <a:t>Arrival time is between 8:00-8:25</a:t>
            </a:r>
          </a:p>
          <a:p>
            <a:r>
              <a:rPr lang="en-US"/>
              <a:t>All students will enter through the main office doors</a:t>
            </a:r>
          </a:p>
          <a:p>
            <a:r>
              <a:rPr lang="en-US"/>
              <a:t>Late students will enter through the main office doors and the Administrative Assistant will sign them in for the parent/caregiver.</a:t>
            </a:r>
          </a:p>
          <a:p>
            <a:r>
              <a:rPr lang="en-US"/>
              <a:t>Students will wear a face mask while entering the school and walk directly to their classroom.</a:t>
            </a:r>
          </a:p>
          <a:p>
            <a:r>
              <a:rPr lang="en-US"/>
              <a:t>Students will also wear a face mask when exiting the building at the end of the day.</a:t>
            </a:r>
          </a:p>
        </p:txBody>
      </p:sp>
      <p:pic>
        <p:nvPicPr>
          <p:cNvPr id="5" name="Graphic 4" descr="Schoolhouse">
            <a:extLst>
              <a:ext uri="{FF2B5EF4-FFF2-40B4-BE49-F238E27FC236}">
                <a16:creationId xmlns:a16="http://schemas.microsoft.com/office/drawing/2014/main" id="{2D8FB871-F109-4346-AD82-3B04BAE14B0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87417" y="2159000"/>
            <a:ext cx="3145536" cy="3145536"/>
          </a:xfrm>
          <a:prstGeom prst="rect">
            <a:avLst/>
          </a:prstGeom>
        </p:spPr>
      </p:pic>
    </p:spTree>
    <p:extLst>
      <p:ext uri="{BB962C8B-B14F-4D97-AF65-F5344CB8AC3E}">
        <p14:creationId xmlns:p14="http://schemas.microsoft.com/office/powerpoint/2010/main" val="8726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1B44857-CCBD-4672-8B0F-DFA4D99ED3ED}"/>
              </a:ext>
            </a:extLst>
          </p:cNvPr>
          <p:cNvSpPr>
            <a:spLocks noGrp="1"/>
          </p:cNvSpPr>
          <p:nvPr>
            <p:ph idx="1"/>
          </p:nvPr>
        </p:nvSpPr>
        <p:spPr>
          <a:xfrm>
            <a:off x="677334" y="1253067"/>
            <a:ext cx="6155266" cy="4351866"/>
          </a:xfrm>
        </p:spPr>
        <p:txBody>
          <a:bodyPr anchor="ctr">
            <a:normAutofit/>
          </a:bodyPr>
          <a:lstStyle/>
          <a:p>
            <a:pPr marL="0" indent="0">
              <a:buNone/>
            </a:pPr>
            <a:r>
              <a:rPr lang="en-US" dirty="0"/>
              <a:t>	Parents dropping students off in the morning:</a:t>
            </a:r>
          </a:p>
          <a:p>
            <a:r>
              <a:rPr lang="en-US" dirty="0"/>
              <a:t>If at all possible, please allow the buses to drop the students off first to ensure they are on time for their second bus run.</a:t>
            </a:r>
          </a:p>
          <a:p>
            <a:r>
              <a:rPr lang="en-US" dirty="0"/>
              <a:t>Students are to be dropped off the main office door.</a:t>
            </a:r>
          </a:p>
          <a:p>
            <a:r>
              <a:rPr lang="en-US" dirty="0"/>
              <a:t>Students are to wear a face mask while entering the building and walk directly to their classroom.</a:t>
            </a:r>
          </a:p>
          <a:p>
            <a:r>
              <a:rPr lang="en-US" dirty="0"/>
              <a:t>Remember NEVER pass a school bus with lights flashing.</a:t>
            </a: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CE644642-9EA0-45B9-A09F-F508C8B4DD55}"/>
              </a:ext>
            </a:extLst>
          </p:cNvPr>
          <p:cNvSpPr>
            <a:spLocks noGrp="1"/>
          </p:cNvSpPr>
          <p:nvPr>
            <p:ph type="title"/>
          </p:nvPr>
        </p:nvSpPr>
        <p:spPr>
          <a:xfrm>
            <a:off x="7829658" y="1253067"/>
            <a:ext cx="3371742" cy="4351866"/>
          </a:xfrm>
        </p:spPr>
        <p:txBody>
          <a:bodyPr anchor="ctr">
            <a:normAutofit/>
          </a:bodyPr>
          <a:lstStyle/>
          <a:p>
            <a:r>
              <a:rPr lang="en-US" dirty="0">
                <a:solidFill>
                  <a:schemeClr val="bg1"/>
                </a:solidFill>
              </a:rPr>
              <a:t>Drop off Students</a:t>
            </a:r>
          </a:p>
        </p:txBody>
      </p:sp>
      <p:pic>
        <p:nvPicPr>
          <p:cNvPr id="5" name="Graphic 4" descr="Taxi">
            <a:extLst>
              <a:ext uri="{FF2B5EF4-FFF2-40B4-BE49-F238E27FC236}">
                <a16:creationId xmlns:a16="http://schemas.microsoft.com/office/drawing/2014/main" id="{DC718022-481C-4A48-96E4-AA040A359C0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51563" y="4207934"/>
            <a:ext cx="1528527" cy="1528527"/>
          </a:xfrm>
          <a:prstGeom prst="rect">
            <a:avLst/>
          </a:prstGeom>
        </p:spPr>
      </p:pic>
    </p:spTree>
    <p:extLst>
      <p:ext uri="{BB962C8B-B14F-4D97-AF65-F5344CB8AC3E}">
        <p14:creationId xmlns:p14="http://schemas.microsoft.com/office/powerpoint/2010/main" val="3500449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9C7B1-9A89-40E3-8756-E3923FB02D83}"/>
              </a:ext>
            </a:extLst>
          </p:cNvPr>
          <p:cNvSpPr>
            <a:spLocks noGrp="1"/>
          </p:cNvSpPr>
          <p:nvPr>
            <p:ph type="title"/>
          </p:nvPr>
        </p:nvSpPr>
        <p:spPr/>
        <p:txBody>
          <a:bodyPr/>
          <a:lstStyle/>
          <a:p>
            <a:r>
              <a:rPr lang="en-US" dirty="0">
                <a:solidFill>
                  <a:schemeClr val="accent2"/>
                </a:solidFill>
              </a:rPr>
              <a:t>Common Area Procedures</a:t>
            </a:r>
          </a:p>
        </p:txBody>
      </p:sp>
      <p:sp>
        <p:nvSpPr>
          <p:cNvPr id="4" name="TextBox 3">
            <a:extLst>
              <a:ext uri="{FF2B5EF4-FFF2-40B4-BE49-F238E27FC236}">
                <a16:creationId xmlns:a16="http://schemas.microsoft.com/office/drawing/2014/main" id="{82633DA4-F417-4BBD-AFBF-85FBDF46EA01}"/>
              </a:ext>
            </a:extLst>
          </p:cNvPr>
          <p:cNvSpPr txBox="1"/>
          <p:nvPr/>
        </p:nvSpPr>
        <p:spPr>
          <a:xfrm>
            <a:off x="975360" y="1808480"/>
            <a:ext cx="3667760" cy="1323439"/>
          </a:xfrm>
          <a:prstGeom prst="rect">
            <a:avLst/>
          </a:prstGeom>
          <a:noFill/>
        </p:spPr>
        <p:txBody>
          <a:bodyPr wrap="square" rtlCol="0">
            <a:spAutoFit/>
          </a:bodyPr>
          <a:lstStyle/>
          <a:p>
            <a:r>
              <a:rPr lang="en-US" sz="2000" dirty="0"/>
              <a:t>Traffic flow through the hall ways will be controlled and limited. Floor markings help to ensure flow of traffic.</a:t>
            </a:r>
          </a:p>
        </p:txBody>
      </p:sp>
      <p:pic>
        <p:nvPicPr>
          <p:cNvPr id="6" name="Graphic 5" descr="Traffic light">
            <a:extLst>
              <a:ext uri="{FF2B5EF4-FFF2-40B4-BE49-F238E27FC236}">
                <a16:creationId xmlns:a16="http://schemas.microsoft.com/office/drawing/2014/main" id="{0CA50C70-6BF7-4A60-886C-C253D0F8901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960" y="1817410"/>
            <a:ext cx="914400" cy="914400"/>
          </a:xfrm>
          <a:prstGeom prst="rect">
            <a:avLst/>
          </a:prstGeom>
        </p:spPr>
      </p:pic>
      <p:sp>
        <p:nvSpPr>
          <p:cNvPr id="7" name="TextBox 6">
            <a:extLst>
              <a:ext uri="{FF2B5EF4-FFF2-40B4-BE49-F238E27FC236}">
                <a16:creationId xmlns:a16="http://schemas.microsoft.com/office/drawing/2014/main" id="{F3BFC166-BE95-40CD-9BE9-74F33DCDC0CA}"/>
              </a:ext>
            </a:extLst>
          </p:cNvPr>
          <p:cNvSpPr txBox="1"/>
          <p:nvPr/>
        </p:nvSpPr>
        <p:spPr>
          <a:xfrm>
            <a:off x="1046480" y="3850640"/>
            <a:ext cx="3393440" cy="1015663"/>
          </a:xfrm>
          <a:prstGeom prst="rect">
            <a:avLst/>
          </a:prstGeom>
          <a:noFill/>
        </p:spPr>
        <p:txBody>
          <a:bodyPr wrap="square" rtlCol="0">
            <a:spAutoFit/>
          </a:bodyPr>
          <a:lstStyle/>
          <a:p>
            <a:r>
              <a:rPr lang="en-US" sz="2000" dirty="0"/>
              <a:t>Each classroom has been provided with a water cooler.</a:t>
            </a:r>
          </a:p>
        </p:txBody>
      </p:sp>
      <p:pic>
        <p:nvPicPr>
          <p:cNvPr id="9" name="Graphic 8" descr="Water Bottle">
            <a:extLst>
              <a:ext uri="{FF2B5EF4-FFF2-40B4-BE49-F238E27FC236}">
                <a16:creationId xmlns:a16="http://schemas.microsoft.com/office/drawing/2014/main" id="{9E2F50FF-439E-4323-98D2-ADE697F0ADB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2080" y="3668991"/>
            <a:ext cx="914400" cy="914400"/>
          </a:xfrm>
          <a:prstGeom prst="rect">
            <a:avLst/>
          </a:prstGeom>
        </p:spPr>
      </p:pic>
      <p:sp>
        <p:nvSpPr>
          <p:cNvPr id="10" name="TextBox 9">
            <a:extLst>
              <a:ext uri="{FF2B5EF4-FFF2-40B4-BE49-F238E27FC236}">
                <a16:creationId xmlns:a16="http://schemas.microsoft.com/office/drawing/2014/main" id="{8FFD6980-0373-4DFF-A165-DDA8667C8976}"/>
              </a:ext>
            </a:extLst>
          </p:cNvPr>
          <p:cNvSpPr txBox="1"/>
          <p:nvPr/>
        </p:nvSpPr>
        <p:spPr>
          <a:xfrm>
            <a:off x="6268720" y="1817410"/>
            <a:ext cx="3830320" cy="1015663"/>
          </a:xfrm>
          <a:prstGeom prst="rect">
            <a:avLst/>
          </a:prstGeom>
          <a:noFill/>
        </p:spPr>
        <p:txBody>
          <a:bodyPr wrap="square" rtlCol="0">
            <a:spAutoFit/>
          </a:bodyPr>
          <a:lstStyle/>
          <a:p>
            <a:r>
              <a:rPr lang="en-US" sz="2000" dirty="0"/>
              <a:t>Students will wear a face mask while traveling in the hallways from one room to another.</a:t>
            </a:r>
          </a:p>
        </p:txBody>
      </p:sp>
      <p:pic>
        <p:nvPicPr>
          <p:cNvPr id="12" name="Graphic 11" descr="Sleep Mask">
            <a:extLst>
              <a:ext uri="{FF2B5EF4-FFF2-40B4-BE49-F238E27FC236}">
                <a16:creationId xmlns:a16="http://schemas.microsoft.com/office/drawing/2014/main" id="{A9088DDF-3D0E-4BA1-816A-7BEFDF6B60C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181600" y="1694100"/>
            <a:ext cx="914400" cy="914400"/>
          </a:xfrm>
          <a:prstGeom prst="rect">
            <a:avLst/>
          </a:prstGeom>
        </p:spPr>
      </p:pic>
      <p:sp>
        <p:nvSpPr>
          <p:cNvPr id="13" name="TextBox 12">
            <a:extLst>
              <a:ext uri="{FF2B5EF4-FFF2-40B4-BE49-F238E27FC236}">
                <a16:creationId xmlns:a16="http://schemas.microsoft.com/office/drawing/2014/main" id="{EB52FFDB-4CB5-4DC2-9492-AE5736D69BFE}"/>
              </a:ext>
            </a:extLst>
          </p:cNvPr>
          <p:cNvSpPr txBox="1"/>
          <p:nvPr/>
        </p:nvSpPr>
        <p:spPr>
          <a:xfrm>
            <a:off x="6268720" y="3668991"/>
            <a:ext cx="3393440" cy="2554545"/>
          </a:xfrm>
          <a:prstGeom prst="rect">
            <a:avLst/>
          </a:prstGeom>
          <a:noFill/>
        </p:spPr>
        <p:txBody>
          <a:bodyPr wrap="square" rtlCol="0">
            <a:spAutoFit/>
          </a:bodyPr>
          <a:lstStyle/>
          <a:p>
            <a:r>
              <a:rPr lang="en-US" sz="2000" dirty="0"/>
              <a:t>Only one student in the washrooms at one time unless they are with others from the same classroom (bubble).  Floor markings help to ensure physical distancing while waiting for the washrooms.</a:t>
            </a:r>
          </a:p>
        </p:txBody>
      </p:sp>
      <p:pic>
        <p:nvPicPr>
          <p:cNvPr id="15" name="Graphic 14" descr="Sink">
            <a:extLst>
              <a:ext uri="{FF2B5EF4-FFF2-40B4-BE49-F238E27FC236}">
                <a16:creationId xmlns:a16="http://schemas.microsoft.com/office/drawing/2014/main" id="{F82306E9-D7FC-49DB-9FD8-1718EE340F1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259494" y="3582571"/>
            <a:ext cx="914400" cy="914400"/>
          </a:xfrm>
          <a:prstGeom prst="rect">
            <a:avLst/>
          </a:prstGeom>
        </p:spPr>
      </p:pic>
    </p:spTree>
    <p:extLst>
      <p:ext uri="{BB962C8B-B14F-4D97-AF65-F5344CB8AC3E}">
        <p14:creationId xmlns:p14="http://schemas.microsoft.com/office/powerpoint/2010/main" val="2272385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2" name="Straight Connector 21">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A1E2B98B-3612-4D2F-A509-7D297FB9681E}"/>
              </a:ext>
            </a:extLst>
          </p:cNvPr>
          <p:cNvSpPr>
            <a:spLocks noGrp="1"/>
          </p:cNvSpPr>
          <p:nvPr>
            <p:ph type="title"/>
          </p:nvPr>
        </p:nvSpPr>
        <p:spPr>
          <a:xfrm>
            <a:off x="1319406" y="264160"/>
            <a:ext cx="7136118" cy="1165396"/>
          </a:xfrm>
        </p:spPr>
        <p:txBody>
          <a:bodyPr vert="horz" lIns="91440" tIns="45720" rIns="91440" bIns="45720" rtlCol="0" anchor="b">
            <a:normAutofit/>
          </a:bodyPr>
          <a:lstStyle/>
          <a:p>
            <a:pPr algn="r"/>
            <a:r>
              <a:rPr lang="en-US" sz="5400" dirty="0"/>
              <a:t>Cleaning Procedures</a:t>
            </a:r>
          </a:p>
        </p:txBody>
      </p:sp>
      <p:sp>
        <p:nvSpPr>
          <p:cNvPr id="3" name="TextBox 2">
            <a:extLst>
              <a:ext uri="{FF2B5EF4-FFF2-40B4-BE49-F238E27FC236}">
                <a16:creationId xmlns:a16="http://schemas.microsoft.com/office/drawing/2014/main" id="{AC7327FA-F577-4BA4-95B4-0127C40F0FD3}"/>
              </a:ext>
            </a:extLst>
          </p:cNvPr>
          <p:cNvSpPr txBox="1"/>
          <p:nvPr/>
        </p:nvSpPr>
        <p:spPr>
          <a:xfrm>
            <a:off x="1440522" y="2702455"/>
            <a:ext cx="3630612" cy="3139321"/>
          </a:xfrm>
          <a:prstGeom prst="rect">
            <a:avLst/>
          </a:prstGeom>
          <a:noFill/>
        </p:spPr>
        <p:txBody>
          <a:bodyPr wrap="square" rtlCol="0">
            <a:spAutoFit/>
          </a:bodyPr>
          <a:lstStyle/>
          <a:p>
            <a:r>
              <a:rPr lang="en-US" dirty="0"/>
              <a:t>Washrooms are checked and disinfected multiple times throughout the day. </a:t>
            </a:r>
          </a:p>
          <a:p>
            <a:endParaRPr lang="en-US" dirty="0"/>
          </a:p>
          <a:p>
            <a:r>
              <a:rPr lang="en-US" dirty="0"/>
              <a:t>Desk areas are cleaned daily.</a:t>
            </a:r>
          </a:p>
          <a:p>
            <a:endParaRPr lang="en-US" dirty="0"/>
          </a:p>
          <a:p>
            <a:r>
              <a:rPr lang="en-US" dirty="0"/>
              <a:t>Door frames and handles are cleaned multiple times throughout the day.</a:t>
            </a:r>
          </a:p>
          <a:p>
            <a:endParaRPr lang="en-US" dirty="0"/>
          </a:p>
          <a:p>
            <a:endParaRPr lang="en-US" dirty="0"/>
          </a:p>
        </p:txBody>
      </p:sp>
      <p:sp>
        <p:nvSpPr>
          <p:cNvPr id="6" name="TextBox 5">
            <a:extLst>
              <a:ext uri="{FF2B5EF4-FFF2-40B4-BE49-F238E27FC236}">
                <a16:creationId xmlns:a16="http://schemas.microsoft.com/office/drawing/2014/main" id="{D2837A36-70A7-4D33-90B8-323C00BB0F74}"/>
              </a:ext>
            </a:extLst>
          </p:cNvPr>
          <p:cNvSpPr txBox="1"/>
          <p:nvPr/>
        </p:nvSpPr>
        <p:spPr>
          <a:xfrm>
            <a:off x="5233562" y="2685100"/>
            <a:ext cx="3753338" cy="1200329"/>
          </a:xfrm>
          <a:prstGeom prst="rect">
            <a:avLst/>
          </a:prstGeom>
          <a:noFill/>
        </p:spPr>
        <p:txBody>
          <a:bodyPr wrap="square" rtlCol="0">
            <a:spAutoFit/>
          </a:bodyPr>
          <a:lstStyle/>
          <a:p>
            <a:r>
              <a:rPr lang="en-US" dirty="0"/>
              <a:t>Hand-sanitizing stations are at school entrances and in all classrooms.</a:t>
            </a:r>
          </a:p>
          <a:p>
            <a:r>
              <a:rPr lang="en-US" dirty="0"/>
              <a:t> </a:t>
            </a:r>
          </a:p>
        </p:txBody>
      </p:sp>
      <p:pic>
        <p:nvPicPr>
          <p:cNvPr id="20" name="Graphic 19" descr="Mop and bucket">
            <a:extLst>
              <a:ext uri="{FF2B5EF4-FFF2-40B4-BE49-F238E27FC236}">
                <a16:creationId xmlns:a16="http://schemas.microsoft.com/office/drawing/2014/main" id="{0A922CD3-93CD-4602-BCB9-872C0A077D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88929" y="1686231"/>
            <a:ext cx="914400" cy="914400"/>
          </a:xfrm>
          <a:prstGeom prst="rect">
            <a:avLst/>
          </a:prstGeom>
        </p:spPr>
      </p:pic>
      <p:pic>
        <p:nvPicPr>
          <p:cNvPr id="32" name="Graphic 31" descr="Sanitizer">
            <a:extLst>
              <a:ext uri="{FF2B5EF4-FFF2-40B4-BE49-F238E27FC236}">
                <a16:creationId xmlns:a16="http://schemas.microsoft.com/office/drawing/2014/main" id="{3D7886E0-0DB8-4ED6-B603-EE2C63B733B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195831" y="1796974"/>
            <a:ext cx="914400" cy="914400"/>
          </a:xfrm>
          <a:prstGeom prst="rect">
            <a:avLst/>
          </a:prstGeom>
        </p:spPr>
      </p:pic>
    </p:spTree>
    <p:extLst>
      <p:ext uri="{BB962C8B-B14F-4D97-AF65-F5344CB8AC3E}">
        <p14:creationId xmlns:p14="http://schemas.microsoft.com/office/powerpoint/2010/main" val="272008825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3" name="Rectangle 2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5" name="Rectangle 2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3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3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Freeform: Shape 4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690CA34-5CDA-486C-9FB9-FF09C310FF5C}"/>
              </a:ext>
            </a:extLst>
          </p:cNvPr>
          <p:cNvSpPr>
            <a:spLocks noGrp="1"/>
          </p:cNvSpPr>
          <p:nvPr>
            <p:ph type="title"/>
          </p:nvPr>
        </p:nvSpPr>
        <p:spPr>
          <a:xfrm>
            <a:off x="7346947" y="549337"/>
            <a:ext cx="4512989" cy="2227730"/>
          </a:xfrm>
        </p:spPr>
        <p:txBody>
          <a:bodyPr vert="horz" lIns="91440" tIns="45720" rIns="91440" bIns="45720" rtlCol="0" anchor="ctr">
            <a:normAutofit/>
          </a:bodyPr>
          <a:lstStyle/>
          <a:p>
            <a:r>
              <a:rPr lang="en-US" sz="4800" b="1" dirty="0">
                <a:solidFill>
                  <a:schemeClr val="tx1"/>
                </a:solidFill>
              </a:rPr>
              <a:t>Playground</a:t>
            </a:r>
          </a:p>
        </p:txBody>
      </p:sp>
      <p:pic>
        <p:nvPicPr>
          <p:cNvPr id="6" name="Content Placeholder 5" descr="Playground">
            <a:extLst>
              <a:ext uri="{FF2B5EF4-FFF2-40B4-BE49-F238E27FC236}">
                <a16:creationId xmlns:a16="http://schemas.microsoft.com/office/drawing/2014/main" id="{75F69533-CCD4-4129-B400-517CDDABB5C4}"/>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757251" y="1545062"/>
            <a:ext cx="3856774" cy="3856774"/>
          </a:xfrm>
          <a:prstGeom prst="rect">
            <a:avLst/>
          </a:prstGeom>
        </p:spPr>
      </p:pic>
      <p:sp>
        <p:nvSpPr>
          <p:cNvPr id="4" name="Text Placeholder 3">
            <a:extLst>
              <a:ext uri="{FF2B5EF4-FFF2-40B4-BE49-F238E27FC236}">
                <a16:creationId xmlns:a16="http://schemas.microsoft.com/office/drawing/2014/main" id="{C013E616-917A-4489-8025-665871341A14}"/>
              </a:ext>
            </a:extLst>
          </p:cNvPr>
          <p:cNvSpPr>
            <a:spLocks noGrp="1"/>
          </p:cNvSpPr>
          <p:nvPr>
            <p:ph type="body" sz="half" idx="2"/>
          </p:nvPr>
        </p:nvSpPr>
        <p:spPr>
          <a:xfrm>
            <a:off x="7395552" y="2932859"/>
            <a:ext cx="4512988" cy="3317938"/>
          </a:xfrm>
        </p:spPr>
        <p:txBody>
          <a:bodyPr vert="horz" lIns="91440" tIns="45720" rIns="91440" bIns="45720" rtlCol="0" anchor="t">
            <a:normAutofit/>
          </a:bodyPr>
          <a:lstStyle/>
          <a:p>
            <a:pPr>
              <a:buFont typeface="Wingdings 3" charset="2"/>
              <a:buChar char=""/>
            </a:pPr>
            <a:r>
              <a:rPr lang="en-US" sz="2400" dirty="0">
                <a:solidFill>
                  <a:srgbClr val="FFFFFF"/>
                </a:solidFill>
              </a:rPr>
              <a:t>Each classroom bubble will have a rotational schedule for recess areas.</a:t>
            </a:r>
          </a:p>
          <a:p>
            <a:pPr>
              <a:buFont typeface="Wingdings 3" charset="2"/>
              <a:buChar char=""/>
            </a:pPr>
            <a:r>
              <a:rPr lang="en-US" sz="2400" dirty="0">
                <a:solidFill>
                  <a:schemeClr val="tx1"/>
                </a:solidFill>
              </a:rPr>
              <a:t>Totes of outside equipment are kept separate and sterilized daily.</a:t>
            </a:r>
          </a:p>
          <a:p>
            <a:pPr>
              <a:buFont typeface="Wingdings 3" charset="2"/>
              <a:buChar char=""/>
            </a:pPr>
            <a:r>
              <a:rPr lang="en-US" sz="2400" dirty="0">
                <a:solidFill>
                  <a:srgbClr val="FFFFFF"/>
                </a:solidFill>
              </a:rPr>
              <a:t>Face masks are not required on the playground.</a:t>
            </a:r>
          </a:p>
        </p:txBody>
      </p:sp>
    </p:spTree>
    <p:extLst>
      <p:ext uri="{BB962C8B-B14F-4D97-AF65-F5344CB8AC3E}">
        <p14:creationId xmlns:p14="http://schemas.microsoft.com/office/powerpoint/2010/main" val="4203457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8">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FFABCFE7-A211-4E95-896C-E84ECEA7498E}"/>
              </a:ext>
            </a:extLst>
          </p:cNvPr>
          <p:cNvSpPr>
            <a:spLocks noGrp="1"/>
          </p:cNvSpPr>
          <p:nvPr>
            <p:ph type="title"/>
          </p:nvPr>
        </p:nvSpPr>
        <p:spPr>
          <a:xfrm>
            <a:off x="4341181" y="489720"/>
            <a:ext cx="4837121" cy="1657201"/>
          </a:xfrm>
        </p:spPr>
        <p:txBody>
          <a:bodyPr vert="horz" lIns="91440" tIns="45720" rIns="91440" bIns="45720" rtlCol="0" anchor="b">
            <a:noAutofit/>
          </a:bodyPr>
          <a:lstStyle/>
          <a:p>
            <a:pPr algn="r"/>
            <a:r>
              <a:rPr lang="en-US" sz="4800" b="1" kern="1200" dirty="0">
                <a:solidFill>
                  <a:schemeClr val="accent1"/>
                </a:solidFill>
                <a:latin typeface="+mj-lt"/>
                <a:ea typeface="+mj-ea"/>
                <a:cs typeface="+mj-cs"/>
              </a:rPr>
              <a:t>Daily Parental Responsibilities</a:t>
            </a:r>
          </a:p>
        </p:txBody>
      </p:sp>
      <p:sp>
        <p:nvSpPr>
          <p:cNvPr id="5" name="TextBox 4">
            <a:extLst>
              <a:ext uri="{FF2B5EF4-FFF2-40B4-BE49-F238E27FC236}">
                <a16:creationId xmlns:a16="http://schemas.microsoft.com/office/drawing/2014/main" id="{10DE8A03-FBA6-4672-A179-F3F8BCD145CF}"/>
              </a:ext>
            </a:extLst>
          </p:cNvPr>
          <p:cNvSpPr txBox="1"/>
          <p:nvPr/>
        </p:nvSpPr>
        <p:spPr>
          <a:xfrm>
            <a:off x="5440034" y="2903042"/>
            <a:ext cx="4553484" cy="2246769"/>
          </a:xfrm>
          <a:prstGeom prst="rect">
            <a:avLst/>
          </a:prstGeom>
          <a:noFill/>
        </p:spPr>
        <p:txBody>
          <a:bodyPr wrap="square" rtlCol="0">
            <a:spAutoFit/>
          </a:bodyPr>
          <a:lstStyle/>
          <a:p>
            <a:r>
              <a:rPr lang="en-US" sz="2800" dirty="0"/>
              <a:t>Parents/caregivers will be required to ensure that if their child is not feeling well that their child remains home.</a:t>
            </a:r>
          </a:p>
        </p:txBody>
      </p:sp>
      <p:pic>
        <p:nvPicPr>
          <p:cNvPr id="7" name="Picture 6" descr="A picture containing text, drawing&#10;&#10;Description automatically generated">
            <a:extLst>
              <a:ext uri="{FF2B5EF4-FFF2-40B4-BE49-F238E27FC236}">
                <a16:creationId xmlns:a16="http://schemas.microsoft.com/office/drawing/2014/main" id="{C33547EC-8C17-4775-AFB4-309708C4DD9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568762" y="2059870"/>
            <a:ext cx="4179584" cy="2729791"/>
          </a:xfrm>
          <a:prstGeom prst="rect">
            <a:avLst/>
          </a:prstGeom>
        </p:spPr>
      </p:pic>
    </p:spTree>
    <p:extLst>
      <p:ext uri="{BB962C8B-B14F-4D97-AF65-F5344CB8AC3E}">
        <p14:creationId xmlns:p14="http://schemas.microsoft.com/office/powerpoint/2010/main" val="42861715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Video" ma:contentTypeID="0x0101009148F5A04DDD49CBA7127AADA5FB792B00291D173ECE694D56B19D111489C4369D0075E6B3051372C749A009C8CBEA740A19" ma:contentTypeVersion="7" ma:contentTypeDescription="Upload a video file." ma:contentTypeScope="" ma:versionID="d0559ae810cac725f7a01a300a20da7d">
  <xsd:schema xmlns:xsd="http://www.w3.org/2001/XMLSchema" xmlns:xs="http://www.w3.org/2001/XMLSchema" xmlns:p="http://schemas.microsoft.com/office/2006/metadata/properties" xmlns:ns1="http://schemas.microsoft.com/sharepoint/v3" xmlns:ns2="1B17DA1C-3219-4D01-8895-890CD8C85C88" xmlns:ns3="http://schemas.microsoft.com/sharepoint/v3/fields" targetNamespace="http://schemas.microsoft.com/office/2006/metadata/properties" ma:root="true" ma:fieldsID="1dc7cabdf0b5275cc56d411db86e38dc" ns1:_="" ns2:_="" ns3:_="">
    <xsd:import namespace="http://schemas.microsoft.com/sharepoint/v3"/>
    <xsd:import namespace="1B17DA1C-3219-4D01-8895-890CD8C85C88"/>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AlternateThumbnailUrl" minOccurs="0"/>
                <xsd:element ref="ns3:wic_System_Copyright" minOccurs="0"/>
                <xsd:element ref="ns1:MediaLengthInSeconds" minOccurs="0"/>
                <xsd:element ref="ns1:VideoWidthInPixels" minOccurs="0"/>
                <xsd:element ref="ns1:VideoHeightInPixe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MediaLengthInSeconds" ma:index="25" nillable="true" ma:displayName="Length (seconds)" ma:internalName="MediaLengthInSeconds">
      <xsd:simpleType>
        <xsd:restriction base="dms:Unknown"/>
      </xsd:simpleType>
    </xsd:element>
    <xsd:element name="VideoWidthInPixels" ma:index="26" nillable="true" ma:displayName="Frame Width" ma:internalName="VideoWidthInPixels">
      <xsd:simpleType>
        <xsd:restriction base="dms:Unknown"/>
      </xsd:simpleType>
    </xsd:element>
    <xsd:element name="VideoHeightInPixels" ma:index="27" nillable="true" ma:displayName="Frame Height" ma:internalName="VideoHeightInPixels">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B17DA1C-3219-4D01-8895-890CD8C85C88"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AlternateThumbnailUrl" ma:index="23" nillable="true" ma:displayName="Preview Image URL" ma:description="You should place a thumbnail such as this: &#10;/sites/ASD-W/ssimages/Video-Icon-Black.png &#10;(you can change the color BLACK to RED or GREEN, etc.) &#10;(be sure to remove the &quot;http://&quot;)" ma:format="Image" ma:internalName="AlternateThumbnail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4" nillable="true" ma:displayName="Copyright" ma:hidden="true" ma:internalName="wic_System_Copyright"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2" ma:displayName="Comments"/>
        <xsd:element name="keywords" minOccurs="0" maxOccurs="1" type="xsd:string"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LengthInSeconds xmlns="http://schemas.microsoft.com/sharepoint/v3" xsi:nil="true"/>
    <VideoWidthInPixels xmlns="http://schemas.microsoft.com/sharepoint/v3" xsi:nil="true"/>
    <AlternateThumbnailUrl xmlns="1B17DA1C-3219-4D01-8895-890CD8C85C88">
      <Url>http:///sites/ASD-W/ssimages/Video-Icon-black.png</Url>
      <Description xsi:nil="true"/>
    </AlternateThumbnailUrl>
    <wic_System_Copyright xmlns="http://schemas.microsoft.com/sharepoint/v3/fields" xsi:nil="true"/>
    <VideoHeightInPixel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2098D0-6950-4D77-A183-745987C1421F}"/>
</file>

<file path=customXml/itemProps2.xml><?xml version="1.0" encoding="utf-8"?>
<ds:datastoreItem xmlns:ds="http://schemas.openxmlformats.org/officeDocument/2006/customXml" ds:itemID="{F2455B2D-BAB7-438A-85DA-0266A24CB79F}"/>
</file>

<file path=customXml/itemProps3.xml><?xml version="1.0" encoding="utf-8"?>
<ds:datastoreItem xmlns:ds="http://schemas.openxmlformats.org/officeDocument/2006/customXml" ds:itemID="{D8C6403A-684A-431F-8F36-A24C99E28661}"/>
</file>

<file path=docProps/app.xml><?xml version="1.0" encoding="utf-8"?>
<Properties xmlns="http://schemas.openxmlformats.org/officeDocument/2006/extended-properties" xmlns:vt="http://schemas.openxmlformats.org/officeDocument/2006/docPropsVTypes">
  <TotalTime>12</TotalTime>
  <Words>839</Words>
  <Application>Microsoft Office PowerPoint</Application>
  <PresentationFormat>Widescreen</PresentationFormat>
  <Paragraphs>68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Black</vt:lpstr>
      <vt:lpstr>Trebuchet MS</vt:lpstr>
      <vt:lpstr>Wingdings 3</vt:lpstr>
      <vt:lpstr>Facet</vt:lpstr>
      <vt:lpstr>Harvey Elementary School</vt:lpstr>
      <vt:lpstr>Building Access </vt:lpstr>
      <vt:lpstr>Bussing  </vt:lpstr>
      <vt:lpstr>Arrival</vt:lpstr>
      <vt:lpstr>Drop off Students</vt:lpstr>
      <vt:lpstr>Common Area Procedures</vt:lpstr>
      <vt:lpstr>Cleaning Procedures</vt:lpstr>
      <vt:lpstr>Playground</vt:lpstr>
      <vt:lpstr>Daily Parental Responsibilities</vt:lpstr>
      <vt:lpstr>Daily Parental  Responsibilities</vt:lpstr>
      <vt:lpstr>Visitors</vt:lpstr>
      <vt:lpstr>If My Child Becomes Sick at School</vt:lpstr>
      <vt:lpstr>Departure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Harvey Elementary School</dc:title>
  <dc:creator>Little, Melissa     (ASD-W)</dc:creator>
  <dc:description/>
  <cp:lastModifiedBy>Little, Melissa     (ASD-W)</cp:lastModifiedBy>
  <cp:revision>1</cp:revision>
  <dcterms:created xsi:type="dcterms:W3CDTF">2020-10-02T13:12:44Z</dcterms:created>
  <dcterms:modified xsi:type="dcterms:W3CDTF">2020-10-05T14:07:02Z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0x0101009148F5A04DDD49CBA7127AADA5FB792B00291D173ECE694D56B19D111489C4369D0075E6B3051372C749A009C8CBEA740A19</vt:lpwstr>
  </property>
</Properties>
</file>