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4155" r:id="rId4"/>
  </p:sldMasterIdLst>
  <p:notesMasterIdLst>
    <p:notesMasterId r:id="rId16"/>
  </p:notesMasterIdLst>
  <p:sldIdLst>
    <p:sldId id="256" r:id="rId5"/>
    <p:sldId id="318" r:id="rId6"/>
    <p:sldId id="379" r:id="rId7"/>
    <p:sldId id="259" r:id="rId8"/>
    <p:sldId id="372" r:id="rId9"/>
    <p:sldId id="351" r:id="rId10"/>
    <p:sldId id="258" r:id="rId11"/>
    <p:sldId id="378" r:id="rId12"/>
    <p:sldId id="292" r:id="rId13"/>
    <p:sldId id="373" r:id="rId14"/>
    <p:sldId id="3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18D6B1-C0D4-4174-B0AF-257D56FF304B}">
          <p14:sldIdLst>
            <p14:sldId id="256"/>
            <p14:sldId id="318"/>
            <p14:sldId id="379"/>
            <p14:sldId id="259"/>
            <p14:sldId id="372"/>
            <p14:sldId id="351"/>
            <p14:sldId id="258"/>
            <p14:sldId id="378"/>
            <p14:sldId id="292"/>
            <p14:sldId id="373"/>
            <p14:sldId id="376"/>
          </p14:sldIdLst>
        </p14:section>
        <p14:section name="Untitled Section" id="{BFFAFDB1-D4C6-44EA-85AE-054577B5A8D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tto, Tracy     (ASD-W)" initials="GT(" lastIdx="1" clrIdx="0">
    <p:extLst>
      <p:ext uri="{19B8F6BF-5375-455C-9EA6-DF929625EA0E}">
        <p15:presenceInfo xmlns:p15="http://schemas.microsoft.com/office/powerpoint/2012/main" userId="S::tracy.gatto@nbed.nb.ca::ba614077-d2f7-4d98-a255-3c012c27ca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BDDA8-070E-48A7-9AA4-0B80B1455AC8}" v="12" dt="2023-03-23T15:48:37.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varScale="1">
        <p:scale>
          <a:sx n="114" d="100"/>
          <a:sy n="114" d="100"/>
        </p:scale>
        <p:origin x="438" y="102"/>
      </p:cViewPr>
      <p:guideLst>
        <p:guide orient="horz" pos="2160"/>
        <p:guide pos="3840"/>
      </p:guideLst>
    </p:cSldViewPr>
  </p:slideViewPr>
  <p:notesTextViewPr>
    <p:cViewPr>
      <p:scale>
        <a:sx n="100" d="100"/>
        <a:sy n="100" d="100"/>
      </p:scale>
      <p:origin x="0" y="0"/>
    </p:cViewPr>
  </p:notesTextViewPr>
  <p:sorterViewPr>
    <p:cViewPr>
      <p:scale>
        <a:sx n="75" d="100"/>
        <a:sy n="75" d="100"/>
      </p:scale>
      <p:origin x="0" y="2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to, Tracy     (ASD-W)" userId="ba614077-d2f7-4d98-a255-3c012c27ca6b" providerId="ADAL" clId="{88BBDDA8-070E-48A7-9AA4-0B80B1455AC8}"/>
    <pc:docChg chg="undo custSel addSld delSld modSld sldOrd modSection">
      <pc:chgData name="Gatto, Tracy     (ASD-W)" userId="ba614077-d2f7-4d98-a255-3c012c27ca6b" providerId="ADAL" clId="{88BBDDA8-070E-48A7-9AA4-0B80B1455AC8}" dt="2023-03-23T15:48:37.655" v="125"/>
      <pc:docMkLst>
        <pc:docMk/>
      </pc:docMkLst>
      <pc:sldChg chg="ord">
        <pc:chgData name="Gatto, Tracy     (ASD-W)" userId="ba614077-d2f7-4d98-a255-3c012c27ca6b" providerId="ADAL" clId="{88BBDDA8-070E-48A7-9AA4-0B80B1455AC8}" dt="2023-03-22T22:26:36.917" v="124"/>
        <pc:sldMkLst>
          <pc:docMk/>
          <pc:sldMk cId="0" sldId="259"/>
        </pc:sldMkLst>
      </pc:sldChg>
      <pc:sldChg chg="delDesignElem">
        <pc:chgData name="Gatto, Tracy     (ASD-W)" userId="ba614077-d2f7-4d98-a255-3c012c27ca6b" providerId="ADAL" clId="{88BBDDA8-070E-48A7-9AA4-0B80B1455AC8}" dt="2023-03-23T15:48:37.655" v="125"/>
        <pc:sldMkLst>
          <pc:docMk/>
          <pc:sldMk cId="0" sldId="292"/>
        </pc:sldMkLst>
      </pc:sldChg>
      <pc:sldChg chg="delSp modSp mod">
        <pc:chgData name="Gatto, Tracy     (ASD-W)" userId="ba614077-d2f7-4d98-a255-3c012c27ca6b" providerId="ADAL" clId="{88BBDDA8-070E-48A7-9AA4-0B80B1455AC8}" dt="2023-03-22T22:21:23.751" v="65" actId="21"/>
        <pc:sldMkLst>
          <pc:docMk/>
          <pc:sldMk cId="4046762889" sldId="318"/>
        </pc:sldMkLst>
        <pc:spChg chg="del">
          <ac:chgData name="Gatto, Tracy     (ASD-W)" userId="ba614077-d2f7-4d98-a255-3c012c27ca6b" providerId="ADAL" clId="{88BBDDA8-070E-48A7-9AA4-0B80B1455AC8}" dt="2023-03-22T22:21:23.751" v="65" actId="21"/>
          <ac:spMkLst>
            <pc:docMk/>
            <pc:sldMk cId="4046762889" sldId="318"/>
            <ac:spMk id="3" creationId="{E8FB2861-5321-FD6B-9584-0257DFCA1844}"/>
          </ac:spMkLst>
        </pc:spChg>
        <pc:spChg chg="mod">
          <ac:chgData name="Gatto, Tracy     (ASD-W)" userId="ba614077-d2f7-4d98-a255-3c012c27ca6b" providerId="ADAL" clId="{88BBDDA8-070E-48A7-9AA4-0B80B1455AC8}" dt="2023-03-22T22:13:08.661" v="51" actId="14100"/>
          <ac:spMkLst>
            <pc:docMk/>
            <pc:sldMk cId="4046762889" sldId="318"/>
            <ac:spMk id="63" creationId="{00000000-0000-0000-0000-000000000000}"/>
          </ac:spMkLst>
        </pc:spChg>
        <pc:graphicFrameChg chg="del">
          <ac:chgData name="Gatto, Tracy     (ASD-W)" userId="ba614077-d2f7-4d98-a255-3c012c27ca6b" providerId="ADAL" clId="{88BBDDA8-070E-48A7-9AA4-0B80B1455AC8}" dt="2023-03-22T22:19:08.291" v="54" actId="21"/>
          <ac:graphicFrameMkLst>
            <pc:docMk/>
            <pc:sldMk cId="4046762889" sldId="318"/>
            <ac:graphicFrameMk id="2" creationId="{BEB12911-A85F-679D-435A-89E2D3460BBC}"/>
          </ac:graphicFrameMkLst>
        </pc:graphicFrameChg>
      </pc:sldChg>
      <pc:sldChg chg="del">
        <pc:chgData name="Gatto, Tracy     (ASD-W)" userId="ba614077-d2f7-4d98-a255-3c012c27ca6b" providerId="ADAL" clId="{88BBDDA8-070E-48A7-9AA4-0B80B1455AC8}" dt="2023-03-22T22:13:57.925" v="52" actId="47"/>
        <pc:sldMkLst>
          <pc:docMk/>
          <pc:sldMk cId="0" sldId="323"/>
        </pc:sldMkLst>
      </pc:sldChg>
      <pc:sldChg chg="addSp delSp modSp new mod">
        <pc:chgData name="Gatto, Tracy     (ASD-W)" userId="ba614077-d2f7-4d98-a255-3c012c27ca6b" providerId="ADAL" clId="{88BBDDA8-070E-48A7-9AA4-0B80B1455AC8}" dt="2023-03-22T22:26:15.679" v="122" actId="1076"/>
        <pc:sldMkLst>
          <pc:docMk/>
          <pc:sldMk cId="4042284280" sldId="379"/>
        </pc:sldMkLst>
        <pc:spChg chg="del">
          <ac:chgData name="Gatto, Tracy     (ASD-W)" userId="ba614077-d2f7-4d98-a255-3c012c27ca6b" providerId="ADAL" clId="{88BBDDA8-070E-48A7-9AA4-0B80B1455AC8}" dt="2023-03-22T22:21:39.182" v="66"/>
          <ac:spMkLst>
            <pc:docMk/>
            <pc:sldMk cId="4042284280" sldId="379"/>
            <ac:spMk id="2" creationId="{D166C68F-4F1E-CF6D-AA6D-CC2224082EF3}"/>
          </ac:spMkLst>
        </pc:spChg>
        <pc:spChg chg="del">
          <ac:chgData name="Gatto, Tracy     (ASD-W)" userId="ba614077-d2f7-4d98-a255-3c012c27ca6b" providerId="ADAL" clId="{88BBDDA8-070E-48A7-9AA4-0B80B1455AC8}" dt="2023-03-22T22:19:13.684" v="55"/>
          <ac:spMkLst>
            <pc:docMk/>
            <pc:sldMk cId="4042284280" sldId="379"/>
            <ac:spMk id="3" creationId="{F8411B4D-DDEA-C498-8894-A740EFD9D010}"/>
          </ac:spMkLst>
        </pc:spChg>
        <pc:spChg chg="add del mod">
          <ac:chgData name="Gatto, Tracy     (ASD-W)" userId="ba614077-d2f7-4d98-a255-3c012c27ca6b" providerId="ADAL" clId="{88BBDDA8-070E-48A7-9AA4-0B80B1455AC8}" dt="2023-03-22T22:22:28.682" v="71" actId="478"/>
          <ac:spMkLst>
            <pc:docMk/>
            <pc:sldMk cId="4042284280" sldId="379"/>
            <ac:spMk id="5" creationId="{0F87A4FC-5C9A-154D-6B23-BF365D986446}"/>
          </ac:spMkLst>
        </pc:spChg>
        <pc:spChg chg="add mod">
          <ac:chgData name="Gatto, Tracy     (ASD-W)" userId="ba614077-d2f7-4d98-a255-3c012c27ca6b" providerId="ADAL" clId="{88BBDDA8-070E-48A7-9AA4-0B80B1455AC8}" dt="2023-03-22T22:22:39.384" v="74" actId="14100"/>
          <ac:spMkLst>
            <pc:docMk/>
            <pc:sldMk cId="4042284280" sldId="379"/>
            <ac:spMk id="6" creationId="{85008FA8-0918-6B9C-4329-758005F6F713}"/>
          </ac:spMkLst>
        </pc:spChg>
        <pc:graphicFrameChg chg="add mod modGraphic">
          <ac:chgData name="Gatto, Tracy     (ASD-W)" userId="ba614077-d2f7-4d98-a255-3c012c27ca6b" providerId="ADAL" clId="{88BBDDA8-070E-48A7-9AA4-0B80B1455AC8}" dt="2023-03-22T22:26:15.679" v="122" actId="1076"/>
          <ac:graphicFrameMkLst>
            <pc:docMk/>
            <pc:sldMk cId="4042284280" sldId="379"/>
            <ac:graphicFrameMk id="4" creationId="{9EDC4353-F032-2622-1E5B-976F7076C17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DC2FA-F981-442D-9C57-75DF1D6953D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A647D71-3BE1-4B19-87EF-459F389ABF9A}">
      <dgm:prSet/>
      <dgm:spPr/>
      <dgm:t>
        <a:bodyPr/>
        <a:lstStyle/>
        <a:p>
          <a:r>
            <a:rPr lang="en-US"/>
            <a:t>Choose electives carefully </a:t>
          </a:r>
        </a:p>
      </dgm:t>
    </dgm:pt>
    <dgm:pt modelId="{7D163B92-FD6F-40D7-9C68-5AFF9412D863}" type="parTrans" cxnId="{9EE31441-B0D7-4309-9998-13FE084C0C44}">
      <dgm:prSet/>
      <dgm:spPr/>
      <dgm:t>
        <a:bodyPr/>
        <a:lstStyle/>
        <a:p>
          <a:endParaRPr lang="en-US"/>
        </a:p>
      </dgm:t>
    </dgm:pt>
    <dgm:pt modelId="{6AA78ABC-EB41-491B-9336-E5A60CEBE6D0}" type="sibTrans" cxnId="{9EE31441-B0D7-4309-9998-13FE084C0C44}">
      <dgm:prSet/>
      <dgm:spPr/>
      <dgm:t>
        <a:bodyPr/>
        <a:lstStyle/>
        <a:p>
          <a:endParaRPr lang="en-US"/>
        </a:p>
      </dgm:t>
    </dgm:pt>
    <dgm:pt modelId="{6C15F955-8189-49F4-B1D3-D8CAB85343DB}">
      <dgm:prSet/>
      <dgm:spPr/>
      <dgm:t>
        <a:bodyPr/>
        <a:lstStyle/>
        <a:p>
          <a:r>
            <a:rPr lang="en-US"/>
            <a:t>Consider your interests and the courses you may wish to take in Grades 11 &amp; 12.</a:t>
          </a:r>
        </a:p>
      </dgm:t>
    </dgm:pt>
    <dgm:pt modelId="{91CA1393-C6CA-49CF-A560-EAED0328E618}" type="parTrans" cxnId="{FA4034E7-3ADE-474A-B372-E8B6ECC60778}">
      <dgm:prSet/>
      <dgm:spPr/>
      <dgm:t>
        <a:bodyPr/>
        <a:lstStyle/>
        <a:p>
          <a:endParaRPr lang="en-US"/>
        </a:p>
      </dgm:t>
    </dgm:pt>
    <dgm:pt modelId="{D2AFAEFD-F2BD-4E27-B995-B9804D7CE372}" type="sibTrans" cxnId="{FA4034E7-3ADE-474A-B372-E8B6ECC60778}">
      <dgm:prSet/>
      <dgm:spPr/>
      <dgm:t>
        <a:bodyPr/>
        <a:lstStyle/>
        <a:p>
          <a:endParaRPr lang="en-US"/>
        </a:p>
      </dgm:t>
    </dgm:pt>
    <dgm:pt modelId="{0518051B-1528-442F-84C0-0E207B0DFB9F}">
      <dgm:prSet/>
      <dgm:spPr/>
      <dgm:t>
        <a:bodyPr/>
        <a:lstStyle/>
        <a:p>
          <a:r>
            <a:rPr lang="en-US"/>
            <a:t>Consider completing core cluster options</a:t>
          </a:r>
        </a:p>
      </dgm:t>
    </dgm:pt>
    <dgm:pt modelId="{1AECE9DF-50E8-4D68-94CC-9CE3D97AF7E8}" type="parTrans" cxnId="{ED6C27FF-2C3D-443D-95FD-97E409B5FEBA}">
      <dgm:prSet/>
      <dgm:spPr/>
      <dgm:t>
        <a:bodyPr/>
        <a:lstStyle/>
        <a:p>
          <a:endParaRPr lang="en-US"/>
        </a:p>
      </dgm:t>
    </dgm:pt>
    <dgm:pt modelId="{05F09294-9260-4437-9782-AC3DE0020D41}" type="sibTrans" cxnId="{ED6C27FF-2C3D-443D-95FD-97E409B5FEBA}">
      <dgm:prSet/>
      <dgm:spPr/>
      <dgm:t>
        <a:bodyPr/>
        <a:lstStyle/>
        <a:p>
          <a:endParaRPr lang="en-US"/>
        </a:p>
      </dgm:t>
    </dgm:pt>
    <dgm:pt modelId="{DCD01996-81A3-4E58-9922-0BB9D670CF91}">
      <dgm:prSet/>
      <dgm:spPr/>
      <dgm:t>
        <a:bodyPr/>
        <a:lstStyle/>
        <a:p>
          <a:r>
            <a:rPr lang="en-US"/>
            <a:t>Courses chosen by students determine courses offered next year.</a:t>
          </a:r>
        </a:p>
      </dgm:t>
    </dgm:pt>
    <dgm:pt modelId="{5E367664-DD9B-4E40-9622-C584236D4750}" type="parTrans" cxnId="{11904933-4B8F-4EEF-9C2D-86BD9C04D1B2}">
      <dgm:prSet/>
      <dgm:spPr/>
      <dgm:t>
        <a:bodyPr/>
        <a:lstStyle/>
        <a:p>
          <a:endParaRPr lang="en-US"/>
        </a:p>
      </dgm:t>
    </dgm:pt>
    <dgm:pt modelId="{57EA2EBD-162C-4F2D-BBD8-1D68D1D2FB79}" type="sibTrans" cxnId="{11904933-4B8F-4EEF-9C2D-86BD9C04D1B2}">
      <dgm:prSet/>
      <dgm:spPr/>
      <dgm:t>
        <a:bodyPr/>
        <a:lstStyle/>
        <a:p>
          <a:endParaRPr lang="en-US"/>
        </a:p>
      </dgm:t>
    </dgm:pt>
    <dgm:pt modelId="{44388C94-B372-48BE-A912-7DE90CF263B5}">
      <dgm:prSet/>
      <dgm:spPr/>
      <dgm:t>
        <a:bodyPr/>
        <a:lstStyle/>
        <a:p>
          <a:r>
            <a:rPr lang="en-US"/>
            <a:t>If </a:t>
          </a:r>
          <a:r>
            <a:rPr lang="en-US" u="sng"/>
            <a:t>you choose</a:t>
          </a:r>
          <a:r>
            <a:rPr lang="en-US"/>
            <a:t> a course, you will be expected to remain in the course.</a:t>
          </a:r>
        </a:p>
      </dgm:t>
    </dgm:pt>
    <dgm:pt modelId="{53A82107-F993-4ECB-88E9-897992E784F6}" type="parTrans" cxnId="{C4B0AA42-2E83-4073-A065-A685A646C741}">
      <dgm:prSet/>
      <dgm:spPr/>
      <dgm:t>
        <a:bodyPr/>
        <a:lstStyle/>
        <a:p>
          <a:endParaRPr lang="en-US"/>
        </a:p>
      </dgm:t>
    </dgm:pt>
    <dgm:pt modelId="{AAFF641F-D17F-4351-A576-3823FC4A0AA3}" type="sibTrans" cxnId="{C4B0AA42-2E83-4073-A065-A685A646C741}">
      <dgm:prSet/>
      <dgm:spPr/>
      <dgm:t>
        <a:bodyPr/>
        <a:lstStyle/>
        <a:p>
          <a:endParaRPr lang="en-US"/>
        </a:p>
      </dgm:t>
    </dgm:pt>
    <dgm:pt modelId="{B60B5B28-02B2-4E8B-BD36-1A07118A7C69}" type="pres">
      <dgm:prSet presAssocID="{243DC2FA-F981-442D-9C57-75DF1D6953DD}" presName="linear" presStyleCnt="0">
        <dgm:presLayoutVars>
          <dgm:animLvl val="lvl"/>
          <dgm:resizeHandles val="exact"/>
        </dgm:presLayoutVars>
      </dgm:prSet>
      <dgm:spPr/>
    </dgm:pt>
    <dgm:pt modelId="{F3E7E5F8-F2C7-492E-BE05-4069F972B5A0}" type="pres">
      <dgm:prSet presAssocID="{BA647D71-3BE1-4B19-87EF-459F389ABF9A}" presName="parentText" presStyleLbl="node1" presStyleIdx="0" presStyleCnt="5">
        <dgm:presLayoutVars>
          <dgm:chMax val="0"/>
          <dgm:bulletEnabled val="1"/>
        </dgm:presLayoutVars>
      </dgm:prSet>
      <dgm:spPr/>
    </dgm:pt>
    <dgm:pt modelId="{83B04B56-EC11-4ED6-A47D-FE79CBA5481E}" type="pres">
      <dgm:prSet presAssocID="{6AA78ABC-EB41-491B-9336-E5A60CEBE6D0}" presName="spacer" presStyleCnt="0"/>
      <dgm:spPr/>
    </dgm:pt>
    <dgm:pt modelId="{805B78B5-28BB-4798-9A97-3D7A91154DAB}" type="pres">
      <dgm:prSet presAssocID="{6C15F955-8189-49F4-B1D3-D8CAB85343DB}" presName="parentText" presStyleLbl="node1" presStyleIdx="1" presStyleCnt="5">
        <dgm:presLayoutVars>
          <dgm:chMax val="0"/>
          <dgm:bulletEnabled val="1"/>
        </dgm:presLayoutVars>
      </dgm:prSet>
      <dgm:spPr/>
    </dgm:pt>
    <dgm:pt modelId="{24305FC6-38E4-4DB0-9818-F6721CEBED9A}" type="pres">
      <dgm:prSet presAssocID="{D2AFAEFD-F2BD-4E27-B995-B9804D7CE372}" presName="spacer" presStyleCnt="0"/>
      <dgm:spPr/>
    </dgm:pt>
    <dgm:pt modelId="{9DFA006C-D6D8-4B67-91FA-04033BD951F9}" type="pres">
      <dgm:prSet presAssocID="{0518051B-1528-442F-84C0-0E207B0DFB9F}" presName="parentText" presStyleLbl="node1" presStyleIdx="2" presStyleCnt="5">
        <dgm:presLayoutVars>
          <dgm:chMax val="0"/>
          <dgm:bulletEnabled val="1"/>
        </dgm:presLayoutVars>
      </dgm:prSet>
      <dgm:spPr/>
    </dgm:pt>
    <dgm:pt modelId="{2C864E4C-48BF-4A2B-8AC8-77118369ADD9}" type="pres">
      <dgm:prSet presAssocID="{05F09294-9260-4437-9782-AC3DE0020D41}" presName="spacer" presStyleCnt="0"/>
      <dgm:spPr/>
    </dgm:pt>
    <dgm:pt modelId="{3E65D284-B86F-4478-AE31-298403E7B85B}" type="pres">
      <dgm:prSet presAssocID="{DCD01996-81A3-4E58-9922-0BB9D670CF91}" presName="parentText" presStyleLbl="node1" presStyleIdx="3" presStyleCnt="5">
        <dgm:presLayoutVars>
          <dgm:chMax val="0"/>
          <dgm:bulletEnabled val="1"/>
        </dgm:presLayoutVars>
      </dgm:prSet>
      <dgm:spPr/>
    </dgm:pt>
    <dgm:pt modelId="{950F5D67-7509-48D0-830F-886041CEC96D}" type="pres">
      <dgm:prSet presAssocID="{57EA2EBD-162C-4F2D-BBD8-1D68D1D2FB79}" presName="spacer" presStyleCnt="0"/>
      <dgm:spPr/>
    </dgm:pt>
    <dgm:pt modelId="{FC9EC36E-2F2D-4405-841D-FA89C5F214EF}" type="pres">
      <dgm:prSet presAssocID="{44388C94-B372-48BE-A912-7DE90CF263B5}" presName="parentText" presStyleLbl="node1" presStyleIdx="4" presStyleCnt="5">
        <dgm:presLayoutVars>
          <dgm:chMax val="0"/>
          <dgm:bulletEnabled val="1"/>
        </dgm:presLayoutVars>
      </dgm:prSet>
      <dgm:spPr/>
    </dgm:pt>
  </dgm:ptLst>
  <dgm:cxnLst>
    <dgm:cxn modelId="{11904933-4B8F-4EEF-9C2D-86BD9C04D1B2}" srcId="{243DC2FA-F981-442D-9C57-75DF1D6953DD}" destId="{DCD01996-81A3-4E58-9922-0BB9D670CF91}" srcOrd="3" destOrd="0" parTransId="{5E367664-DD9B-4E40-9622-C584236D4750}" sibTransId="{57EA2EBD-162C-4F2D-BBD8-1D68D1D2FB79}"/>
    <dgm:cxn modelId="{63C19733-B600-4DFF-B26A-3B51A98F2474}" type="presOf" srcId="{6C15F955-8189-49F4-B1D3-D8CAB85343DB}" destId="{805B78B5-28BB-4798-9A97-3D7A91154DAB}" srcOrd="0" destOrd="0" presId="urn:microsoft.com/office/officeart/2005/8/layout/vList2"/>
    <dgm:cxn modelId="{BC6B8540-1A14-4E4A-8CBE-A493F7F55CE7}" type="presOf" srcId="{44388C94-B372-48BE-A912-7DE90CF263B5}" destId="{FC9EC36E-2F2D-4405-841D-FA89C5F214EF}" srcOrd="0" destOrd="0" presId="urn:microsoft.com/office/officeart/2005/8/layout/vList2"/>
    <dgm:cxn modelId="{9EE31441-B0D7-4309-9998-13FE084C0C44}" srcId="{243DC2FA-F981-442D-9C57-75DF1D6953DD}" destId="{BA647D71-3BE1-4B19-87EF-459F389ABF9A}" srcOrd="0" destOrd="0" parTransId="{7D163B92-FD6F-40D7-9C68-5AFF9412D863}" sibTransId="{6AA78ABC-EB41-491B-9336-E5A60CEBE6D0}"/>
    <dgm:cxn modelId="{C4B0AA42-2E83-4073-A065-A685A646C741}" srcId="{243DC2FA-F981-442D-9C57-75DF1D6953DD}" destId="{44388C94-B372-48BE-A912-7DE90CF263B5}" srcOrd="4" destOrd="0" parTransId="{53A82107-F993-4ECB-88E9-897992E784F6}" sibTransId="{AAFF641F-D17F-4351-A576-3823FC4A0AA3}"/>
    <dgm:cxn modelId="{120FEE43-1BD2-41AE-872B-F1636708852B}" type="presOf" srcId="{BA647D71-3BE1-4B19-87EF-459F389ABF9A}" destId="{F3E7E5F8-F2C7-492E-BE05-4069F972B5A0}" srcOrd="0" destOrd="0" presId="urn:microsoft.com/office/officeart/2005/8/layout/vList2"/>
    <dgm:cxn modelId="{68384567-D5A2-4605-997B-5634DD38F1E1}" type="presOf" srcId="{0518051B-1528-442F-84C0-0E207B0DFB9F}" destId="{9DFA006C-D6D8-4B67-91FA-04033BD951F9}" srcOrd="0" destOrd="0" presId="urn:microsoft.com/office/officeart/2005/8/layout/vList2"/>
    <dgm:cxn modelId="{9B0A4F90-589E-4656-831E-B51BF858340A}" type="presOf" srcId="{243DC2FA-F981-442D-9C57-75DF1D6953DD}" destId="{B60B5B28-02B2-4E8B-BD36-1A07118A7C69}" srcOrd="0" destOrd="0" presId="urn:microsoft.com/office/officeart/2005/8/layout/vList2"/>
    <dgm:cxn modelId="{8F2CF8D4-EE09-4521-8B9D-3DD468456BFD}" type="presOf" srcId="{DCD01996-81A3-4E58-9922-0BB9D670CF91}" destId="{3E65D284-B86F-4478-AE31-298403E7B85B}" srcOrd="0" destOrd="0" presId="urn:microsoft.com/office/officeart/2005/8/layout/vList2"/>
    <dgm:cxn modelId="{FA4034E7-3ADE-474A-B372-E8B6ECC60778}" srcId="{243DC2FA-F981-442D-9C57-75DF1D6953DD}" destId="{6C15F955-8189-49F4-B1D3-D8CAB85343DB}" srcOrd="1" destOrd="0" parTransId="{91CA1393-C6CA-49CF-A560-EAED0328E618}" sibTransId="{D2AFAEFD-F2BD-4E27-B995-B9804D7CE372}"/>
    <dgm:cxn modelId="{ED6C27FF-2C3D-443D-95FD-97E409B5FEBA}" srcId="{243DC2FA-F981-442D-9C57-75DF1D6953DD}" destId="{0518051B-1528-442F-84C0-0E207B0DFB9F}" srcOrd="2" destOrd="0" parTransId="{1AECE9DF-50E8-4D68-94CC-9CE3D97AF7E8}" sibTransId="{05F09294-9260-4437-9782-AC3DE0020D41}"/>
    <dgm:cxn modelId="{472DD02D-2D28-4E12-912E-D7A135F416AF}" type="presParOf" srcId="{B60B5B28-02B2-4E8B-BD36-1A07118A7C69}" destId="{F3E7E5F8-F2C7-492E-BE05-4069F972B5A0}" srcOrd="0" destOrd="0" presId="urn:microsoft.com/office/officeart/2005/8/layout/vList2"/>
    <dgm:cxn modelId="{75910739-154D-49B0-9190-846532AB6CB9}" type="presParOf" srcId="{B60B5B28-02B2-4E8B-BD36-1A07118A7C69}" destId="{83B04B56-EC11-4ED6-A47D-FE79CBA5481E}" srcOrd="1" destOrd="0" presId="urn:microsoft.com/office/officeart/2005/8/layout/vList2"/>
    <dgm:cxn modelId="{2930260D-451D-4BE3-BF0A-EE129EEF7B72}" type="presParOf" srcId="{B60B5B28-02B2-4E8B-BD36-1A07118A7C69}" destId="{805B78B5-28BB-4798-9A97-3D7A91154DAB}" srcOrd="2" destOrd="0" presId="urn:microsoft.com/office/officeart/2005/8/layout/vList2"/>
    <dgm:cxn modelId="{FC65F73B-AE35-40BA-AB05-3E55961018A3}" type="presParOf" srcId="{B60B5B28-02B2-4E8B-BD36-1A07118A7C69}" destId="{24305FC6-38E4-4DB0-9818-F6721CEBED9A}" srcOrd="3" destOrd="0" presId="urn:microsoft.com/office/officeart/2005/8/layout/vList2"/>
    <dgm:cxn modelId="{1CCD7211-9E6F-4497-B4B4-84892916DBAF}" type="presParOf" srcId="{B60B5B28-02B2-4E8B-BD36-1A07118A7C69}" destId="{9DFA006C-D6D8-4B67-91FA-04033BD951F9}" srcOrd="4" destOrd="0" presId="urn:microsoft.com/office/officeart/2005/8/layout/vList2"/>
    <dgm:cxn modelId="{DC786F21-52F1-4E8B-A4E2-B9302778B0D9}" type="presParOf" srcId="{B60B5B28-02B2-4E8B-BD36-1A07118A7C69}" destId="{2C864E4C-48BF-4A2B-8AC8-77118369ADD9}" srcOrd="5" destOrd="0" presId="urn:microsoft.com/office/officeart/2005/8/layout/vList2"/>
    <dgm:cxn modelId="{2411AB94-5C98-46C1-9C9E-D7A8B51BDA41}" type="presParOf" srcId="{B60B5B28-02B2-4E8B-BD36-1A07118A7C69}" destId="{3E65D284-B86F-4478-AE31-298403E7B85B}" srcOrd="6" destOrd="0" presId="urn:microsoft.com/office/officeart/2005/8/layout/vList2"/>
    <dgm:cxn modelId="{6C32E21A-E820-477B-B948-984A70357779}" type="presParOf" srcId="{B60B5B28-02B2-4E8B-BD36-1A07118A7C69}" destId="{950F5D67-7509-48D0-830F-886041CEC96D}" srcOrd="7" destOrd="0" presId="urn:microsoft.com/office/officeart/2005/8/layout/vList2"/>
    <dgm:cxn modelId="{90686842-C45E-4D19-920D-3F5BAABDFCE7}" type="presParOf" srcId="{B60B5B28-02B2-4E8B-BD36-1A07118A7C69}" destId="{FC9EC36E-2F2D-4405-841D-FA89C5F214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DA2FE-EC25-469C-B8F9-1E1ED21884E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04AC2D4-9C35-4F9E-AACF-75E900AE4AF1}">
      <dgm:prSet/>
      <dgm:spPr/>
      <dgm:t>
        <a:bodyPr/>
        <a:lstStyle/>
        <a:p>
          <a:pPr rtl="0">
            <a:lnSpc>
              <a:spcPct val="100000"/>
            </a:lnSpc>
          </a:pPr>
          <a:r>
            <a:rPr lang="en-US"/>
            <a:t>Carefully consider and choose 2 additional courses that you would take if</a:t>
          </a:r>
          <a:r>
            <a:rPr lang="en-US">
              <a:latin typeface="Trebuchet MS" panose="020B0603020202020204"/>
            </a:rPr>
            <a:t> </a:t>
          </a:r>
          <a:r>
            <a:rPr lang="en-US"/>
            <a:t> any of your chosen courses cannot be scheduled.</a:t>
          </a:r>
        </a:p>
      </dgm:t>
    </dgm:pt>
    <dgm:pt modelId="{A40D918E-1E65-476E-85A2-B3DFA875AB9F}" type="parTrans" cxnId="{B498B83E-98F6-4F51-B36A-1CA665853F9E}">
      <dgm:prSet/>
      <dgm:spPr/>
      <dgm:t>
        <a:bodyPr/>
        <a:lstStyle/>
        <a:p>
          <a:endParaRPr lang="en-US"/>
        </a:p>
      </dgm:t>
    </dgm:pt>
    <dgm:pt modelId="{1EF5DD31-F8EC-4876-9091-4CCF4F4E18E3}" type="sibTrans" cxnId="{B498B83E-98F6-4F51-B36A-1CA665853F9E}">
      <dgm:prSet/>
      <dgm:spPr/>
      <dgm:t>
        <a:bodyPr/>
        <a:lstStyle/>
        <a:p>
          <a:endParaRPr lang="en-US"/>
        </a:p>
      </dgm:t>
    </dgm:pt>
    <dgm:pt modelId="{5671A742-8695-4F46-B9CF-9D9A870153C0}">
      <dgm:prSet/>
      <dgm:spPr/>
      <dgm:t>
        <a:bodyPr/>
        <a:lstStyle/>
        <a:p>
          <a:pPr rtl="0">
            <a:lnSpc>
              <a:spcPct val="100000"/>
            </a:lnSpc>
          </a:pPr>
          <a:r>
            <a:rPr lang="en-US"/>
            <a:t>You must choose 2 Alternate courses</a:t>
          </a:r>
          <a:r>
            <a:rPr lang="en-US">
              <a:latin typeface="Trebuchet MS" panose="020B0603020202020204"/>
            </a:rPr>
            <a:t> </a:t>
          </a:r>
        </a:p>
        <a:p>
          <a:pPr rtl="0">
            <a:lnSpc>
              <a:spcPct val="100000"/>
            </a:lnSpc>
          </a:pPr>
          <a:r>
            <a:rPr lang="en-US">
              <a:latin typeface="Trebuchet MS" panose="020B0603020202020204"/>
            </a:rPr>
            <a:t>-You CANNOT select Biology 111, Fashion Tech &amp; Design 110, Numbers, Relations &amp; Functions 10, Intro to applied tech OR Yoga 110 as alternate courses.</a:t>
          </a:r>
          <a:endParaRPr lang="en-US"/>
        </a:p>
      </dgm:t>
    </dgm:pt>
    <dgm:pt modelId="{FC6E058F-1810-4D76-87E0-F792E5CA2CD7}" type="parTrans" cxnId="{1DB906CF-B022-4E74-99F2-E0A077C9B6D9}">
      <dgm:prSet/>
      <dgm:spPr/>
      <dgm:t>
        <a:bodyPr/>
        <a:lstStyle/>
        <a:p>
          <a:endParaRPr lang="en-US"/>
        </a:p>
      </dgm:t>
    </dgm:pt>
    <dgm:pt modelId="{D606036E-F70E-4773-BA9D-24123EACFBD3}" type="sibTrans" cxnId="{1DB906CF-B022-4E74-99F2-E0A077C9B6D9}">
      <dgm:prSet/>
      <dgm:spPr/>
      <dgm:t>
        <a:bodyPr/>
        <a:lstStyle/>
        <a:p>
          <a:endParaRPr lang="en-US"/>
        </a:p>
      </dgm:t>
    </dgm:pt>
    <dgm:pt modelId="{080A1E15-8FCF-481D-AA61-56EB4448018E}" type="pres">
      <dgm:prSet presAssocID="{872DA2FE-EC25-469C-B8F9-1E1ED21884E9}" presName="linear" presStyleCnt="0">
        <dgm:presLayoutVars>
          <dgm:animLvl val="lvl"/>
          <dgm:resizeHandles val="exact"/>
        </dgm:presLayoutVars>
      </dgm:prSet>
      <dgm:spPr/>
    </dgm:pt>
    <dgm:pt modelId="{61CB48E8-B234-4B77-8708-B09938B1284B}" type="pres">
      <dgm:prSet presAssocID="{304AC2D4-9C35-4F9E-AACF-75E900AE4AF1}" presName="parentText" presStyleLbl="node1" presStyleIdx="0" presStyleCnt="2">
        <dgm:presLayoutVars>
          <dgm:chMax val="0"/>
          <dgm:bulletEnabled val="1"/>
        </dgm:presLayoutVars>
      </dgm:prSet>
      <dgm:spPr/>
    </dgm:pt>
    <dgm:pt modelId="{56A1557C-05F2-4906-AB69-B1D5C679C4AA}" type="pres">
      <dgm:prSet presAssocID="{1EF5DD31-F8EC-4876-9091-4CCF4F4E18E3}" presName="spacer" presStyleCnt="0"/>
      <dgm:spPr/>
    </dgm:pt>
    <dgm:pt modelId="{AFE134B0-918B-49A8-9E4D-456A25D8F64B}" type="pres">
      <dgm:prSet presAssocID="{5671A742-8695-4F46-B9CF-9D9A870153C0}" presName="parentText" presStyleLbl="node1" presStyleIdx="1" presStyleCnt="2">
        <dgm:presLayoutVars>
          <dgm:chMax val="0"/>
          <dgm:bulletEnabled val="1"/>
        </dgm:presLayoutVars>
      </dgm:prSet>
      <dgm:spPr/>
    </dgm:pt>
  </dgm:ptLst>
  <dgm:cxnLst>
    <dgm:cxn modelId="{F436643D-8429-4F92-A212-CC435D910A1A}" type="presOf" srcId="{304AC2D4-9C35-4F9E-AACF-75E900AE4AF1}" destId="{61CB48E8-B234-4B77-8708-B09938B1284B}" srcOrd="0" destOrd="0" presId="urn:microsoft.com/office/officeart/2005/8/layout/vList2"/>
    <dgm:cxn modelId="{B498B83E-98F6-4F51-B36A-1CA665853F9E}" srcId="{872DA2FE-EC25-469C-B8F9-1E1ED21884E9}" destId="{304AC2D4-9C35-4F9E-AACF-75E900AE4AF1}" srcOrd="0" destOrd="0" parTransId="{A40D918E-1E65-476E-85A2-B3DFA875AB9F}" sibTransId="{1EF5DD31-F8EC-4876-9091-4CCF4F4E18E3}"/>
    <dgm:cxn modelId="{1DB906CF-B022-4E74-99F2-E0A077C9B6D9}" srcId="{872DA2FE-EC25-469C-B8F9-1E1ED21884E9}" destId="{5671A742-8695-4F46-B9CF-9D9A870153C0}" srcOrd="1" destOrd="0" parTransId="{FC6E058F-1810-4D76-87E0-F792E5CA2CD7}" sibTransId="{D606036E-F70E-4773-BA9D-24123EACFBD3}"/>
    <dgm:cxn modelId="{B3D8C6EE-2BD2-487C-8E8A-94A882F08D17}" type="presOf" srcId="{872DA2FE-EC25-469C-B8F9-1E1ED21884E9}" destId="{080A1E15-8FCF-481D-AA61-56EB4448018E}" srcOrd="0" destOrd="0" presId="urn:microsoft.com/office/officeart/2005/8/layout/vList2"/>
    <dgm:cxn modelId="{BBF759F1-BBB6-4276-A64A-D94F51FB278B}" type="presOf" srcId="{5671A742-8695-4F46-B9CF-9D9A870153C0}" destId="{AFE134B0-918B-49A8-9E4D-456A25D8F64B}" srcOrd="0" destOrd="0" presId="urn:microsoft.com/office/officeart/2005/8/layout/vList2"/>
    <dgm:cxn modelId="{EC72D6F5-659B-4853-9AA2-05FC27EB9954}" type="presParOf" srcId="{080A1E15-8FCF-481D-AA61-56EB4448018E}" destId="{61CB48E8-B234-4B77-8708-B09938B1284B}" srcOrd="0" destOrd="0" presId="urn:microsoft.com/office/officeart/2005/8/layout/vList2"/>
    <dgm:cxn modelId="{BFF3D340-552F-479A-BEC8-08C3F08BFE5A}" type="presParOf" srcId="{080A1E15-8FCF-481D-AA61-56EB4448018E}" destId="{56A1557C-05F2-4906-AB69-B1D5C679C4AA}" srcOrd="1" destOrd="0" presId="urn:microsoft.com/office/officeart/2005/8/layout/vList2"/>
    <dgm:cxn modelId="{3B73A11E-0B7D-4A67-9333-13847070BCE2}" type="presParOf" srcId="{080A1E15-8FCF-481D-AA61-56EB4448018E}" destId="{AFE134B0-918B-49A8-9E4D-456A25D8F6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E812F-85F4-4D44-BA1D-29CFB1C62652}" type="doc">
      <dgm:prSet loTypeId="urn:microsoft.com/office/officeart/2016/7/layout/VerticalDownArrowProcess" loCatId="process" qsTypeId="urn:microsoft.com/office/officeart/2005/8/quickstyle/simple4" qsCatId="simple" csTypeId="urn:microsoft.com/office/officeart/2005/8/colors/accent0_3" csCatId="mainScheme" phldr="1"/>
      <dgm:spPr/>
      <dgm:t>
        <a:bodyPr/>
        <a:lstStyle/>
        <a:p>
          <a:endParaRPr lang="en-US"/>
        </a:p>
      </dgm:t>
    </dgm:pt>
    <dgm:pt modelId="{19CD7750-8138-4E14-904B-E787E3A53775}">
      <dgm:prSet/>
      <dgm:spPr/>
      <dgm:t>
        <a:bodyPr/>
        <a:lstStyle/>
        <a:p>
          <a:r>
            <a:rPr lang="en-US"/>
            <a:t>Talk</a:t>
          </a:r>
        </a:p>
      </dgm:t>
    </dgm:pt>
    <dgm:pt modelId="{7D00FA99-DB97-4FE3-96DA-3A756B093E8A}" type="parTrans" cxnId="{6091A703-F91D-4154-BEBC-D3053625F7C7}">
      <dgm:prSet/>
      <dgm:spPr/>
      <dgm:t>
        <a:bodyPr/>
        <a:lstStyle/>
        <a:p>
          <a:endParaRPr lang="en-US"/>
        </a:p>
      </dgm:t>
    </dgm:pt>
    <dgm:pt modelId="{F852612F-4A2A-457E-A19E-BD4C0BD9D855}" type="sibTrans" cxnId="{6091A703-F91D-4154-BEBC-D3053625F7C7}">
      <dgm:prSet/>
      <dgm:spPr/>
      <dgm:t>
        <a:bodyPr/>
        <a:lstStyle/>
        <a:p>
          <a:endParaRPr lang="en-US"/>
        </a:p>
      </dgm:t>
    </dgm:pt>
    <dgm:pt modelId="{B2415ABE-365D-4DA5-8980-EA356EFF8C92}">
      <dgm:prSet/>
      <dgm:spPr/>
      <dgm:t>
        <a:bodyPr/>
        <a:lstStyle/>
        <a:p>
          <a:r>
            <a:rPr lang="en-US" dirty="0"/>
            <a:t>We encourage students to talk to their parents/teachers to help guide their decisions</a:t>
          </a:r>
        </a:p>
      </dgm:t>
    </dgm:pt>
    <dgm:pt modelId="{B417268D-EA12-451D-9A6C-26C3030FC45F}" type="parTrans" cxnId="{800AE096-0553-4949-8DDF-1701FB2B2B26}">
      <dgm:prSet/>
      <dgm:spPr/>
      <dgm:t>
        <a:bodyPr/>
        <a:lstStyle/>
        <a:p>
          <a:endParaRPr lang="en-US"/>
        </a:p>
      </dgm:t>
    </dgm:pt>
    <dgm:pt modelId="{A56BE3A6-3A85-4B78-A22B-CB8B2868CA85}" type="sibTrans" cxnId="{800AE096-0553-4949-8DDF-1701FB2B2B26}">
      <dgm:prSet/>
      <dgm:spPr/>
      <dgm:t>
        <a:bodyPr/>
        <a:lstStyle/>
        <a:p>
          <a:endParaRPr lang="en-US"/>
        </a:p>
      </dgm:t>
    </dgm:pt>
    <dgm:pt modelId="{ACA1E820-F6FA-4901-9081-A7FA18D3A064}">
      <dgm:prSet/>
      <dgm:spPr/>
      <dgm:t>
        <a:bodyPr/>
        <a:lstStyle/>
        <a:p>
          <a:r>
            <a:rPr lang="en-US"/>
            <a:t>Make</a:t>
          </a:r>
        </a:p>
      </dgm:t>
    </dgm:pt>
    <dgm:pt modelId="{3DD30A08-149E-42A2-A538-0BD694CC1C88}" type="parTrans" cxnId="{B7E5D2BD-1874-42E1-B4EE-BF0C76A3A238}">
      <dgm:prSet/>
      <dgm:spPr/>
      <dgm:t>
        <a:bodyPr/>
        <a:lstStyle/>
        <a:p>
          <a:endParaRPr lang="en-US"/>
        </a:p>
      </dgm:t>
    </dgm:pt>
    <dgm:pt modelId="{833F529A-E23E-4F69-94D0-1A6DC5A47C96}" type="sibTrans" cxnId="{B7E5D2BD-1874-42E1-B4EE-BF0C76A3A238}">
      <dgm:prSet/>
      <dgm:spPr/>
      <dgm:t>
        <a:bodyPr/>
        <a:lstStyle/>
        <a:p>
          <a:endParaRPr lang="en-US"/>
        </a:p>
      </dgm:t>
    </dgm:pt>
    <dgm:pt modelId="{A72B46E8-76B6-4542-B115-C2E2F83FE1EC}">
      <dgm:prSet/>
      <dgm:spPr/>
      <dgm:t>
        <a:bodyPr/>
        <a:lstStyle/>
        <a:p>
          <a:r>
            <a:rPr lang="en-US" dirty="0"/>
            <a:t>Make sure they select choices carefully.  They will not have the opportunity to change their mind in the fall, unless it affects post secondary plans</a:t>
          </a:r>
        </a:p>
      </dgm:t>
    </dgm:pt>
    <dgm:pt modelId="{5A77CE5B-A017-4A42-B003-B05E1A0044B5}" type="parTrans" cxnId="{49FD8CB2-15AE-44CC-A90D-8EC06BD8F55C}">
      <dgm:prSet/>
      <dgm:spPr/>
      <dgm:t>
        <a:bodyPr/>
        <a:lstStyle/>
        <a:p>
          <a:endParaRPr lang="en-US"/>
        </a:p>
      </dgm:t>
    </dgm:pt>
    <dgm:pt modelId="{6242DCF4-5FA5-4405-B97A-C773E03DF11C}" type="sibTrans" cxnId="{49FD8CB2-15AE-44CC-A90D-8EC06BD8F55C}">
      <dgm:prSet/>
      <dgm:spPr/>
      <dgm:t>
        <a:bodyPr/>
        <a:lstStyle/>
        <a:p>
          <a:endParaRPr lang="en-US"/>
        </a:p>
      </dgm:t>
    </dgm:pt>
    <dgm:pt modelId="{97FC20D8-36CB-46CA-9082-F5635DC2DDD6}">
      <dgm:prSet/>
      <dgm:spPr/>
      <dgm:t>
        <a:bodyPr/>
        <a:lstStyle/>
        <a:p>
          <a:r>
            <a:rPr lang="en-US"/>
            <a:t>Pass in</a:t>
          </a:r>
        </a:p>
      </dgm:t>
    </dgm:pt>
    <dgm:pt modelId="{0BE973C5-2E96-4661-911E-89537902CAEC}" type="parTrans" cxnId="{79E164F8-AEE4-4D8D-BE7B-B73CAE453F0C}">
      <dgm:prSet/>
      <dgm:spPr/>
      <dgm:t>
        <a:bodyPr/>
        <a:lstStyle/>
        <a:p>
          <a:endParaRPr lang="en-US"/>
        </a:p>
      </dgm:t>
    </dgm:pt>
    <dgm:pt modelId="{03579D33-AEA3-424F-A0DB-389355D0ABE5}" type="sibTrans" cxnId="{79E164F8-AEE4-4D8D-BE7B-B73CAE453F0C}">
      <dgm:prSet/>
      <dgm:spPr/>
      <dgm:t>
        <a:bodyPr/>
        <a:lstStyle/>
        <a:p>
          <a:endParaRPr lang="en-US"/>
        </a:p>
      </dgm:t>
    </dgm:pt>
    <dgm:pt modelId="{C4341192-B1A0-4BBC-AF44-A63070FD295D}">
      <dgm:prSet/>
      <dgm:spPr/>
      <dgm:t>
        <a:bodyPr/>
        <a:lstStyle/>
        <a:p>
          <a:r>
            <a:rPr lang="en-US" dirty="0"/>
            <a:t>Pass in their completed Course selection form to their homeroom teacher by March 31st</a:t>
          </a:r>
        </a:p>
      </dgm:t>
    </dgm:pt>
    <dgm:pt modelId="{7FAB7575-D802-42AA-87F2-DF7F4EDBFC31}" type="parTrans" cxnId="{005450E0-CA33-46B7-9C88-4ED7C6828276}">
      <dgm:prSet/>
      <dgm:spPr/>
      <dgm:t>
        <a:bodyPr/>
        <a:lstStyle/>
        <a:p>
          <a:endParaRPr lang="en-US"/>
        </a:p>
      </dgm:t>
    </dgm:pt>
    <dgm:pt modelId="{4AF9EDAB-3940-4DB3-BF34-7C9F97549C8B}" type="sibTrans" cxnId="{005450E0-CA33-46B7-9C88-4ED7C6828276}">
      <dgm:prSet/>
      <dgm:spPr/>
      <dgm:t>
        <a:bodyPr/>
        <a:lstStyle/>
        <a:p>
          <a:endParaRPr lang="en-US"/>
        </a:p>
      </dgm:t>
    </dgm:pt>
    <dgm:pt modelId="{B98F80AC-C441-4B28-91E7-FA1E10491562}">
      <dgm:prSet/>
      <dgm:spPr/>
      <dgm:t>
        <a:bodyPr/>
        <a:lstStyle/>
        <a:p>
          <a:r>
            <a:rPr lang="en-US"/>
            <a:t>Be</a:t>
          </a:r>
        </a:p>
      </dgm:t>
    </dgm:pt>
    <dgm:pt modelId="{79253295-89C2-4685-AF84-ABF3154D5CDD}" type="parTrans" cxnId="{2A969C4C-2BEB-405D-B692-1A9239DAF8D8}">
      <dgm:prSet/>
      <dgm:spPr/>
      <dgm:t>
        <a:bodyPr/>
        <a:lstStyle/>
        <a:p>
          <a:endParaRPr lang="en-US"/>
        </a:p>
      </dgm:t>
    </dgm:pt>
    <dgm:pt modelId="{39B14333-ABA9-4B92-BDF4-1928A4A86D2B}" type="sibTrans" cxnId="{2A969C4C-2BEB-405D-B692-1A9239DAF8D8}">
      <dgm:prSet/>
      <dgm:spPr/>
      <dgm:t>
        <a:bodyPr/>
        <a:lstStyle/>
        <a:p>
          <a:endParaRPr lang="en-US"/>
        </a:p>
      </dgm:t>
    </dgm:pt>
    <dgm:pt modelId="{5A49B259-035B-48D2-9F47-226096C7244E}">
      <dgm:prSet/>
      <dgm:spPr/>
      <dgm:t>
        <a:bodyPr/>
        <a:lstStyle/>
        <a:p>
          <a:r>
            <a:rPr lang="en-US" dirty="0"/>
            <a:t>Be in their Homeroom on April 3rd to 6th to enter their choices in the computer – if they are late, they may not get the courses you want</a:t>
          </a:r>
        </a:p>
      </dgm:t>
    </dgm:pt>
    <dgm:pt modelId="{FEB302D2-CF47-46F1-B44E-61E1008CE5B7}" type="parTrans" cxnId="{3294469B-802C-40E0-A21D-0935F0020D76}">
      <dgm:prSet/>
      <dgm:spPr/>
      <dgm:t>
        <a:bodyPr/>
        <a:lstStyle/>
        <a:p>
          <a:endParaRPr lang="en-US"/>
        </a:p>
      </dgm:t>
    </dgm:pt>
    <dgm:pt modelId="{763B52D1-7917-4BF8-A35B-A0CE8B1E66EF}" type="sibTrans" cxnId="{3294469B-802C-40E0-A21D-0935F0020D76}">
      <dgm:prSet/>
      <dgm:spPr/>
      <dgm:t>
        <a:bodyPr/>
        <a:lstStyle/>
        <a:p>
          <a:endParaRPr lang="en-US"/>
        </a:p>
      </dgm:t>
    </dgm:pt>
    <dgm:pt modelId="{F55D15FF-DE27-45AB-8191-162DA39D78BC}" type="pres">
      <dgm:prSet presAssocID="{836E812F-85F4-4D44-BA1D-29CFB1C62652}" presName="Name0" presStyleCnt="0">
        <dgm:presLayoutVars>
          <dgm:dir/>
          <dgm:animLvl val="lvl"/>
          <dgm:resizeHandles val="exact"/>
        </dgm:presLayoutVars>
      </dgm:prSet>
      <dgm:spPr/>
    </dgm:pt>
    <dgm:pt modelId="{056D7089-8283-4A66-831F-5E40034362EF}" type="pres">
      <dgm:prSet presAssocID="{B98F80AC-C441-4B28-91E7-FA1E10491562}" presName="boxAndChildren" presStyleCnt="0"/>
      <dgm:spPr/>
    </dgm:pt>
    <dgm:pt modelId="{352B018C-F96C-44A3-8CDC-4EB69D16D638}" type="pres">
      <dgm:prSet presAssocID="{B98F80AC-C441-4B28-91E7-FA1E10491562}" presName="parentTextBox" presStyleLbl="alignNode1" presStyleIdx="0" presStyleCnt="4"/>
      <dgm:spPr/>
    </dgm:pt>
    <dgm:pt modelId="{605F7779-3326-4EAB-8984-0041CEAA8969}" type="pres">
      <dgm:prSet presAssocID="{B98F80AC-C441-4B28-91E7-FA1E10491562}" presName="descendantBox" presStyleLbl="bgAccFollowNode1" presStyleIdx="0" presStyleCnt="4"/>
      <dgm:spPr/>
    </dgm:pt>
    <dgm:pt modelId="{49E9D8BA-220C-4FCA-8C14-61F1872D1196}" type="pres">
      <dgm:prSet presAssocID="{03579D33-AEA3-424F-A0DB-389355D0ABE5}" presName="sp" presStyleCnt="0"/>
      <dgm:spPr/>
    </dgm:pt>
    <dgm:pt modelId="{D43504D5-257F-4A5E-9DA7-E295180F09A8}" type="pres">
      <dgm:prSet presAssocID="{97FC20D8-36CB-46CA-9082-F5635DC2DDD6}" presName="arrowAndChildren" presStyleCnt="0"/>
      <dgm:spPr/>
    </dgm:pt>
    <dgm:pt modelId="{C8A36289-A56F-4D9F-BE18-B6DF62521777}" type="pres">
      <dgm:prSet presAssocID="{97FC20D8-36CB-46CA-9082-F5635DC2DDD6}" presName="parentTextArrow" presStyleLbl="node1" presStyleIdx="0" presStyleCnt="0"/>
      <dgm:spPr/>
    </dgm:pt>
    <dgm:pt modelId="{3CA313E8-AF70-4BE9-AD8D-3556F5D7AB5F}" type="pres">
      <dgm:prSet presAssocID="{97FC20D8-36CB-46CA-9082-F5635DC2DDD6}" presName="arrow" presStyleLbl="alignNode1" presStyleIdx="1" presStyleCnt="4"/>
      <dgm:spPr/>
    </dgm:pt>
    <dgm:pt modelId="{95430CC0-9EA1-4219-BFFB-1A839BD0EF6A}" type="pres">
      <dgm:prSet presAssocID="{97FC20D8-36CB-46CA-9082-F5635DC2DDD6}" presName="descendantArrow" presStyleLbl="bgAccFollowNode1" presStyleIdx="1" presStyleCnt="4"/>
      <dgm:spPr/>
    </dgm:pt>
    <dgm:pt modelId="{B993DFC4-D13E-42F4-ACE2-58350EC38961}" type="pres">
      <dgm:prSet presAssocID="{833F529A-E23E-4F69-94D0-1A6DC5A47C96}" presName="sp" presStyleCnt="0"/>
      <dgm:spPr/>
    </dgm:pt>
    <dgm:pt modelId="{95653DFE-FBB8-4CCB-A7B7-B0062D362811}" type="pres">
      <dgm:prSet presAssocID="{ACA1E820-F6FA-4901-9081-A7FA18D3A064}" presName="arrowAndChildren" presStyleCnt="0"/>
      <dgm:spPr/>
    </dgm:pt>
    <dgm:pt modelId="{F32063E0-21C1-4F00-B349-20AE685EC124}" type="pres">
      <dgm:prSet presAssocID="{ACA1E820-F6FA-4901-9081-A7FA18D3A064}" presName="parentTextArrow" presStyleLbl="node1" presStyleIdx="0" presStyleCnt="0"/>
      <dgm:spPr/>
    </dgm:pt>
    <dgm:pt modelId="{EEECB21A-77FB-444B-8D9D-8D587E7442CD}" type="pres">
      <dgm:prSet presAssocID="{ACA1E820-F6FA-4901-9081-A7FA18D3A064}" presName="arrow" presStyleLbl="alignNode1" presStyleIdx="2" presStyleCnt="4"/>
      <dgm:spPr/>
    </dgm:pt>
    <dgm:pt modelId="{D3041CE4-C35D-4B9E-9E3F-5D52C5E8CE15}" type="pres">
      <dgm:prSet presAssocID="{ACA1E820-F6FA-4901-9081-A7FA18D3A064}" presName="descendantArrow" presStyleLbl="bgAccFollowNode1" presStyleIdx="2" presStyleCnt="4"/>
      <dgm:spPr/>
    </dgm:pt>
    <dgm:pt modelId="{DD313E9D-8D81-4204-966C-EF002AFD9C51}" type="pres">
      <dgm:prSet presAssocID="{F852612F-4A2A-457E-A19E-BD4C0BD9D855}" presName="sp" presStyleCnt="0"/>
      <dgm:spPr/>
    </dgm:pt>
    <dgm:pt modelId="{98FF3F23-388F-42AD-ADEA-97AF370CF760}" type="pres">
      <dgm:prSet presAssocID="{19CD7750-8138-4E14-904B-E787E3A53775}" presName="arrowAndChildren" presStyleCnt="0"/>
      <dgm:spPr/>
    </dgm:pt>
    <dgm:pt modelId="{C29F248A-8B6C-42F9-BD9F-377D95AFA3AE}" type="pres">
      <dgm:prSet presAssocID="{19CD7750-8138-4E14-904B-E787E3A53775}" presName="parentTextArrow" presStyleLbl="node1" presStyleIdx="0" presStyleCnt="0"/>
      <dgm:spPr/>
    </dgm:pt>
    <dgm:pt modelId="{44E1544D-FCDC-4497-96D0-6946105679E5}" type="pres">
      <dgm:prSet presAssocID="{19CD7750-8138-4E14-904B-E787E3A53775}" presName="arrow" presStyleLbl="alignNode1" presStyleIdx="3" presStyleCnt="4"/>
      <dgm:spPr/>
    </dgm:pt>
    <dgm:pt modelId="{535E1161-A5C5-4805-B174-6D11712AA706}" type="pres">
      <dgm:prSet presAssocID="{19CD7750-8138-4E14-904B-E787E3A53775}" presName="descendantArrow" presStyleLbl="bgAccFollowNode1" presStyleIdx="3" presStyleCnt="4"/>
      <dgm:spPr/>
    </dgm:pt>
  </dgm:ptLst>
  <dgm:cxnLst>
    <dgm:cxn modelId="{06EA2D00-34F1-4D4B-A65D-2FA539737621}" type="presOf" srcId="{19CD7750-8138-4E14-904B-E787E3A53775}" destId="{C29F248A-8B6C-42F9-BD9F-377D95AFA3AE}" srcOrd="0" destOrd="0" presId="urn:microsoft.com/office/officeart/2016/7/layout/VerticalDownArrowProcess"/>
    <dgm:cxn modelId="{6091A703-F91D-4154-BEBC-D3053625F7C7}" srcId="{836E812F-85F4-4D44-BA1D-29CFB1C62652}" destId="{19CD7750-8138-4E14-904B-E787E3A53775}" srcOrd="0" destOrd="0" parTransId="{7D00FA99-DB97-4FE3-96DA-3A756B093E8A}" sibTransId="{F852612F-4A2A-457E-A19E-BD4C0BD9D855}"/>
    <dgm:cxn modelId="{4B0F6B12-B6EE-4A63-812E-651B7C6441AC}" type="presOf" srcId="{97FC20D8-36CB-46CA-9082-F5635DC2DDD6}" destId="{C8A36289-A56F-4D9F-BE18-B6DF62521777}" srcOrd="0" destOrd="0" presId="urn:microsoft.com/office/officeart/2016/7/layout/VerticalDownArrowProcess"/>
    <dgm:cxn modelId="{C0709027-F90A-4068-8ED1-3216826103AB}" type="presOf" srcId="{ACA1E820-F6FA-4901-9081-A7FA18D3A064}" destId="{EEECB21A-77FB-444B-8D9D-8D587E7442CD}" srcOrd="1" destOrd="0" presId="urn:microsoft.com/office/officeart/2016/7/layout/VerticalDownArrowProcess"/>
    <dgm:cxn modelId="{046E702C-26B1-4620-A858-88350386224E}" type="presOf" srcId="{B2415ABE-365D-4DA5-8980-EA356EFF8C92}" destId="{535E1161-A5C5-4805-B174-6D11712AA706}" srcOrd="0" destOrd="0" presId="urn:microsoft.com/office/officeart/2016/7/layout/VerticalDownArrowProcess"/>
    <dgm:cxn modelId="{8B9BF63E-4BBB-47DF-ABA9-2D9ECBF9AAE5}" type="presOf" srcId="{5A49B259-035B-48D2-9F47-226096C7244E}" destId="{605F7779-3326-4EAB-8984-0041CEAA8969}" srcOrd="0" destOrd="0" presId="urn:microsoft.com/office/officeart/2016/7/layout/VerticalDownArrowProcess"/>
    <dgm:cxn modelId="{E8167467-D48F-4368-9CFF-D75A2BEFF3E8}" type="presOf" srcId="{19CD7750-8138-4E14-904B-E787E3A53775}" destId="{44E1544D-FCDC-4497-96D0-6946105679E5}" srcOrd="1" destOrd="0" presId="urn:microsoft.com/office/officeart/2016/7/layout/VerticalDownArrowProcess"/>
    <dgm:cxn modelId="{2A969C4C-2BEB-405D-B692-1A9239DAF8D8}" srcId="{836E812F-85F4-4D44-BA1D-29CFB1C62652}" destId="{B98F80AC-C441-4B28-91E7-FA1E10491562}" srcOrd="3" destOrd="0" parTransId="{79253295-89C2-4685-AF84-ABF3154D5CDD}" sibTransId="{39B14333-ABA9-4B92-BDF4-1928A4A86D2B}"/>
    <dgm:cxn modelId="{6B5B9051-5CF9-45D7-857F-B03094F2D4B9}" type="presOf" srcId="{A72B46E8-76B6-4542-B115-C2E2F83FE1EC}" destId="{D3041CE4-C35D-4B9E-9E3F-5D52C5E8CE15}" srcOrd="0" destOrd="0" presId="urn:microsoft.com/office/officeart/2016/7/layout/VerticalDownArrowProcess"/>
    <dgm:cxn modelId="{1DCDA475-F2D0-41DB-9B63-C293A2D8814F}" type="presOf" srcId="{C4341192-B1A0-4BBC-AF44-A63070FD295D}" destId="{95430CC0-9EA1-4219-BFFB-1A839BD0EF6A}" srcOrd="0" destOrd="0" presId="urn:microsoft.com/office/officeart/2016/7/layout/VerticalDownArrowProcess"/>
    <dgm:cxn modelId="{DAC0147E-50E3-469B-8552-D3F855BEBB87}" type="presOf" srcId="{97FC20D8-36CB-46CA-9082-F5635DC2DDD6}" destId="{3CA313E8-AF70-4BE9-AD8D-3556F5D7AB5F}" srcOrd="1" destOrd="0" presId="urn:microsoft.com/office/officeart/2016/7/layout/VerticalDownArrowProcess"/>
    <dgm:cxn modelId="{3BD0D495-7A9E-4868-8F25-2CDE31AAC90F}" type="presOf" srcId="{836E812F-85F4-4D44-BA1D-29CFB1C62652}" destId="{F55D15FF-DE27-45AB-8191-162DA39D78BC}" srcOrd="0" destOrd="0" presId="urn:microsoft.com/office/officeart/2016/7/layout/VerticalDownArrowProcess"/>
    <dgm:cxn modelId="{800AE096-0553-4949-8DDF-1701FB2B2B26}" srcId="{19CD7750-8138-4E14-904B-E787E3A53775}" destId="{B2415ABE-365D-4DA5-8980-EA356EFF8C92}" srcOrd="0" destOrd="0" parTransId="{B417268D-EA12-451D-9A6C-26C3030FC45F}" sibTransId="{A56BE3A6-3A85-4B78-A22B-CB8B2868CA85}"/>
    <dgm:cxn modelId="{3294469B-802C-40E0-A21D-0935F0020D76}" srcId="{B98F80AC-C441-4B28-91E7-FA1E10491562}" destId="{5A49B259-035B-48D2-9F47-226096C7244E}" srcOrd="0" destOrd="0" parTransId="{FEB302D2-CF47-46F1-B44E-61E1008CE5B7}" sibTransId="{763B52D1-7917-4BF8-A35B-A0CE8B1E66EF}"/>
    <dgm:cxn modelId="{49FD8CB2-15AE-44CC-A90D-8EC06BD8F55C}" srcId="{ACA1E820-F6FA-4901-9081-A7FA18D3A064}" destId="{A72B46E8-76B6-4542-B115-C2E2F83FE1EC}" srcOrd="0" destOrd="0" parTransId="{5A77CE5B-A017-4A42-B003-B05E1A0044B5}" sibTransId="{6242DCF4-5FA5-4405-B97A-C773E03DF11C}"/>
    <dgm:cxn modelId="{B7E5D2BD-1874-42E1-B4EE-BF0C76A3A238}" srcId="{836E812F-85F4-4D44-BA1D-29CFB1C62652}" destId="{ACA1E820-F6FA-4901-9081-A7FA18D3A064}" srcOrd="1" destOrd="0" parTransId="{3DD30A08-149E-42A2-A538-0BD694CC1C88}" sibTransId="{833F529A-E23E-4F69-94D0-1A6DC5A47C96}"/>
    <dgm:cxn modelId="{F7E9E6BF-EB4C-4973-B8FC-DACC444A1E0D}" type="presOf" srcId="{B98F80AC-C441-4B28-91E7-FA1E10491562}" destId="{352B018C-F96C-44A3-8CDC-4EB69D16D638}" srcOrd="0" destOrd="0" presId="urn:microsoft.com/office/officeart/2016/7/layout/VerticalDownArrowProcess"/>
    <dgm:cxn modelId="{005450E0-CA33-46B7-9C88-4ED7C6828276}" srcId="{97FC20D8-36CB-46CA-9082-F5635DC2DDD6}" destId="{C4341192-B1A0-4BBC-AF44-A63070FD295D}" srcOrd="0" destOrd="0" parTransId="{7FAB7575-D802-42AA-87F2-DF7F4EDBFC31}" sibTransId="{4AF9EDAB-3940-4DB3-BF34-7C9F97549C8B}"/>
    <dgm:cxn modelId="{ED62FFF1-4C12-4EDB-B34B-F501F286D78C}" type="presOf" srcId="{ACA1E820-F6FA-4901-9081-A7FA18D3A064}" destId="{F32063E0-21C1-4F00-B349-20AE685EC124}" srcOrd="0" destOrd="0" presId="urn:microsoft.com/office/officeart/2016/7/layout/VerticalDownArrowProcess"/>
    <dgm:cxn modelId="{79E164F8-AEE4-4D8D-BE7B-B73CAE453F0C}" srcId="{836E812F-85F4-4D44-BA1D-29CFB1C62652}" destId="{97FC20D8-36CB-46CA-9082-F5635DC2DDD6}" srcOrd="2" destOrd="0" parTransId="{0BE973C5-2E96-4661-911E-89537902CAEC}" sibTransId="{03579D33-AEA3-424F-A0DB-389355D0ABE5}"/>
    <dgm:cxn modelId="{BC2AF76C-5A3E-4489-9087-7424F97F4EB0}" type="presParOf" srcId="{F55D15FF-DE27-45AB-8191-162DA39D78BC}" destId="{056D7089-8283-4A66-831F-5E40034362EF}" srcOrd="0" destOrd="0" presId="urn:microsoft.com/office/officeart/2016/7/layout/VerticalDownArrowProcess"/>
    <dgm:cxn modelId="{1A74B245-585B-4CE0-A30F-6DBF6B6369C3}" type="presParOf" srcId="{056D7089-8283-4A66-831F-5E40034362EF}" destId="{352B018C-F96C-44A3-8CDC-4EB69D16D638}" srcOrd="0" destOrd="0" presId="urn:microsoft.com/office/officeart/2016/7/layout/VerticalDownArrowProcess"/>
    <dgm:cxn modelId="{E138B577-1E1C-460B-B6DC-6732DB6A00DA}" type="presParOf" srcId="{056D7089-8283-4A66-831F-5E40034362EF}" destId="{605F7779-3326-4EAB-8984-0041CEAA8969}" srcOrd="1" destOrd="0" presId="urn:microsoft.com/office/officeart/2016/7/layout/VerticalDownArrowProcess"/>
    <dgm:cxn modelId="{48AB3AAD-DE8F-46C1-9297-97361D82F831}" type="presParOf" srcId="{F55D15FF-DE27-45AB-8191-162DA39D78BC}" destId="{49E9D8BA-220C-4FCA-8C14-61F1872D1196}" srcOrd="1" destOrd="0" presId="urn:microsoft.com/office/officeart/2016/7/layout/VerticalDownArrowProcess"/>
    <dgm:cxn modelId="{49680E42-E2BB-4B98-9206-B54081AD1915}" type="presParOf" srcId="{F55D15FF-DE27-45AB-8191-162DA39D78BC}" destId="{D43504D5-257F-4A5E-9DA7-E295180F09A8}" srcOrd="2" destOrd="0" presId="urn:microsoft.com/office/officeart/2016/7/layout/VerticalDownArrowProcess"/>
    <dgm:cxn modelId="{C1A697C8-B3A8-4C90-B5E3-F00007E58DE7}" type="presParOf" srcId="{D43504D5-257F-4A5E-9DA7-E295180F09A8}" destId="{C8A36289-A56F-4D9F-BE18-B6DF62521777}" srcOrd="0" destOrd="0" presId="urn:microsoft.com/office/officeart/2016/7/layout/VerticalDownArrowProcess"/>
    <dgm:cxn modelId="{8A2343D8-B10F-4FC3-A683-9249DDE35579}" type="presParOf" srcId="{D43504D5-257F-4A5E-9DA7-E295180F09A8}" destId="{3CA313E8-AF70-4BE9-AD8D-3556F5D7AB5F}" srcOrd="1" destOrd="0" presId="urn:microsoft.com/office/officeart/2016/7/layout/VerticalDownArrowProcess"/>
    <dgm:cxn modelId="{9E7E084D-5BAF-492B-BD38-3E21A77B49EC}" type="presParOf" srcId="{D43504D5-257F-4A5E-9DA7-E295180F09A8}" destId="{95430CC0-9EA1-4219-BFFB-1A839BD0EF6A}" srcOrd="2" destOrd="0" presId="urn:microsoft.com/office/officeart/2016/7/layout/VerticalDownArrowProcess"/>
    <dgm:cxn modelId="{DAFB4C37-5F39-48D9-8CC3-FA6BD148AD4C}" type="presParOf" srcId="{F55D15FF-DE27-45AB-8191-162DA39D78BC}" destId="{B993DFC4-D13E-42F4-ACE2-58350EC38961}" srcOrd="3" destOrd="0" presId="urn:microsoft.com/office/officeart/2016/7/layout/VerticalDownArrowProcess"/>
    <dgm:cxn modelId="{75D2D493-4786-4770-BE5B-A4A0FCE93F34}" type="presParOf" srcId="{F55D15FF-DE27-45AB-8191-162DA39D78BC}" destId="{95653DFE-FBB8-4CCB-A7B7-B0062D362811}" srcOrd="4" destOrd="0" presId="urn:microsoft.com/office/officeart/2016/7/layout/VerticalDownArrowProcess"/>
    <dgm:cxn modelId="{60BE0387-3784-4D0F-AC0B-FD3CF3C56F55}" type="presParOf" srcId="{95653DFE-FBB8-4CCB-A7B7-B0062D362811}" destId="{F32063E0-21C1-4F00-B349-20AE685EC124}" srcOrd="0" destOrd="0" presId="urn:microsoft.com/office/officeart/2016/7/layout/VerticalDownArrowProcess"/>
    <dgm:cxn modelId="{F76ECEEB-A90E-457F-8255-17ECB53D0891}" type="presParOf" srcId="{95653DFE-FBB8-4CCB-A7B7-B0062D362811}" destId="{EEECB21A-77FB-444B-8D9D-8D587E7442CD}" srcOrd="1" destOrd="0" presId="urn:microsoft.com/office/officeart/2016/7/layout/VerticalDownArrowProcess"/>
    <dgm:cxn modelId="{665F31FF-E6F4-4361-B86C-F895551A18D2}" type="presParOf" srcId="{95653DFE-FBB8-4CCB-A7B7-B0062D362811}" destId="{D3041CE4-C35D-4B9E-9E3F-5D52C5E8CE15}" srcOrd="2" destOrd="0" presId="urn:microsoft.com/office/officeart/2016/7/layout/VerticalDownArrowProcess"/>
    <dgm:cxn modelId="{CA0D491F-BD6A-4E64-9079-86A3B83A487C}" type="presParOf" srcId="{F55D15FF-DE27-45AB-8191-162DA39D78BC}" destId="{DD313E9D-8D81-4204-966C-EF002AFD9C51}" srcOrd="5" destOrd="0" presId="urn:microsoft.com/office/officeart/2016/7/layout/VerticalDownArrowProcess"/>
    <dgm:cxn modelId="{C84B8065-52D5-4881-9400-CC052E93816C}" type="presParOf" srcId="{F55D15FF-DE27-45AB-8191-162DA39D78BC}" destId="{98FF3F23-388F-42AD-ADEA-97AF370CF760}" srcOrd="6" destOrd="0" presId="urn:microsoft.com/office/officeart/2016/7/layout/VerticalDownArrowProcess"/>
    <dgm:cxn modelId="{B25B0ED8-37D5-472B-9707-5ECAC95657BE}" type="presParOf" srcId="{98FF3F23-388F-42AD-ADEA-97AF370CF760}" destId="{C29F248A-8B6C-42F9-BD9F-377D95AFA3AE}" srcOrd="0" destOrd="0" presId="urn:microsoft.com/office/officeart/2016/7/layout/VerticalDownArrowProcess"/>
    <dgm:cxn modelId="{608CCCE7-3AF4-45BE-8B63-C886F44907D7}" type="presParOf" srcId="{98FF3F23-388F-42AD-ADEA-97AF370CF760}" destId="{44E1544D-FCDC-4497-96D0-6946105679E5}" srcOrd="1" destOrd="0" presId="urn:microsoft.com/office/officeart/2016/7/layout/VerticalDownArrowProcess"/>
    <dgm:cxn modelId="{0C319027-92AA-4CBE-A345-C75F54BF0DF1}" type="presParOf" srcId="{98FF3F23-388F-42AD-ADEA-97AF370CF760}" destId="{535E1161-A5C5-4805-B174-6D11712AA70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7E5F8-F2C7-492E-BE05-4069F972B5A0}">
      <dsp:nvSpPr>
        <dsp:cNvPr id="0" name=""/>
        <dsp:cNvSpPr/>
      </dsp:nvSpPr>
      <dsp:spPr>
        <a:xfrm>
          <a:off x="0" y="395144"/>
          <a:ext cx="5019610" cy="760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Choose electives carefully </a:t>
          </a:r>
        </a:p>
      </dsp:txBody>
      <dsp:txXfrm>
        <a:off x="37125" y="432269"/>
        <a:ext cx="4945360" cy="686250"/>
      </dsp:txXfrm>
    </dsp:sp>
    <dsp:sp modelId="{805B78B5-28BB-4798-9A97-3D7A91154DAB}">
      <dsp:nvSpPr>
        <dsp:cNvPr id="0" name=""/>
        <dsp:cNvSpPr/>
      </dsp:nvSpPr>
      <dsp:spPr>
        <a:xfrm>
          <a:off x="0" y="1213245"/>
          <a:ext cx="5019610" cy="7605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Consider your interests and the courses you may wish to take in Grades 11 &amp; 12.</a:t>
          </a:r>
        </a:p>
      </dsp:txBody>
      <dsp:txXfrm>
        <a:off x="37125" y="1250370"/>
        <a:ext cx="4945360" cy="686250"/>
      </dsp:txXfrm>
    </dsp:sp>
    <dsp:sp modelId="{9DFA006C-D6D8-4B67-91FA-04033BD951F9}">
      <dsp:nvSpPr>
        <dsp:cNvPr id="0" name=""/>
        <dsp:cNvSpPr/>
      </dsp:nvSpPr>
      <dsp:spPr>
        <a:xfrm>
          <a:off x="0" y="2031345"/>
          <a:ext cx="5019610" cy="7605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Consider completing core cluster options</a:t>
          </a:r>
        </a:p>
      </dsp:txBody>
      <dsp:txXfrm>
        <a:off x="37125" y="2068470"/>
        <a:ext cx="4945360" cy="686250"/>
      </dsp:txXfrm>
    </dsp:sp>
    <dsp:sp modelId="{3E65D284-B86F-4478-AE31-298403E7B85B}">
      <dsp:nvSpPr>
        <dsp:cNvPr id="0" name=""/>
        <dsp:cNvSpPr/>
      </dsp:nvSpPr>
      <dsp:spPr>
        <a:xfrm>
          <a:off x="0" y="2849445"/>
          <a:ext cx="5019610" cy="7605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Courses chosen by students determine courses offered next year.</a:t>
          </a:r>
        </a:p>
      </dsp:txBody>
      <dsp:txXfrm>
        <a:off x="37125" y="2886570"/>
        <a:ext cx="4945360" cy="686250"/>
      </dsp:txXfrm>
    </dsp:sp>
    <dsp:sp modelId="{FC9EC36E-2F2D-4405-841D-FA89C5F214EF}">
      <dsp:nvSpPr>
        <dsp:cNvPr id="0" name=""/>
        <dsp:cNvSpPr/>
      </dsp:nvSpPr>
      <dsp:spPr>
        <a:xfrm>
          <a:off x="0" y="3667545"/>
          <a:ext cx="5019610" cy="7605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If </a:t>
          </a:r>
          <a:r>
            <a:rPr lang="en-US" sz="2000" u="sng" kern="1200"/>
            <a:t>you choose</a:t>
          </a:r>
          <a:r>
            <a:rPr lang="en-US" sz="2000" kern="1200"/>
            <a:t> a course, you will be expected to remain in the course.</a:t>
          </a:r>
        </a:p>
      </dsp:txBody>
      <dsp:txXfrm>
        <a:off x="37125" y="3704670"/>
        <a:ext cx="4945360" cy="68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B48E8-B234-4B77-8708-B09938B1284B}">
      <dsp:nvSpPr>
        <dsp:cNvPr id="0" name=""/>
        <dsp:cNvSpPr/>
      </dsp:nvSpPr>
      <dsp:spPr>
        <a:xfrm>
          <a:off x="0" y="390253"/>
          <a:ext cx="5019610" cy="1918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n-US" sz="2000" kern="1200"/>
            <a:t>Carefully consider and choose 2 additional courses that you would take if</a:t>
          </a:r>
          <a:r>
            <a:rPr lang="en-US" sz="2000" kern="1200">
              <a:latin typeface="Trebuchet MS" panose="020B0603020202020204"/>
            </a:rPr>
            <a:t> </a:t>
          </a:r>
          <a:r>
            <a:rPr lang="en-US" sz="2000" kern="1200"/>
            <a:t> any of your chosen courses cannot be scheduled.</a:t>
          </a:r>
        </a:p>
      </dsp:txBody>
      <dsp:txXfrm>
        <a:off x="93668" y="483921"/>
        <a:ext cx="4832274" cy="1731464"/>
      </dsp:txXfrm>
    </dsp:sp>
    <dsp:sp modelId="{AFE134B0-918B-49A8-9E4D-456A25D8F64B}">
      <dsp:nvSpPr>
        <dsp:cNvPr id="0" name=""/>
        <dsp:cNvSpPr/>
      </dsp:nvSpPr>
      <dsp:spPr>
        <a:xfrm>
          <a:off x="0" y="2366653"/>
          <a:ext cx="5019610" cy="1918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100000"/>
            </a:lnSpc>
            <a:spcBef>
              <a:spcPct val="0"/>
            </a:spcBef>
            <a:spcAft>
              <a:spcPct val="35000"/>
            </a:spcAft>
            <a:buNone/>
          </a:pPr>
          <a:r>
            <a:rPr lang="en-US" sz="2000" kern="1200"/>
            <a:t>You must choose 2 Alternate courses</a:t>
          </a:r>
          <a:r>
            <a:rPr lang="en-US" sz="2000" kern="1200">
              <a:latin typeface="Trebuchet MS" panose="020B0603020202020204"/>
            </a:rPr>
            <a:t> </a:t>
          </a:r>
        </a:p>
        <a:p>
          <a:pPr marL="0" lvl="0" indent="0" algn="l" defTabSz="889000" rtl="0">
            <a:lnSpc>
              <a:spcPct val="100000"/>
            </a:lnSpc>
            <a:spcBef>
              <a:spcPct val="0"/>
            </a:spcBef>
            <a:spcAft>
              <a:spcPct val="35000"/>
            </a:spcAft>
            <a:buNone/>
          </a:pPr>
          <a:r>
            <a:rPr lang="en-US" sz="2000" kern="1200">
              <a:latin typeface="Trebuchet MS" panose="020B0603020202020204"/>
            </a:rPr>
            <a:t>-You CANNOT select Biology 111, Fashion Tech &amp; Design 110, Numbers, Relations &amp; Functions 10, Intro to applied tech OR Yoga 110 as alternate courses.</a:t>
          </a:r>
          <a:endParaRPr lang="en-US" sz="2000" kern="1200"/>
        </a:p>
      </dsp:txBody>
      <dsp:txXfrm>
        <a:off x="93668" y="2460321"/>
        <a:ext cx="4832274"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B018C-F96C-44A3-8CDC-4EB69D16D638}">
      <dsp:nvSpPr>
        <dsp:cNvPr id="0" name=""/>
        <dsp:cNvSpPr/>
      </dsp:nvSpPr>
      <dsp:spPr>
        <a:xfrm>
          <a:off x="0" y="3956060"/>
          <a:ext cx="1254902" cy="865489"/>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9249" tIns="199136" rIns="89249" bIns="199136" numCol="1" spcCol="1270" anchor="ctr" anchorCtr="0">
          <a:noAutofit/>
        </a:bodyPr>
        <a:lstStyle/>
        <a:p>
          <a:pPr marL="0" lvl="0" indent="0" algn="ctr" defTabSz="1244600">
            <a:lnSpc>
              <a:spcPct val="90000"/>
            </a:lnSpc>
            <a:spcBef>
              <a:spcPct val="0"/>
            </a:spcBef>
            <a:spcAft>
              <a:spcPct val="35000"/>
            </a:spcAft>
            <a:buNone/>
          </a:pPr>
          <a:r>
            <a:rPr lang="en-US" sz="2800" kern="1200"/>
            <a:t>Be</a:t>
          </a:r>
        </a:p>
      </dsp:txBody>
      <dsp:txXfrm>
        <a:off x="0" y="3956060"/>
        <a:ext cx="1254902" cy="865489"/>
      </dsp:txXfrm>
    </dsp:sp>
    <dsp:sp modelId="{605F7779-3326-4EAB-8984-0041CEAA8969}">
      <dsp:nvSpPr>
        <dsp:cNvPr id="0" name=""/>
        <dsp:cNvSpPr/>
      </dsp:nvSpPr>
      <dsp:spPr>
        <a:xfrm>
          <a:off x="1254902" y="3956060"/>
          <a:ext cx="3764707" cy="865489"/>
        </a:xfrm>
        <a:prstGeom prst="rect">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66" tIns="152400" rIns="76366" bIns="152400" numCol="1" spcCol="1270" anchor="ctr" anchorCtr="0">
          <a:noAutofit/>
        </a:bodyPr>
        <a:lstStyle/>
        <a:p>
          <a:pPr marL="0" lvl="0" indent="0" algn="l" defTabSz="533400">
            <a:lnSpc>
              <a:spcPct val="90000"/>
            </a:lnSpc>
            <a:spcBef>
              <a:spcPct val="0"/>
            </a:spcBef>
            <a:spcAft>
              <a:spcPct val="35000"/>
            </a:spcAft>
            <a:buNone/>
          </a:pPr>
          <a:r>
            <a:rPr lang="en-US" sz="1200" kern="1200" dirty="0"/>
            <a:t>Be in their Homeroom on April 3rd to 6th to enter their choices in the computer – if they are late, they may not get the courses you want</a:t>
          </a:r>
        </a:p>
      </dsp:txBody>
      <dsp:txXfrm>
        <a:off x="1254902" y="3956060"/>
        <a:ext cx="3764707" cy="865489"/>
      </dsp:txXfrm>
    </dsp:sp>
    <dsp:sp modelId="{3CA313E8-AF70-4BE9-AD8D-3556F5D7AB5F}">
      <dsp:nvSpPr>
        <dsp:cNvPr id="0" name=""/>
        <dsp:cNvSpPr/>
      </dsp:nvSpPr>
      <dsp:spPr>
        <a:xfrm rot="10800000">
          <a:off x="0" y="2637920"/>
          <a:ext cx="1254902" cy="1331122"/>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9249" tIns="199136" rIns="89249" bIns="199136" numCol="1" spcCol="1270" anchor="ctr" anchorCtr="0">
          <a:noAutofit/>
        </a:bodyPr>
        <a:lstStyle/>
        <a:p>
          <a:pPr marL="0" lvl="0" indent="0" algn="ctr" defTabSz="1244600">
            <a:lnSpc>
              <a:spcPct val="90000"/>
            </a:lnSpc>
            <a:spcBef>
              <a:spcPct val="0"/>
            </a:spcBef>
            <a:spcAft>
              <a:spcPct val="35000"/>
            </a:spcAft>
            <a:buNone/>
          </a:pPr>
          <a:r>
            <a:rPr lang="en-US" sz="2800" kern="1200"/>
            <a:t>Pass in</a:t>
          </a:r>
        </a:p>
      </dsp:txBody>
      <dsp:txXfrm rot="-10800000">
        <a:off x="0" y="2637920"/>
        <a:ext cx="1254902" cy="865229"/>
      </dsp:txXfrm>
    </dsp:sp>
    <dsp:sp modelId="{95430CC0-9EA1-4219-BFFB-1A839BD0EF6A}">
      <dsp:nvSpPr>
        <dsp:cNvPr id="0" name=""/>
        <dsp:cNvSpPr/>
      </dsp:nvSpPr>
      <dsp:spPr>
        <a:xfrm>
          <a:off x="1254902" y="2637920"/>
          <a:ext cx="3764707" cy="865229"/>
        </a:xfrm>
        <a:prstGeom prst="rect">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66" tIns="152400" rIns="76366" bIns="152400" numCol="1" spcCol="1270" anchor="ctr" anchorCtr="0">
          <a:noAutofit/>
        </a:bodyPr>
        <a:lstStyle/>
        <a:p>
          <a:pPr marL="0" lvl="0" indent="0" algn="l" defTabSz="533400">
            <a:lnSpc>
              <a:spcPct val="90000"/>
            </a:lnSpc>
            <a:spcBef>
              <a:spcPct val="0"/>
            </a:spcBef>
            <a:spcAft>
              <a:spcPct val="35000"/>
            </a:spcAft>
            <a:buNone/>
          </a:pPr>
          <a:r>
            <a:rPr lang="en-US" sz="1200" kern="1200" dirty="0"/>
            <a:t>Pass in their completed Course selection form to their homeroom teacher by March 31st</a:t>
          </a:r>
        </a:p>
      </dsp:txBody>
      <dsp:txXfrm>
        <a:off x="1254902" y="2637920"/>
        <a:ext cx="3764707" cy="865229"/>
      </dsp:txXfrm>
    </dsp:sp>
    <dsp:sp modelId="{EEECB21A-77FB-444B-8D9D-8D587E7442CD}">
      <dsp:nvSpPr>
        <dsp:cNvPr id="0" name=""/>
        <dsp:cNvSpPr/>
      </dsp:nvSpPr>
      <dsp:spPr>
        <a:xfrm rot="10800000">
          <a:off x="0" y="1319780"/>
          <a:ext cx="1254902" cy="1331122"/>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9249" tIns="199136" rIns="89249" bIns="199136" numCol="1" spcCol="1270" anchor="ctr" anchorCtr="0">
          <a:noAutofit/>
        </a:bodyPr>
        <a:lstStyle/>
        <a:p>
          <a:pPr marL="0" lvl="0" indent="0" algn="ctr" defTabSz="1244600">
            <a:lnSpc>
              <a:spcPct val="90000"/>
            </a:lnSpc>
            <a:spcBef>
              <a:spcPct val="0"/>
            </a:spcBef>
            <a:spcAft>
              <a:spcPct val="35000"/>
            </a:spcAft>
            <a:buNone/>
          </a:pPr>
          <a:r>
            <a:rPr lang="en-US" sz="2800" kern="1200"/>
            <a:t>Make</a:t>
          </a:r>
        </a:p>
      </dsp:txBody>
      <dsp:txXfrm rot="-10800000">
        <a:off x="0" y="1319780"/>
        <a:ext cx="1254902" cy="865229"/>
      </dsp:txXfrm>
    </dsp:sp>
    <dsp:sp modelId="{D3041CE4-C35D-4B9E-9E3F-5D52C5E8CE15}">
      <dsp:nvSpPr>
        <dsp:cNvPr id="0" name=""/>
        <dsp:cNvSpPr/>
      </dsp:nvSpPr>
      <dsp:spPr>
        <a:xfrm>
          <a:off x="1254902" y="1319780"/>
          <a:ext cx="3764707" cy="865229"/>
        </a:xfrm>
        <a:prstGeom prst="rect">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66" tIns="152400" rIns="76366" bIns="152400" numCol="1" spcCol="1270" anchor="ctr" anchorCtr="0">
          <a:noAutofit/>
        </a:bodyPr>
        <a:lstStyle/>
        <a:p>
          <a:pPr marL="0" lvl="0" indent="0" algn="l" defTabSz="533400">
            <a:lnSpc>
              <a:spcPct val="90000"/>
            </a:lnSpc>
            <a:spcBef>
              <a:spcPct val="0"/>
            </a:spcBef>
            <a:spcAft>
              <a:spcPct val="35000"/>
            </a:spcAft>
            <a:buNone/>
          </a:pPr>
          <a:r>
            <a:rPr lang="en-US" sz="1200" kern="1200" dirty="0"/>
            <a:t>Make sure they select choices carefully.  They will not have the opportunity to change their mind in the fall, unless it affects post secondary plans</a:t>
          </a:r>
        </a:p>
      </dsp:txBody>
      <dsp:txXfrm>
        <a:off x="1254902" y="1319780"/>
        <a:ext cx="3764707" cy="865229"/>
      </dsp:txXfrm>
    </dsp:sp>
    <dsp:sp modelId="{44E1544D-FCDC-4497-96D0-6946105679E5}">
      <dsp:nvSpPr>
        <dsp:cNvPr id="0" name=""/>
        <dsp:cNvSpPr/>
      </dsp:nvSpPr>
      <dsp:spPr>
        <a:xfrm rot="10800000">
          <a:off x="0" y="1639"/>
          <a:ext cx="1254902" cy="1331122"/>
        </a:xfrm>
        <a:prstGeom prst="upArrowCallout">
          <a:avLst>
            <a:gd name="adj1" fmla="val 5000"/>
            <a:gd name="adj2" fmla="val 10000"/>
            <a:gd name="adj3" fmla="val 15000"/>
            <a:gd name="adj4" fmla="val 64977"/>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9249" tIns="199136" rIns="89249" bIns="199136" numCol="1" spcCol="1270" anchor="ctr" anchorCtr="0">
          <a:noAutofit/>
        </a:bodyPr>
        <a:lstStyle/>
        <a:p>
          <a:pPr marL="0" lvl="0" indent="0" algn="ctr" defTabSz="1244600">
            <a:lnSpc>
              <a:spcPct val="90000"/>
            </a:lnSpc>
            <a:spcBef>
              <a:spcPct val="0"/>
            </a:spcBef>
            <a:spcAft>
              <a:spcPct val="35000"/>
            </a:spcAft>
            <a:buNone/>
          </a:pPr>
          <a:r>
            <a:rPr lang="en-US" sz="2800" kern="1200"/>
            <a:t>Talk</a:t>
          </a:r>
        </a:p>
      </dsp:txBody>
      <dsp:txXfrm rot="-10800000">
        <a:off x="0" y="1639"/>
        <a:ext cx="1254902" cy="865229"/>
      </dsp:txXfrm>
    </dsp:sp>
    <dsp:sp modelId="{535E1161-A5C5-4805-B174-6D11712AA706}">
      <dsp:nvSpPr>
        <dsp:cNvPr id="0" name=""/>
        <dsp:cNvSpPr/>
      </dsp:nvSpPr>
      <dsp:spPr>
        <a:xfrm>
          <a:off x="1254902" y="1639"/>
          <a:ext cx="3764707" cy="865229"/>
        </a:xfrm>
        <a:prstGeom prst="rect">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366" tIns="152400" rIns="76366" bIns="152400" numCol="1" spcCol="1270" anchor="ctr" anchorCtr="0">
          <a:noAutofit/>
        </a:bodyPr>
        <a:lstStyle/>
        <a:p>
          <a:pPr marL="0" lvl="0" indent="0" algn="l" defTabSz="533400">
            <a:lnSpc>
              <a:spcPct val="90000"/>
            </a:lnSpc>
            <a:spcBef>
              <a:spcPct val="0"/>
            </a:spcBef>
            <a:spcAft>
              <a:spcPct val="35000"/>
            </a:spcAft>
            <a:buNone/>
          </a:pPr>
          <a:r>
            <a:rPr lang="en-US" sz="1200" kern="1200" dirty="0"/>
            <a:t>We encourage students to talk to their parents/teachers to help guide their decisions</a:t>
          </a:r>
        </a:p>
      </dsp:txBody>
      <dsp:txXfrm>
        <a:off x="1254902" y="1639"/>
        <a:ext cx="3764707" cy="8652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E4DFBC1-A539-476F-8E42-BB3B1A137A16}" type="slidenum">
              <a:rPr lang="en-US"/>
              <a:pPr>
                <a:defRPr/>
              </a:pPr>
              <a:t>‹#›</a:t>
            </a:fld>
            <a:endParaRPr lang="en-US"/>
          </a:p>
        </p:txBody>
      </p:sp>
    </p:spTree>
    <p:extLst>
      <p:ext uri="{BB962C8B-B14F-4D97-AF65-F5344CB8AC3E}">
        <p14:creationId xmlns:p14="http://schemas.microsoft.com/office/powerpoint/2010/main" val="1742410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419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1506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900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5001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4531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031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68407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7621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A62D6F-B86D-4122-9E60-76C237400D46}" type="slidenum">
              <a:rPr lang="en-US" smtClean="0"/>
              <a:pPr>
                <a:defRPr/>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53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A54C80-263E-416B-A8E0-580EDEADCBDC}" type="datetimeFigureOut">
              <a:rPr lang="en-US" dirty="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45005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551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A54C80-263E-416B-A8E0-580EDEADCBDC}"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8527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038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889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547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25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3/22/2023</a:t>
            </a:fld>
            <a:endParaRPr lang="en-US" dirty="0"/>
          </a:p>
        </p:txBody>
      </p:sp>
    </p:spTree>
    <p:extLst>
      <p:ext uri="{BB962C8B-B14F-4D97-AF65-F5344CB8AC3E}">
        <p14:creationId xmlns:p14="http://schemas.microsoft.com/office/powerpoint/2010/main" val="52423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7631185"/>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4CD5-D5D5-7473-BDDC-0D801F65A303}"/>
              </a:ext>
            </a:extLst>
          </p:cNvPr>
          <p:cNvSpPr>
            <a:spLocks noGrp="1"/>
          </p:cNvSpPr>
          <p:nvPr>
            <p:ph type="ctrTitle"/>
          </p:nvPr>
        </p:nvSpPr>
        <p:spPr>
          <a:xfrm>
            <a:off x="2263476" y="4473227"/>
            <a:ext cx="6216024" cy="1096648"/>
          </a:xfrm>
        </p:spPr>
        <p:txBody>
          <a:bodyPr>
            <a:normAutofit/>
          </a:bodyPr>
          <a:lstStyle/>
          <a:p>
            <a:pPr algn="l">
              <a:lnSpc>
                <a:spcPct val="90000"/>
              </a:lnSpc>
            </a:pPr>
            <a:r>
              <a:rPr lang="en-US" sz="3600" b="0" i="0" u="none" strike="noStrike" cap="all" dirty="0">
                <a:effectLst/>
                <a:latin typeface="Gill Sans MT" panose="020B0502020104020203" pitchFamily="34" charset="0"/>
              </a:rPr>
              <a:t>Entering Grade 10</a:t>
            </a:r>
            <a:r>
              <a:rPr lang="en-US" sz="3600" b="0" i="0" dirty="0">
                <a:effectLst/>
                <a:latin typeface="Gill Sans MT" panose="020B0502020104020203" pitchFamily="34" charset="0"/>
              </a:rPr>
              <a:t>​</a:t>
            </a:r>
            <a:br>
              <a:rPr lang="en-US" sz="3600" b="0" i="0" dirty="0">
                <a:effectLst/>
                <a:latin typeface="Gill Sans MT" panose="020B0502020104020203" pitchFamily="34" charset="0"/>
              </a:rPr>
            </a:br>
            <a:endParaRPr lang="en-US" sz="3600" dirty="0"/>
          </a:p>
        </p:txBody>
      </p:sp>
      <p:sp>
        <p:nvSpPr>
          <p:cNvPr id="3" name="Subtitle 2">
            <a:extLst>
              <a:ext uri="{FF2B5EF4-FFF2-40B4-BE49-F238E27FC236}">
                <a16:creationId xmlns:a16="http://schemas.microsoft.com/office/drawing/2014/main" id="{84438352-A8A4-9694-D93B-77BC21F23D8B}"/>
              </a:ext>
            </a:extLst>
          </p:cNvPr>
          <p:cNvSpPr>
            <a:spLocks noGrp="1"/>
          </p:cNvSpPr>
          <p:nvPr>
            <p:ph type="subTitle" idx="1"/>
          </p:nvPr>
        </p:nvSpPr>
        <p:spPr>
          <a:xfrm>
            <a:off x="2263476" y="5219037"/>
            <a:ext cx="6216024" cy="701677"/>
          </a:xfrm>
        </p:spPr>
        <p:txBody>
          <a:bodyPr>
            <a:noAutofit/>
          </a:bodyPr>
          <a:lstStyle/>
          <a:p>
            <a:pPr algn="l">
              <a:lnSpc>
                <a:spcPct val="90000"/>
              </a:lnSpc>
            </a:pPr>
            <a:r>
              <a:rPr lang="en-US" sz="2800" dirty="0">
                <a:latin typeface="Gill Sans MT" panose="020B0502020104020203" pitchFamily="34" charset="0"/>
              </a:rPr>
              <a:t>Parent Information Session</a:t>
            </a:r>
          </a:p>
          <a:p>
            <a:pPr algn="l">
              <a:lnSpc>
                <a:spcPct val="90000"/>
              </a:lnSpc>
            </a:pPr>
            <a:r>
              <a:rPr lang="en-US" sz="2800" dirty="0">
                <a:latin typeface="Gill Sans MT" panose="020B0502020104020203" pitchFamily="34" charset="0"/>
              </a:rPr>
              <a:t>2023-24</a:t>
            </a:r>
            <a:endParaRPr lang="en-US" sz="2800" dirty="0"/>
          </a:p>
        </p:txBody>
      </p:sp>
      <p:pic>
        <p:nvPicPr>
          <p:cNvPr id="4" name="Picture 3" descr="Top view of wood desk with the plant, white keyboard, coffee in a white mug, notebook, and pen">
            <a:extLst>
              <a:ext uri="{FF2B5EF4-FFF2-40B4-BE49-F238E27FC236}">
                <a16:creationId xmlns:a16="http://schemas.microsoft.com/office/drawing/2014/main" id="{112FB010-92C3-A74B-3E55-655DD7A1D40F}"/>
              </a:ext>
            </a:extLst>
          </p:cNvPr>
          <p:cNvPicPr>
            <a:picLocks noChangeAspect="1"/>
          </p:cNvPicPr>
          <p:nvPr/>
        </p:nvPicPr>
        <p:blipFill rotWithShape="1">
          <a:blip r:embed="rId2"/>
          <a:srcRect b="13685"/>
          <a:stretch/>
        </p:blipFill>
        <p:spPr>
          <a:xfrm>
            <a:off x="2263476" y="609601"/>
            <a:ext cx="6216024" cy="3635025"/>
          </a:xfrm>
          <a:prstGeom prst="rect">
            <a:avLst/>
          </a:prstGeom>
        </p:spPr>
      </p:pic>
    </p:spTree>
    <p:extLst>
      <p:ext uri="{BB962C8B-B14F-4D97-AF65-F5344CB8AC3E}">
        <p14:creationId xmlns:p14="http://schemas.microsoft.com/office/powerpoint/2010/main" val="181760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5" name="Group 56">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001" y="-8467"/>
            <a:ext cx="9144001" cy="6866467"/>
            <a:chOff x="0" y="-8467"/>
            <a:chExt cx="12192000" cy="6866467"/>
          </a:xfrm>
        </p:grpSpPr>
        <p:cxnSp>
          <p:nvCxnSpPr>
            <p:cNvPr id="126" name="Straight Connector 57">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7" name="Rectangle 6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07BF916-B793-43E2-8E0B-CA0D68F26DC2}"/>
              </a:ext>
            </a:extLst>
          </p:cNvPr>
          <p:cNvSpPr>
            <a:spLocks noGrp="1"/>
          </p:cNvSpPr>
          <p:nvPr>
            <p:ph type="title"/>
          </p:nvPr>
        </p:nvSpPr>
        <p:spPr>
          <a:xfrm>
            <a:off x="2102380" y="989308"/>
            <a:ext cx="6447501" cy="1320800"/>
          </a:xfrm>
        </p:spPr>
        <p:txBody>
          <a:bodyPr vert="horz" lIns="91440" tIns="45720" rIns="91440" bIns="45720" rtlCol="0" anchor="t">
            <a:normAutofit fontScale="90000"/>
          </a:bodyPr>
          <a:lstStyle/>
          <a:p>
            <a:r>
              <a:rPr lang="en-US" dirty="0"/>
              <a:t>Special Program</a:t>
            </a:r>
            <a:br>
              <a:rPr lang="en-US" dirty="0"/>
            </a:br>
            <a:r>
              <a:rPr lang="en-US" dirty="0"/>
              <a:t>Skills for Success Pathway (Formerly ESAP)</a:t>
            </a:r>
          </a:p>
        </p:txBody>
      </p:sp>
      <p:sp>
        <p:nvSpPr>
          <p:cNvPr id="3" name="Slide Number Placeholder 2">
            <a:extLst>
              <a:ext uri="{FF2B5EF4-FFF2-40B4-BE49-F238E27FC236}">
                <a16:creationId xmlns:a16="http://schemas.microsoft.com/office/drawing/2014/main" id="{8A918989-B86B-4D36-8A7B-E5F9DD5EDA02}"/>
              </a:ext>
            </a:extLst>
          </p:cNvPr>
          <p:cNvSpPr>
            <a:spLocks noGrp="1"/>
          </p:cNvSpPr>
          <p:nvPr>
            <p:ph type="sldNum" sz="quarter" idx="12"/>
          </p:nvPr>
        </p:nvSpPr>
        <p:spPr>
          <a:xfrm>
            <a:off x="9516397" y="6041363"/>
            <a:ext cx="512504" cy="365125"/>
          </a:xfrm>
        </p:spPr>
        <p:txBody>
          <a:bodyPr vert="horz" lIns="91440" tIns="45720" rIns="91440" bIns="45720" rtlCol="0" anchor="ctr">
            <a:normAutofit/>
          </a:bodyPr>
          <a:lstStyle/>
          <a:p>
            <a:pPr>
              <a:spcAft>
                <a:spcPts val="600"/>
              </a:spcAft>
              <a:defRPr/>
            </a:pPr>
            <a:fld id="{9030CAA3-0322-4AE0-B8CB-236BCD8D6809}" type="slidenum">
              <a:rPr lang="en-US" kern="1200">
                <a:solidFill>
                  <a:srgbClr val="FFFFFF"/>
                </a:solidFill>
                <a:latin typeface="+mn-lt"/>
                <a:ea typeface="+mn-ea"/>
                <a:cs typeface="+mn-cs"/>
              </a:rPr>
              <a:pPr>
                <a:spcAft>
                  <a:spcPts val="600"/>
                </a:spcAft>
                <a:defRPr/>
              </a:pPr>
              <a:t>10</a:t>
            </a:fld>
            <a:endParaRPr lang="en-US" kern="1200">
              <a:solidFill>
                <a:srgbClr val="FFFFFF"/>
              </a:solidFill>
              <a:latin typeface="+mn-lt"/>
              <a:ea typeface="+mn-ea"/>
              <a:cs typeface="+mn-cs"/>
            </a:endParaRPr>
          </a:p>
        </p:txBody>
      </p:sp>
      <p:sp>
        <p:nvSpPr>
          <p:cNvPr id="128" name="Isosceles Triangle 7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524001"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9" name="Isosceles Triangle 7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901" y="3818468"/>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30" name="Straight Connector 7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24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31" name="Straight Connector 7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092950" y="3681414"/>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32" name="TextBox 4">
            <a:extLst>
              <a:ext uri="{FF2B5EF4-FFF2-40B4-BE49-F238E27FC236}">
                <a16:creationId xmlns:a16="http://schemas.microsoft.com/office/drawing/2014/main" id="{5E1CCD20-A80D-4F7E-B654-1DA74E590E4E}"/>
              </a:ext>
            </a:extLst>
          </p:cNvPr>
          <p:cNvSpPr txBox="1"/>
          <p:nvPr/>
        </p:nvSpPr>
        <p:spPr>
          <a:xfrm>
            <a:off x="2163099" y="2792246"/>
            <a:ext cx="6353174" cy="3429260"/>
          </a:xfrm>
          <a:prstGeom prst="rect">
            <a:avLst/>
          </a:prstGeom>
        </p:spPr>
        <p:txBody>
          <a:bodyPr vert="horz" lIns="91440" tIns="45720" rIns="91440" bIns="45720" rtlCol="0">
            <a:normAutofit/>
          </a:bodyPr>
          <a:lstStyle/>
          <a:p>
            <a:pPr marL="0" marR="0">
              <a:lnSpc>
                <a:spcPct val="90000"/>
              </a:lnSpc>
              <a:spcBef>
                <a:spcPts val="1000"/>
              </a:spcBef>
              <a:buClr>
                <a:schemeClr val="accent1"/>
              </a:buClr>
              <a:buSzPct val="80000"/>
              <a:buFont typeface="Wingdings 3" charset="2"/>
              <a:buChar char=""/>
            </a:pPr>
            <a:r>
              <a:rPr lang="en-US" sz="1400" dirty="0">
                <a:solidFill>
                  <a:schemeClr val="tx1">
                    <a:lumMod val="75000"/>
                    <a:lumOff val="25000"/>
                  </a:schemeClr>
                </a:solidFill>
                <a:effectLst/>
              </a:rPr>
              <a:t>The Skills for Success Program (Formerly ESAP) is an opportunity for students to earn a high school diploma that prepares them for a post-secondary education, apprenticeship, or the world of work. The program consists of personalized learning opportunities that allow students to explore their skills, talents, abilities and interests while intentionally attaining the 9 federally identified Skills for Success (i.e., reading, writing, numeracy, digital, communication, collaboration, creativity, innovation, problem solving, motor, and adaptability skills.) Proficiency in these skills is demonstrated and evaluated through problem and project-based learning in the classroom, community and workplace. The SFS program prepares students for the current skills-based economy as well as future work, learning and life.  Students must select this pathway in grade 10.</a:t>
            </a:r>
          </a:p>
          <a:p>
            <a:pPr marL="0" marR="0">
              <a:lnSpc>
                <a:spcPct val="90000"/>
              </a:lnSpc>
              <a:spcBef>
                <a:spcPts val="1000"/>
              </a:spcBef>
              <a:buClr>
                <a:schemeClr val="accent1"/>
              </a:buClr>
              <a:buSzPct val="80000"/>
              <a:buFont typeface="Wingdings 3" charset="2"/>
              <a:buChar char=""/>
            </a:pPr>
            <a:r>
              <a:rPr lang="en-US" sz="1400" b="1" dirty="0">
                <a:solidFill>
                  <a:schemeClr val="tx1">
                    <a:lumMod val="75000"/>
                    <a:lumOff val="25000"/>
                  </a:schemeClr>
                </a:solidFill>
                <a:effectLst/>
              </a:rPr>
              <a:t>**Any students who are interested in the Skills for Success” program in grade 10 should sign up at guidance for more information. You cannot select ESAP on your course selections. ** </a:t>
            </a:r>
            <a:endParaRPr lang="en-US" sz="1400" dirty="0">
              <a:solidFill>
                <a:schemeClr val="tx1">
                  <a:lumMod val="75000"/>
                  <a:lumOff val="25000"/>
                </a:schemeClr>
              </a:solidFill>
              <a:effectLst/>
            </a:endParaRPr>
          </a:p>
        </p:txBody>
      </p:sp>
      <p:sp>
        <p:nvSpPr>
          <p:cNvPr id="133"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3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441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1" name="Group 2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58303" y="-8467"/>
            <a:ext cx="3575050" cy="6866467"/>
            <a:chOff x="7425267" y="-8467"/>
            <a:chExt cx="4766733" cy="6866467"/>
          </a:xfrm>
        </p:grpSpPr>
        <p:cxnSp>
          <p:nvCxnSpPr>
            <p:cNvPr id="22" name="Straight Connector 2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CD32A0B-52B5-7AF5-18E2-D2B7B429F866}"/>
              </a:ext>
            </a:extLst>
          </p:cNvPr>
          <p:cNvSpPr>
            <a:spLocks noGrp="1"/>
          </p:cNvSpPr>
          <p:nvPr>
            <p:ph type="title"/>
          </p:nvPr>
        </p:nvSpPr>
        <p:spPr>
          <a:xfrm>
            <a:off x="2013360" y="1382486"/>
            <a:ext cx="2660686" cy="4093028"/>
          </a:xfrm>
        </p:spPr>
        <p:txBody>
          <a:bodyPr anchor="ctr">
            <a:normAutofit/>
          </a:bodyPr>
          <a:lstStyle/>
          <a:p>
            <a:r>
              <a:rPr lang="en-US" sz="3800" b="1">
                <a:solidFill>
                  <a:schemeClr val="accent1">
                    <a:lumMod val="75000"/>
                  </a:schemeClr>
                </a:solidFill>
                <a:latin typeface="+mn-lt"/>
              </a:rPr>
              <a:t>Course Selection Process</a:t>
            </a:r>
            <a:endParaRPr lang="en-US" sz="3800">
              <a:solidFill>
                <a:schemeClr val="accent1">
                  <a:lumMod val="75000"/>
                </a:schemeClr>
              </a:solidFill>
            </a:endParaRPr>
          </a:p>
        </p:txBody>
      </p:sp>
      <p:sp>
        <p:nvSpPr>
          <p:cNvPr id="4" name="Slide Number Placeholder 3">
            <a:extLst>
              <a:ext uri="{FF2B5EF4-FFF2-40B4-BE49-F238E27FC236}">
                <a16:creationId xmlns:a16="http://schemas.microsoft.com/office/drawing/2014/main" id="{F1D8C11F-CB0F-83A3-2514-E46B6F09880E}"/>
              </a:ext>
            </a:extLst>
          </p:cNvPr>
          <p:cNvSpPr>
            <a:spLocks noGrp="1"/>
          </p:cNvSpPr>
          <p:nvPr>
            <p:ph type="sldNum" sz="quarter" idx="12"/>
          </p:nvPr>
        </p:nvSpPr>
        <p:spPr>
          <a:xfrm>
            <a:off x="9420817" y="6041363"/>
            <a:ext cx="512504" cy="365125"/>
          </a:xfrm>
        </p:spPr>
        <p:txBody>
          <a:bodyPr>
            <a:normAutofit/>
          </a:bodyPr>
          <a:lstStyle/>
          <a:p>
            <a:pPr>
              <a:spcAft>
                <a:spcPts val="600"/>
              </a:spcAft>
              <a:defRPr/>
            </a:pPr>
            <a:fld id="{9148117B-D49B-49A3-98F8-BFF57CC44457}" type="slidenum">
              <a:rPr lang="en-US">
                <a:solidFill>
                  <a:srgbClr val="FFFFFF"/>
                </a:solidFill>
              </a:rPr>
              <a:pPr>
                <a:spcAft>
                  <a:spcPts val="600"/>
                </a:spcAft>
                <a:defRPr/>
              </a:pPr>
              <a:t>11</a:t>
            </a:fld>
            <a:endParaRPr lang="en-US">
              <a:solidFill>
                <a:srgbClr val="FFFFFF"/>
              </a:solidFill>
            </a:endParaRPr>
          </a:p>
        </p:txBody>
      </p:sp>
      <p:sp>
        <p:nvSpPr>
          <p:cNvPr id="32" name="Rectangle 3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15" name="Content Placeholder 2">
            <a:extLst>
              <a:ext uri="{FF2B5EF4-FFF2-40B4-BE49-F238E27FC236}">
                <a16:creationId xmlns:a16="http://schemas.microsoft.com/office/drawing/2014/main" id="{4BA11B42-21F8-0E21-E89A-1F5DA9662307}"/>
              </a:ext>
            </a:extLst>
          </p:cNvPr>
          <p:cNvGraphicFramePr/>
          <p:nvPr>
            <p:extLst>
              <p:ext uri="{D42A27DB-BD31-4B8C-83A1-F6EECF244321}">
                <p14:modId xmlns:p14="http://schemas.microsoft.com/office/powerpoint/2010/main" val="3342390430"/>
              </p:ext>
            </p:extLst>
          </p:nvPr>
        </p:nvGraphicFramePr>
        <p:xfrm>
          <a:off x="5163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59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5" descr="Antique cash register keys">
            <a:extLst>
              <a:ext uri="{FF2B5EF4-FFF2-40B4-BE49-F238E27FC236}">
                <a16:creationId xmlns:a16="http://schemas.microsoft.com/office/drawing/2014/main" id="{EA8DF5FF-BECA-FC80-16FB-E8DDC1CF2C78}"/>
              </a:ext>
            </a:extLst>
          </p:cNvPr>
          <p:cNvPicPr>
            <a:picLocks noChangeAspect="1"/>
          </p:cNvPicPr>
          <p:nvPr/>
        </p:nvPicPr>
        <p:blipFill rotWithShape="1">
          <a:blip r:embed="rId2">
            <a:duotone>
              <a:schemeClr val="accent1">
                <a:shade val="45000"/>
                <a:satMod val="135000"/>
              </a:schemeClr>
              <a:prstClr val="white"/>
            </a:duotone>
          </a:blip>
          <a:srcRect l="19394" b="9091"/>
          <a:stretch/>
        </p:blipFill>
        <p:spPr>
          <a:xfrm>
            <a:off x="1524020" y="10"/>
            <a:ext cx="9143980" cy="6857990"/>
          </a:xfrm>
          <a:prstGeom prst="rect">
            <a:avLst/>
          </a:prstGeom>
        </p:spPr>
      </p:pic>
      <p:sp>
        <p:nvSpPr>
          <p:cNvPr id="60" name="Isosceles Triangle 59">
            <a:extLst>
              <a:ext uri="{FF2B5EF4-FFF2-40B4-BE49-F238E27FC236}">
                <a16:creationId xmlns:a16="http://schemas.microsoft.com/office/drawing/2014/main" id="{31AF5A33-5C3E-4B00-B636-470C37CD0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001"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Parallelogram 61">
            <a:extLst>
              <a:ext uri="{FF2B5EF4-FFF2-40B4-BE49-F238E27FC236}">
                <a16:creationId xmlns:a16="http://schemas.microsoft.com/office/drawing/2014/main" id="{1D4F4279-6CB8-4935-B70E-47B0D4BF7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2141" y="0"/>
            <a:ext cx="7029450" cy="6858000"/>
          </a:xfrm>
          <a:prstGeom prst="parallelogram">
            <a:avLst>
              <a:gd name="adj" fmla="val 14937"/>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4" name="Straight Connector 63">
            <a:extLst>
              <a:ext uri="{FF2B5EF4-FFF2-40B4-BE49-F238E27FC236}">
                <a16:creationId xmlns:a16="http://schemas.microsoft.com/office/drawing/2014/main" id="{126709FF-BC45-4BDA-88FE-6727BCBD9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3B53C46-807E-496A-8ACD-66372ECA65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092950" y="3681414"/>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BD4BEF6F-1F5D-425B-B942-CE0EC90D3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0108"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3613535" y="609600"/>
            <a:ext cx="4865966" cy="1320800"/>
          </a:xfrm>
        </p:spPr>
        <p:txBody>
          <a:bodyPr anchor="t">
            <a:normAutofit/>
          </a:bodyPr>
          <a:lstStyle/>
          <a:p>
            <a:r>
              <a:rPr lang="en-US"/>
              <a:t>Required Courses and Credits</a:t>
            </a:r>
          </a:p>
        </p:txBody>
      </p:sp>
      <p:sp>
        <p:nvSpPr>
          <p:cNvPr id="63" name="Content Placeholder 1"/>
          <p:cNvSpPr>
            <a:spLocks noGrp="1"/>
          </p:cNvSpPr>
          <p:nvPr>
            <p:ph idx="1"/>
          </p:nvPr>
        </p:nvSpPr>
        <p:spPr>
          <a:xfrm>
            <a:off x="3613535" y="2209800"/>
            <a:ext cx="5836324" cy="3831562"/>
          </a:xfrm>
        </p:spPr>
        <p:txBody>
          <a:bodyPr>
            <a:normAutofit/>
          </a:bodyPr>
          <a:lstStyle/>
          <a:p>
            <a:pPr>
              <a:lnSpc>
                <a:spcPct val="90000"/>
              </a:lnSpc>
            </a:pPr>
            <a:r>
              <a:rPr lang="en-US" b="1" dirty="0"/>
              <a:t>In grade 10, students will begin earning credit hours toward graduation requirements.</a:t>
            </a:r>
          </a:p>
          <a:p>
            <a:pPr>
              <a:lnSpc>
                <a:spcPct val="90000"/>
              </a:lnSpc>
            </a:pPr>
            <a:r>
              <a:rPr lang="en-US" b="1" dirty="0"/>
              <a:t>Each course passed counts as 4 credit hours.</a:t>
            </a:r>
          </a:p>
          <a:p>
            <a:pPr>
              <a:lnSpc>
                <a:spcPct val="90000"/>
              </a:lnSpc>
            </a:pPr>
            <a:r>
              <a:rPr lang="en-US" b="1" dirty="0"/>
              <a:t>In grade 10, 11 and 12 students can earn up to 120 credit hours (10 courses/year = 40 credit hours).</a:t>
            </a:r>
          </a:p>
          <a:p>
            <a:pPr>
              <a:lnSpc>
                <a:spcPct val="90000"/>
              </a:lnSpc>
            </a:pPr>
            <a:r>
              <a:rPr lang="en-US" b="1" dirty="0"/>
              <a:t>Students must earn a min of 100 credit hours to graduate.</a:t>
            </a:r>
          </a:p>
          <a:p>
            <a:pPr>
              <a:lnSpc>
                <a:spcPct val="90000"/>
              </a:lnSpc>
            </a:pPr>
            <a:r>
              <a:rPr lang="en-US" b="1" dirty="0"/>
              <a:t>Most of their grade 10 courses are required but there is some choice.</a:t>
            </a:r>
          </a:p>
        </p:txBody>
      </p:sp>
      <p:sp>
        <p:nvSpPr>
          <p:cNvPr id="70" name="Rectangle 25">
            <a:extLst>
              <a:ext uri="{FF2B5EF4-FFF2-40B4-BE49-F238E27FC236}">
                <a16:creationId xmlns:a16="http://schemas.microsoft.com/office/drawing/2014/main" id="{17D310E3-BA9A-4243-B504-0D1F62206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6582"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a:extLst>
              <a:ext uri="{FF2B5EF4-FFF2-40B4-BE49-F238E27FC236}">
                <a16:creationId xmlns:a16="http://schemas.microsoft.com/office/drawing/2014/main" id="{E866FCBB-59B5-4CDF-BEE6-63382444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3250"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6AC675E8-14B6-40FA-B3B3-C1E2E39D2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4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8">
            <a:extLst>
              <a:ext uri="{FF2B5EF4-FFF2-40B4-BE49-F238E27FC236}">
                <a16:creationId xmlns:a16="http://schemas.microsoft.com/office/drawing/2014/main" id="{56989EBF-8722-45B6-80BA-3B62833E4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98048"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9">
            <a:extLst>
              <a:ext uri="{FF2B5EF4-FFF2-40B4-BE49-F238E27FC236}">
                <a16:creationId xmlns:a16="http://schemas.microsoft.com/office/drawing/2014/main" id="{7C9F3575-4D35-4C55-93E6-A0BB647C5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8250"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868C8FD7-A917-4543-8961-F5EB09C27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2750" y="3589868"/>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676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DC4353-F032-2622-1E5B-976F7076C17D}"/>
              </a:ext>
            </a:extLst>
          </p:cNvPr>
          <p:cNvGraphicFramePr>
            <a:graphicFrameLocks noGrp="1"/>
          </p:cNvGraphicFramePr>
          <p:nvPr>
            <p:ph idx="1"/>
            <p:extLst>
              <p:ext uri="{D42A27DB-BD31-4B8C-83A1-F6EECF244321}">
                <p14:modId xmlns:p14="http://schemas.microsoft.com/office/powerpoint/2010/main" val="94161755"/>
              </p:ext>
            </p:extLst>
          </p:nvPr>
        </p:nvGraphicFramePr>
        <p:xfrm>
          <a:off x="677334" y="2057400"/>
          <a:ext cx="10447338" cy="6945266"/>
        </p:xfrm>
        <a:graphic>
          <a:graphicData uri="http://schemas.openxmlformats.org/drawingml/2006/table">
            <a:tbl>
              <a:tblPr firstRow="1" firstCol="1" bandRow="1">
                <a:tableStyleId>{5C22544A-7EE6-4342-B048-85BDC9FD1C3A}</a:tableStyleId>
              </a:tblPr>
              <a:tblGrid>
                <a:gridCol w="10447338">
                  <a:extLst>
                    <a:ext uri="{9D8B030D-6E8A-4147-A177-3AD203B41FA5}">
                      <a16:colId xmlns:a16="http://schemas.microsoft.com/office/drawing/2014/main" val="3908417145"/>
                    </a:ext>
                  </a:extLst>
                </a:gridCol>
              </a:tblGrid>
              <a:tr h="374881">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tx1"/>
                          </a:solidFill>
                          <a:effectLst/>
                        </a:rPr>
                        <a:t>English Language Arts 10 Foundational 10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342319032"/>
                  </a:ext>
                </a:extLst>
              </a:tr>
              <a:tr h="3099160">
                <a:tc>
                  <a: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tx1"/>
                          </a:solidFill>
                          <a:effectLst/>
                        </a:rPr>
                        <a:t>**English Language Arts 10 Extended 10 </a:t>
                      </a: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tx1"/>
                          </a:solidFill>
                          <a:effectLst/>
                        </a:rPr>
                        <a:t>Geometry, Measurement &amp; Finance (GMF) 10 (ENG or FI)</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Civics 10 (ENG or FI)</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400" dirty="0">
                          <a:solidFill>
                            <a:schemeClr val="tx1"/>
                          </a:solidFill>
                          <a:effectLst/>
                        </a:rPr>
                        <a:t> **Science 10 (ENG or FI)</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 </a:t>
                      </a:r>
                      <a:r>
                        <a:rPr lang="en-US" sz="2400" dirty="0">
                          <a:solidFill>
                            <a:schemeClr val="tx1"/>
                          </a:solidFill>
                          <a:effectLst/>
                        </a:rPr>
                        <a:t>Intensive French 10 OR FI Language Arts 10 OR </a:t>
                      </a:r>
                      <a:r>
                        <a:rPr lang="en-US" sz="2400" dirty="0" err="1">
                          <a:solidFill>
                            <a:schemeClr val="tx1"/>
                          </a:solidFill>
                          <a:effectLst/>
                        </a:rPr>
                        <a:t>Wolastoqey</a:t>
                      </a:r>
                      <a:r>
                        <a:rPr lang="en-US" sz="2400" dirty="0">
                          <a:solidFill>
                            <a:schemeClr val="tx1"/>
                          </a:solidFill>
                          <a:effectLst/>
                        </a:rPr>
                        <a:t> 10</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chemeClr val="tx1"/>
                          </a:solidFill>
                          <a:effectLst/>
                        </a:rPr>
                        <a:t>Personal Development &amp; Career Planning 10 OR Career Pathway Design 10</a:t>
                      </a:r>
                    </a:p>
                    <a:p>
                      <a:pPr marL="0" marR="0" lvl="0" indent="0">
                        <a:lnSpc>
                          <a:spcPct val="107000"/>
                        </a:lnSpc>
                        <a:spcBef>
                          <a:spcPts val="0"/>
                        </a:spcBef>
                        <a:spcAft>
                          <a:spcPts val="0"/>
                        </a:spcAft>
                        <a:buFont typeface="Symbol" panose="05050102010706020507" pitchFamily="18" charset="2"/>
                        <a:buNone/>
                      </a:pPr>
                      <a:endParaRPr lang="en-US" sz="2400" dirty="0">
                        <a:solidFill>
                          <a:schemeClr val="tx1"/>
                        </a:solidFill>
                        <a:effectLst/>
                      </a:endParaRPr>
                    </a:p>
                    <a:p>
                      <a:pPr marL="0" marR="0" lvl="0" indent="0">
                        <a:lnSpc>
                          <a:spcPct val="107000"/>
                        </a:lnSpc>
                        <a:spcBef>
                          <a:spcPts val="0"/>
                        </a:spcBef>
                        <a:spcAft>
                          <a:spcPts val="0"/>
                        </a:spcAft>
                        <a:buFont typeface="Symbol" panose="05050102010706020507" pitchFamily="18" charset="2"/>
                        <a:buNone/>
                      </a:pPr>
                      <a:r>
                        <a:rPr kumimoji="0" lang="en-CA" altLang="en-US"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**These courses are strongly recommended for all. See school counsellor for exceptions **</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63226575"/>
                  </a:ext>
                </a:extLst>
              </a:tr>
              <a:tr h="688410">
                <a:tc>
                  <a:txBody>
                    <a:bodyPr/>
                    <a:lstStyle/>
                    <a:p>
                      <a:pPr marL="0" marR="0" lvl="0" indent="0">
                        <a:lnSpc>
                          <a:spcPct val="107000"/>
                        </a:lnSpc>
                        <a:spcBef>
                          <a:spcPts val="0"/>
                        </a:spcBef>
                        <a:spcAft>
                          <a:spcPts val="0"/>
                        </a:spcAft>
                        <a:buFont typeface="Symbol" panose="05050102010706020507" pitchFamily="18" charset="2"/>
                        <a:buNone/>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918500441"/>
                  </a:ext>
                </a:extLst>
              </a:tr>
              <a:tr h="601552">
                <a:tc>
                  <a:txBody>
                    <a:bodyPr/>
                    <a:lstStyle/>
                    <a:p>
                      <a:pPr marL="342900" marR="0" lvl="0" indent="-342900">
                        <a:lnSpc>
                          <a:spcPct val="107000"/>
                        </a:lnSpc>
                        <a:spcBef>
                          <a:spcPts val="0"/>
                        </a:spcBef>
                        <a:spcAft>
                          <a:spcPts val="0"/>
                        </a:spcAft>
                        <a:buFont typeface="Symbol" panose="05050102010706020507" pitchFamily="18" charset="2"/>
                        <a:buChar char=""/>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539731053"/>
                  </a:ext>
                </a:extLst>
              </a:tr>
              <a:tr h="601552">
                <a:tc>
                  <a:txBody>
                    <a:bodyPr/>
                    <a:lstStyle/>
                    <a:p>
                      <a:pPr marL="342900" marR="0" lvl="0" indent="-342900">
                        <a:lnSpc>
                          <a:spcPct val="107000"/>
                        </a:lnSpc>
                        <a:spcBef>
                          <a:spcPts val="0"/>
                        </a:spcBef>
                        <a:spcAft>
                          <a:spcPts val="0"/>
                        </a:spcAft>
                        <a:buFont typeface="Symbol" panose="05050102010706020507" pitchFamily="18" charset="2"/>
                        <a:buChar char=""/>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121102474"/>
                  </a:ext>
                </a:extLst>
              </a:tr>
            </a:tbl>
          </a:graphicData>
        </a:graphic>
      </p:graphicFrame>
      <p:sp>
        <p:nvSpPr>
          <p:cNvPr id="6" name="Title 5">
            <a:extLst>
              <a:ext uri="{FF2B5EF4-FFF2-40B4-BE49-F238E27FC236}">
                <a16:creationId xmlns:a16="http://schemas.microsoft.com/office/drawing/2014/main" id="{85008FA8-0918-6B9C-4329-758005F6F713}"/>
              </a:ext>
            </a:extLst>
          </p:cNvPr>
          <p:cNvSpPr>
            <a:spLocks noGrp="1"/>
          </p:cNvSpPr>
          <p:nvPr>
            <p:ph type="title"/>
          </p:nvPr>
        </p:nvSpPr>
        <p:spPr>
          <a:xfrm>
            <a:off x="677334" y="609600"/>
            <a:ext cx="9762066" cy="1320800"/>
          </a:xfrm>
        </p:spPr>
        <p:txBody>
          <a:bodyPr>
            <a:normAutofit fontScale="90000"/>
          </a:bodyPr>
          <a:lstStyle/>
          <a:p>
            <a:pPr marL="0" marR="0" lvl="0" indent="0" defTabSz="914400" rtl="0" eaLnBrk="0" fontAlgn="base" latinLnBrk="0" hangingPunct="0">
              <a:lnSpc>
                <a:spcPct val="100000"/>
              </a:lnSpc>
              <a:spcBef>
                <a:spcPct val="0"/>
              </a:spcBef>
              <a:spcAft>
                <a:spcPct val="0"/>
              </a:spcAft>
              <a:tabLst/>
            </a:pPr>
            <a:r>
              <a:rPr kumimoji="0" lang="en-CA" altLang="en-US" sz="3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Students entering grade 10 must take the following courses:</a:t>
            </a:r>
            <a:br>
              <a:rPr kumimoji="0" lang="en-US" altLang="en-US" sz="2400" b="0" i="0" u="none" strike="noStrike" cap="none" normalizeH="0" baseline="0" dirty="0">
                <a:ln>
                  <a:noFill/>
                </a:ln>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br>
            <a:br>
              <a:rPr kumimoji="0" lang="en-US" altLang="en-US" sz="2400" b="0" i="0" u="none" strike="noStrike" cap="none" normalizeH="0" baseline="0" dirty="0">
                <a:ln>
                  <a:noFill/>
                </a:ln>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br>
            <a:endParaRPr lang="en-US" dirty="0"/>
          </a:p>
        </p:txBody>
      </p:sp>
    </p:spTree>
    <p:extLst>
      <p:ext uri="{BB962C8B-B14F-4D97-AF65-F5344CB8AC3E}">
        <p14:creationId xmlns:p14="http://schemas.microsoft.com/office/powerpoint/2010/main" val="404228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4000" b="1" dirty="0">
                <a:latin typeface="+mn-lt"/>
              </a:rPr>
              <a:t>You Must Choose Three of the following courses:</a:t>
            </a:r>
          </a:p>
        </p:txBody>
      </p:sp>
      <p:sp>
        <p:nvSpPr>
          <p:cNvPr id="6148" name="Rectangle 3"/>
          <p:cNvSpPr>
            <a:spLocks noGrp="1" noChangeArrowheads="1"/>
          </p:cNvSpPr>
          <p:nvPr>
            <p:ph sz="quarter" idx="13"/>
          </p:nvPr>
        </p:nvSpPr>
        <p:spPr>
          <a:xfrm>
            <a:off x="1898542" y="2050129"/>
            <a:ext cx="3822192" cy="4565974"/>
          </a:xfrm>
        </p:spPr>
        <p:txBody>
          <a:bodyPr vert="horz" lIns="91440" tIns="45720" rIns="91440" bIns="45720" rtlCol="0" anchor="t">
            <a:normAutofit fontScale="47500" lnSpcReduction="20000"/>
          </a:bodyPr>
          <a:lstStyle/>
          <a:p>
            <a:pPr eaLnBrk="1" hangingPunct="1"/>
            <a:r>
              <a:rPr lang="en-US" sz="3000" dirty="0"/>
              <a:t>Biology 111/112 OR FI Biology 112</a:t>
            </a:r>
          </a:p>
          <a:p>
            <a:r>
              <a:rPr lang="en-US" sz="3000" dirty="0"/>
              <a:t>Computer Aided Manufacturing 110</a:t>
            </a:r>
          </a:p>
          <a:p>
            <a:r>
              <a:rPr lang="en-US" sz="3000" dirty="0"/>
              <a:t>Creative Arts 110</a:t>
            </a:r>
            <a:endParaRPr lang="en-US" dirty="0"/>
          </a:p>
          <a:p>
            <a:pPr eaLnBrk="1" hangingPunct="1"/>
            <a:r>
              <a:rPr lang="en-US" sz="3000" dirty="0"/>
              <a:t>Dramatic Arts 110</a:t>
            </a:r>
          </a:p>
          <a:p>
            <a:pPr eaLnBrk="1" hangingPunct="1"/>
            <a:r>
              <a:rPr lang="en-US" sz="3000" dirty="0"/>
              <a:t>Entrepreneurship 110</a:t>
            </a:r>
          </a:p>
          <a:p>
            <a:pPr eaLnBrk="1" hangingPunct="1"/>
            <a:r>
              <a:rPr lang="en-US" sz="3000" dirty="0"/>
              <a:t>Fashion Technology &amp; Design 110</a:t>
            </a:r>
          </a:p>
          <a:p>
            <a:pPr eaLnBrk="1" hangingPunct="1"/>
            <a:r>
              <a:rPr lang="en-US" sz="3000" dirty="0"/>
              <a:t>FI Tech de Com 110</a:t>
            </a:r>
          </a:p>
          <a:p>
            <a:pPr eaLnBrk="1" hangingPunct="1"/>
            <a:r>
              <a:rPr lang="en-US" sz="3000" dirty="0"/>
              <a:t>FILA 110 (grade 3 or 6 entry)</a:t>
            </a:r>
          </a:p>
          <a:p>
            <a:pPr eaLnBrk="1" hangingPunct="1"/>
            <a:r>
              <a:rPr lang="en-US" sz="3000" dirty="0"/>
              <a:t>Financial &amp; Workplace Math 110</a:t>
            </a:r>
          </a:p>
          <a:p>
            <a:r>
              <a:rPr lang="en-US" sz="3000" dirty="0"/>
              <a:t>Hockey Class/wellness 110 (application available in guidance or from Mr. Collins)</a:t>
            </a:r>
          </a:p>
          <a:p>
            <a:r>
              <a:rPr lang="en-US" sz="3200" dirty="0"/>
              <a:t>Housing &amp; Interior Design 120</a:t>
            </a:r>
          </a:p>
          <a:p>
            <a:r>
              <a:rPr lang="en-US" sz="3200" dirty="0"/>
              <a:t>Hospitality &amp; Tourism 110</a:t>
            </a:r>
          </a:p>
          <a:p>
            <a:r>
              <a:rPr lang="en-US" sz="3200" dirty="0"/>
              <a:t>Human Physiology 110</a:t>
            </a:r>
            <a:endParaRPr lang="en-US" sz="3000" dirty="0"/>
          </a:p>
          <a:p>
            <a:r>
              <a:rPr lang="en-US" sz="3200" dirty="0"/>
              <a:t>Indigenous Wabanaki Art 110</a:t>
            </a:r>
          </a:p>
          <a:p>
            <a:pPr marL="0" indent="0">
              <a:buNone/>
            </a:pPr>
            <a:endParaRPr lang="en-US" sz="3200" b="1" i="1" dirty="0"/>
          </a:p>
        </p:txBody>
      </p:sp>
      <p:sp>
        <p:nvSpPr>
          <p:cNvPr id="2" name="Content Placeholder 1">
            <a:extLst>
              <a:ext uri="{FF2B5EF4-FFF2-40B4-BE49-F238E27FC236}">
                <a16:creationId xmlns:a16="http://schemas.microsoft.com/office/drawing/2014/main" id="{3CEBE878-FDBE-57EA-FCB8-E161F8E1212E}"/>
              </a:ext>
            </a:extLst>
          </p:cNvPr>
          <p:cNvSpPr>
            <a:spLocks noGrp="1"/>
          </p:cNvSpPr>
          <p:nvPr>
            <p:ph sz="quarter" idx="14"/>
          </p:nvPr>
        </p:nvSpPr>
        <p:spPr>
          <a:xfrm>
            <a:off x="5726374" y="2021556"/>
            <a:ext cx="4735885" cy="4381530"/>
          </a:xfrm>
        </p:spPr>
        <p:txBody>
          <a:bodyPr vert="horz" lIns="91440" tIns="45720" rIns="91440" bIns="45720" rtlCol="0" anchor="t">
            <a:normAutofit fontScale="85000" lnSpcReduction="20000"/>
          </a:bodyPr>
          <a:lstStyle/>
          <a:p>
            <a:r>
              <a:rPr lang="en-US" sz="1400" dirty="0"/>
              <a:t>Intro to Applied Tech 110</a:t>
            </a:r>
          </a:p>
          <a:p>
            <a:r>
              <a:rPr lang="en-US" sz="1400" dirty="0"/>
              <a:t>Intro to Debate 110</a:t>
            </a:r>
          </a:p>
          <a:p>
            <a:r>
              <a:rPr lang="en-US" sz="1400" dirty="0"/>
              <a:t>Introduction to </a:t>
            </a:r>
            <a:r>
              <a:rPr lang="en-US" sz="1400" dirty="0" err="1"/>
              <a:t>Wolastoqey</a:t>
            </a:r>
            <a:r>
              <a:rPr lang="en-US" sz="1400" dirty="0"/>
              <a:t> 110</a:t>
            </a:r>
          </a:p>
          <a:p>
            <a:r>
              <a:rPr lang="en-US" sz="1400" dirty="0"/>
              <a:t>Media Studies 120</a:t>
            </a:r>
          </a:p>
          <a:p>
            <a:r>
              <a:rPr lang="en-US" sz="1400" dirty="0"/>
              <a:t>Music 10* Only one of the following:</a:t>
            </a:r>
          </a:p>
          <a:p>
            <a:pPr marL="575945" lvl="1"/>
            <a:r>
              <a:rPr lang="en-US" sz="1400" dirty="0"/>
              <a:t>Choral, Instrumental, Keyboard or Guitar</a:t>
            </a:r>
          </a:p>
          <a:p>
            <a:r>
              <a:rPr lang="en-US" sz="1400" dirty="0"/>
              <a:t>Numbers, Relations &amp; Functions Math 10 (ENG or FI)</a:t>
            </a:r>
          </a:p>
          <a:p>
            <a:r>
              <a:rPr lang="en-US" sz="1400" dirty="0"/>
              <a:t>Physical Education 10</a:t>
            </a:r>
          </a:p>
          <a:p>
            <a:r>
              <a:rPr lang="en-US" sz="1400" dirty="0"/>
              <a:t>Post Intensive French 110</a:t>
            </a:r>
          </a:p>
          <a:p>
            <a:r>
              <a:rPr lang="en-US" sz="1400" dirty="0"/>
              <a:t>Psychology 110</a:t>
            </a:r>
          </a:p>
          <a:p>
            <a:r>
              <a:rPr lang="en-US" sz="1400" dirty="0"/>
              <a:t>Sociology 120</a:t>
            </a:r>
          </a:p>
          <a:p>
            <a:r>
              <a:rPr lang="en-US" sz="1400" dirty="0"/>
              <a:t>Visual Arts 10</a:t>
            </a:r>
          </a:p>
          <a:p>
            <a:r>
              <a:rPr lang="en-US" sz="1400" dirty="0"/>
              <a:t>Visual Arts 110</a:t>
            </a:r>
          </a:p>
          <a:p>
            <a:r>
              <a:rPr lang="en-US" sz="1400" dirty="0"/>
              <a:t>Wellness 110</a:t>
            </a:r>
          </a:p>
          <a:p>
            <a:r>
              <a:rPr lang="en-US" sz="1400" dirty="0"/>
              <a:t>Writing 110</a:t>
            </a:r>
          </a:p>
          <a:p>
            <a:r>
              <a:rPr lang="en-US" sz="1400" dirty="0"/>
              <a:t>Yoga 110</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F831C2-A830-44FA-9ACF-E76B28409A1E}"/>
              </a:ext>
            </a:extLst>
          </p:cNvPr>
          <p:cNvSpPr>
            <a:spLocks noGrp="1"/>
          </p:cNvSpPr>
          <p:nvPr>
            <p:ph type="sldNum" sz="quarter" idx="12"/>
          </p:nvPr>
        </p:nvSpPr>
        <p:spPr/>
        <p:txBody>
          <a:bodyPr/>
          <a:lstStyle/>
          <a:p>
            <a:pPr>
              <a:defRPr/>
            </a:pPr>
            <a:fld id="{6BEBE45F-B6D4-4A9D-95FF-8F9795DB54C5}" type="slidenum">
              <a:rPr lang="en-US" smtClean="0"/>
              <a:pPr>
                <a:defRPr/>
              </a:pPr>
              <a:t>5</a:t>
            </a:fld>
            <a:endParaRPr lang="en-US"/>
          </a:p>
        </p:txBody>
      </p:sp>
      <p:pic>
        <p:nvPicPr>
          <p:cNvPr id="3" name="Content Placeholder 58">
            <a:extLst>
              <a:ext uri="{FF2B5EF4-FFF2-40B4-BE49-F238E27FC236}">
                <a16:creationId xmlns:a16="http://schemas.microsoft.com/office/drawing/2014/main" id="{A778F870-8A61-4F96-AD3F-CFD099348D18}"/>
              </a:ext>
            </a:extLst>
          </p:cNvPr>
          <p:cNvPicPr>
            <a:picLocks noChangeAspect="1"/>
          </p:cNvPicPr>
          <p:nvPr/>
        </p:nvPicPr>
        <p:blipFill>
          <a:blip r:embed="rId2"/>
          <a:stretch>
            <a:fillRect/>
          </a:stretch>
        </p:blipFill>
        <p:spPr>
          <a:xfrm>
            <a:off x="1981200" y="228600"/>
            <a:ext cx="5830738" cy="8862590"/>
          </a:xfrm>
          <a:prstGeom prst="rect">
            <a:avLst/>
          </a:prstGeom>
        </p:spPr>
      </p:pic>
    </p:spTree>
    <p:extLst>
      <p:ext uri="{BB962C8B-B14F-4D97-AF65-F5344CB8AC3E}">
        <p14:creationId xmlns:p14="http://schemas.microsoft.com/office/powerpoint/2010/main" val="22713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730" name="Rectangle 26729">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6732" name="Group 26731">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58303" y="-8467"/>
            <a:ext cx="3575050" cy="6866467"/>
            <a:chOff x="7425267" y="-8467"/>
            <a:chExt cx="4766733" cy="6866467"/>
          </a:xfrm>
        </p:grpSpPr>
        <p:cxnSp>
          <p:nvCxnSpPr>
            <p:cNvPr id="26733" name="Straight Connector 26732">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734" name="Straight Connector 26733">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673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3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37" name="Isosceles Triangle 26736">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3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3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4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741" name="Isosceles Triangle 26740">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627" name="Rectangle 2"/>
          <p:cNvSpPr>
            <a:spLocks noGrp="1" noChangeArrowheads="1"/>
          </p:cNvSpPr>
          <p:nvPr>
            <p:ph type="title"/>
          </p:nvPr>
        </p:nvSpPr>
        <p:spPr>
          <a:xfrm>
            <a:off x="2013360" y="1382486"/>
            <a:ext cx="2660686" cy="4093028"/>
          </a:xfrm>
        </p:spPr>
        <p:txBody>
          <a:bodyPr anchor="ctr">
            <a:normAutofit/>
          </a:bodyPr>
          <a:lstStyle/>
          <a:p>
            <a:pPr eaLnBrk="1" hangingPunct="1"/>
            <a:r>
              <a:rPr lang="en-US" sz="3800" b="1" dirty="0">
                <a:solidFill>
                  <a:schemeClr val="accent1">
                    <a:lumMod val="75000"/>
                  </a:schemeClr>
                </a:solidFill>
              </a:rPr>
              <a:t>Choosing Electives</a:t>
            </a:r>
          </a:p>
        </p:txBody>
      </p:sp>
      <p:sp>
        <p:nvSpPr>
          <p:cNvPr id="26626" name="Slide Number Placeholder 5"/>
          <p:cNvSpPr>
            <a:spLocks noGrp="1"/>
          </p:cNvSpPr>
          <p:nvPr>
            <p:ph type="sldNum" sz="quarter" idx="12"/>
          </p:nvPr>
        </p:nvSpPr>
        <p:spPr>
          <a:xfrm>
            <a:off x="9420817" y="6041363"/>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fld id="{1E73BB96-A13E-40E7-9FE6-EB0498E3702C}" type="slidenum">
              <a:rPr lang="en-US">
                <a:solidFill>
                  <a:srgbClr val="FFFFFF"/>
                </a:solidFill>
              </a:rPr>
              <a:pPr>
                <a:spcAft>
                  <a:spcPts val="600"/>
                </a:spcAft>
              </a:pPr>
              <a:t>6</a:t>
            </a:fld>
            <a:endParaRPr lang="en-US">
              <a:solidFill>
                <a:srgbClr val="FFFFFF"/>
              </a:solidFill>
            </a:endParaRPr>
          </a:p>
        </p:txBody>
      </p:sp>
      <p:sp>
        <p:nvSpPr>
          <p:cNvPr id="26743" name="Rectangle 26742">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26725" name="Rectangle 3">
            <a:extLst>
              <a:ext uri="{FF2B5EF4-FFF2-40B4-BE49-F238E27FC236}">
                <a16:creationId xmlns:a16="http://schemas.microsoft.com/office/drawing/2014/main" id="{10960A16-6DC8-2C34-1493-08A25AB9113A}"/>
              </a:ext>
            </a:extLst>
          </p:cNvPr>
          <p:cNvGraphicFramePr>
            <a:graphicFrameLocks noGrp="1"/>
          </p:cNvGraphicFramePr>
          <p:nvPr>
            <p:ph idx="1"/>
            <p:extLst>
              <p:ext uri="{D42A27DB-BD31-4B8C-83A1-F6EECF244321}">
                <p14:modId xmlns:p14="http://schemas.microsoft.com/office/powerpoint/2010/main" val="670203593"/>
              </p:ext>
            </p:extLst>
          </p:nvPr>
        </p:nvGraphicFramePr>
        <p:xfrm>
          <a:off x="5163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9AE-C5AB-AD66-32A8-BC70EAD35F03}"/>
              </a:ext>
            </a:extLst>
          </p:cNvPr>
          <p:cNvSpPr>
            <a:spLocks noGrp="1"/>
          </p:cNvSpPr>
          <p:nvPr>
            <p:ph type="ctrTitle"/>
          </p:nvPr>
        </p:nvSpPr>
        <p:spPr>
          <a:xfrm>
            <a:off x="838200" y="533400"/>
            <a:ext cx="9790612" cy="5560540"/>
          </a:xfrm>
        </p:spPr>
        <p:txBody>
          <a:bodyPr>
            <a:noAutofit/>
          </a:bodyPr>
          <a:lstStyle/>
          <a:p>
            <a:pPr algn="l" rtl="0" fontAlgn="base"/>
            <a:r>
              <a:rPr lang="en-US" sz="3200" b="0" i="0" u="none" strike="noStrike" dirty="0">
                <a:solidFill>
                  <a:srgbClr val="000000"/>
                </a:solidFill>
                <a:effectLst/>
                <a:latin typeface="Arial" panose="020B0604020202020204" pitchFamily="34" charset="0"/>
              </a:rPr>
              <a:t>Core clusters:</a:t>
            </a:r>
            <a:r>
              <a:rPr lang="en-US" sz="3200" b="0" i="0" dirty="0">
                <a:solidFill>
                  <a:srgbClr val="000000"/>
                </a:solidFill>
                <a:effectLst/>
                <a:latin typeface="Arial" panose="020B0604020202020204" pitchFamily="34" charset="0"/>
              </a:rPr>
              <a:t>​</a:t>
            </a:r>
            <a:br>
              <a:rPr lang="en-US" sz="3200" b="0" i="0" dirty="0">
                <a:solidFill>
                  <a:srgbClr val="000000"/>
                </a:solidFill>
                <a:effectLst/>
                <a:latin typeface="Arial" panose="020B0604020202020204" pitchFamily="34" charset="0"/>
              </a:rPr>
            </a:br>
            <a:br>
              <a:rPr lang="en-US" sz="3200" b="0" i="0" dirty="0">
                <a:solidFill>
                  <a:srgbClr val="000000"/>
                </a:solidFill>
                <a:effectLst/>
                <a:latin typeface="Arial" panose="020B0604020202020204" pitchFamily="34" charset="0"/>
              </a:rPr>
            </a:br>
            <a:r>
              <a:rPr lang="en-US" sz="3200" b="0" i="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Language &amp; Literacy  -  24 required credit hours</a:t>
            </a:r>
            <a:r>
              <a:rPr lang="en-US" sz="2400" b="0" i="0" dirty="0">
                <a:solidFill>
                  <a:srgbClr val="000000"/>
                </a:solidFill>
                <a:effectLst/>
                <a:latin typeface="Arial" panose="020B0604020202020204" pitchFamily="34" charset="0"/>
              </a:rPr>
              <a:t>	</a:t>
            </a:r>
            <a:br>
              <a:rPr lang="en-US" sz="2400" b="0" i="0"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Includes English, Second languages and EAL</a:t>
            </a:r>
            <a:br>
              <a:rPr lang="en-US" sz="2400" b="0" i="0" dirty="0">
                <a:solidFill>
                  <a:srgbClr val="000000"/>
                </a:solidFill>
                <a:effectLst/>
                <a:latin typeface="Arial" panose="020B0604020202020204" pitchFamily="34" charset="0"/>
              </a:rPr>
            </a:br>
            <a:br>
              <a:rPr lang="en-US" sz="2400" b="0" i="0"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Humanities (Social Studies)</a:t>
            </a:r>
            <a:r>
              <a:rPr lang="en-US" sz="2400" b="0" i="0" dirty="0">
                <a:solidFill>
                  <a:srgbClr val="000000"/>
                </a:solidFill>
                <a:effectLst/>
                <a:latin typeface="Arial" panose="020B0604020202020204" pitchFamily="34" charset="0"/>
              </a:rPr>
              <a:t>​ -  </a:t>
            </a:r>
            <a:r>
              <a:rPr lang="en-US" sz="2400" b="0" i="0" u="none" strike="noStrike" dirty="0">
                <a:solidFill>
                  <a:srgbClr val="000000"/>
                </a:solidFill>
                <a:effectLst/>
                <a:latin typeface="Arial" panose="020B0604020202020204" pitchFamily="34" charset="0"/>
              </a:rPr>
              <a:t>8 required credit hours</a:t>
            </a:r>
            <a:br>
              <a:rPr lang="en-US" sz="2400" b="0" i="0" u="none" strike="noStrike"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a:t>
            </a:r>
            <a:br>
              <a:rPr lang="en-US" sz="2400" b="0" i="0"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Mathematics (Mathematics)</a:t>
            </a:r>
            <a:r>
              <a:rPr lang="en-US" sz="2400" b="0" i="0" dirty="0">
                <a:solidFill>
                  <a:srgbClr val="000000"/>
                </a:solidFill>
                <a:effectLst/>
                <a:latin typeface="Arial" panose="020B0604020202020204" pitchFamily="34" charset="0"/>
              </a:rPr>
              <a:t>​  - </a:t>
            </a:r>
            <a:r>
              <a:rPr lang="en-US" sz="2400" b="0" i="0" u="none" strike="noStrike" dirty="0">
                <a:solidFill>
                  <a:srgbClr val="000000"/>
                </a:solidFill>
                <a:effectLst/>
                <a:latin typeface="Arial" panose="020B0604020202020204" pitchFamily="34" charset="0"/>
              </a:rPr>
              <a:t>12 required credit hours</a:t>
            </a:r>
            <a:br>
              <a:rPr lang="en-US" sz="2400" b="0" i="0" u="none" strike="noStrike" dirty="0">
                <a:solidFill>
                  <a:srgbClr val="000000"/>
                </a:solidFill>
                <a:effectLst/>
                <a:latin typeface="Arial" panose="020B0604020202020204" pitchFamily="34" charset="0"/>
              </a:rPr>
            </a:br>
            <a:br>
              <a:rPr lang="en-US" sz="2400" b="0" i="0" u="none" strike="noStrike" dirty="0">
                <a:solidFill>
                  <a:srgbClr val="000000"/>
                </a:solidFill>
                <a:effectLst/>
                <a:latin typeface="Arial" panose="020B0604020202020204" pitchFamily="34" charset="0"/>
              </a:rPr>
            </a:br>
            <a:r>
              <a:rPr lang="en-US" sz="2400" b="0" i="0" u="none" strike="noStrike" dirty="0">
                <a:solidFill>
                  <a:srgbClr val="000000"/>
                </a:solidFill>
                <a:effectLst/>
                <a:latin typeface="Arial" panose="020B0604020202020204" pitchFamily="34" charset="0"/>
              </a:rPr>
              <a:t>	Science (Science)</a:t>
            </a:r>
            <a:r>
              <a:rPr lang="en-US" sz="2400" b="0" i="0" dirty="0">
                <a:solidFill>
                  <a:srgbClr val="000000"/>
                </a:solidFill>
                <a:effectLst/>
                <a:latin typeface="Arial" panose="020B0604020202020204" pitchFamily="34" charset="0"/>
              </a:rPr>
              <a:t>​ -  </a:t>
            </a:r>
            <a:r>
              <a:rPr lang="en-US" sz="2400" b="0" i="0" u="none" strike="noStrike" dirty="0">
                <a:solidFill>
                  <a:srgbClr val="000000"/>
                </a:solidFill>
                <a:effectLst/>
                <a:latin typeface="Arial" panose="020B0604020202020204" pitchFamily="34" charset="0"/>
              </a:rPr>
              <a:t>8 required credit hours</a:t>
            </a:r>
            <a:br>
              <a:rPr lang="en-US" sz="2400" b="0" i="0" dirty="0">
                <a:solidFill>
                  <a:srgbClr val="000000"/>
                </a:solidFill>
                <a:effectLst/>
                <a:latin typeface="Arial" panose="020B0604020202020204" pitchFamily="34" charset="0"/>
              </a:rPr>
            </a:br>
            <a:br>
              <a:rPr lang="en-US" sz="2400" b="0" i="0" dirty="0">
                <a:solidFill>
                  <a:srgbClr val="000000"/>
                </a:solidFill>
                <a:effectLst/>
                <a:latin typeface="Arial" panose="020B0604020202020204" pitchFamily="34" charset="0"/>
              </a:rPr>
            </a:br>
            <a:r>
              <a:rPr lang="en-US" sz="2400" b="0" i="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Personalized Well Being – 20 required credit hours</a:t>
            </a:r>
            <a:br>
              <a:rPr lang="en-US" sz="2400" b="0" i="0" u="none" strike="noStrike" dirty="0">
                <a:solidFill>
                  <a:srgbClr val="000000"/>
                </a:solidFill>
                <a:effectLst/>
                <a:latin typeface="Arial" panose="020B0604020202020204" pitchFamily="34" charset="0"/>
              </a:rPr>
            </a:br>
            <a:r>
              <a:rPr lang="en-US" sz="2400" b="0" i="0" u="none" strike="noStrike" dirty="0">
                <a:solidFill>
                  <a:srgbClr val="000000"/>
                </a:solidFill>
                <a:effectLst/>
                <a:latin typeface="Arial" panose="020B0604020202020204" pitchFamily="34" charset="0"/>
              </a:rPr>
              <a:t>		</a:t>
            </a:r>
            <a:r>
              <a:rPr lang="en-US" sz="2000" b="0" i="0" u="none" strike="noStrike" dirty="0">
                <a:solidFill>
                  <a:srgbClr val="000000"/>
                </a:solidFill>
                <a:effectLst/>
                <a:latin typeface="Arial" panose="020B0604020202020204" pitchFamily="34" charset="0"/>
              </a:rPr>
              <a:t>Includes Fine Arts, Phys Ed, Business/Family Studies &amp; Skilled Trades</a:t>
            </a:r>
            <a:endParaRPr lang="en-US" sz="2000" dirty="0"/>
          </a:p>
        </p:txBody>
      </p:sp>
      <p:sp>
        <p:nvSpPr>
          <p:cNvPr id="5" name="TextBox 4">
            <a:extLst>
              <a:ext uri="{FF2B5EF4-FFF2-40B4-BE49-F238E27FC236}">
                <a16:creationId xmlns:a16="http://schemas.microsoft.com/office/drawing/2014/main" id="{E5C33BE6-7E6E-54C2-AA98-B58743239FA4}"/>
              </a:ext>
            </a:extLst>
          </p:cNvPr>
          <p:cNvSpPr txBox="1"/>
          <p:nvPr/>
        </p:nvSpPr>
        <p:spPr>
          <a:xfrm>
            <a:off x="9087730" y="6211669"/>
            <a:ext cx="2796094" cy="646331"/>
          </a:xfrm>
          <a:prstGeom prst="rect">
            <a:avLst/>
          </a:prstGeom>
          <a:noFill/>
        </p:spPr>
        <p:txBody>
          <a:bodyPr wrap="square">
            <a:spAutoFit/>
          </a:bodyPr>
          <a:lstStyle/>
          <a:p>
            <a:pPr algn="l" rtl="0" fontAlgn="base"/>
            <a:r>
              <a:rPr lang="en-US" b="1" i="1" u="none" strike="noStrike" dirty="0">
                <a:solidFill>
                  <a:srgbClr val="000000"/>
                </a:solidFill>
                <a:effectLst/>
                <a:latin typeface="Arial" panose="020B0604020202020204" pitchFamily="34" charset="0"/>
              </a:rPr>
              <a:t>Total = 72 credit hours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8335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C4B2-5F4F-DB1A-539C-0474AA46C9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D83828-095F-9A60-DB35-B25E10C57BA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ACD2DE-F7A5-87AD-9EB4-CB6448B49B85}"/>
              </a:ext>
            </a:extLst>
          </p:cNvPr>
          <p:cNvSpPr>
            <a:spLocks noGrp="1"/>
          </p:cNvSpPr>
          <p:nvPr>
            <p:ph type="sldNum" sz="quarter" idx="12"/>
          </p:nvPr>
        </p:nvSpPr>
        <p:spPr/>
        <p:txBody>
          <a:bodyPr/>
          <a:lstStyle/>
          <a:p>
            <a:pPr>
              <a:defRPr/>
            </a:pPr>
            <a:fld id="{9148117B-D49B-49A3-98F8-BFF57CC44457}" type="slidenum">
              <a:rPr lang="en-US" smtClean="0"/>
              <a:pPr>
                <a:defRPr/>
              </a:pPr>
              <a:t>8</a:t>
            </a:fld>
            <a:endParaRPr lang="en-US"/>
          </a:p>
        </p:txBody>
      </p:sp>
      <p:pic>
        <p:nvPicPr>
          <p:cNvPr id="1026" name="Picture 2">
            <a:extLst>
              <a:ext uri="{FF2B5EF4-FFF2-40B4-BE49-F238E27FC236}">
                <a16:creationId xmlns:a16="http://schemas.microsoft.com/office/drawing/2014/main" id="{3AF46C40-CF9E-8B81-40C3-5DE16903E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09" y="-434855"/>
            <a:ext cx="9819967" cy="7477210"/>
          </a:xfrm>
          <a:prstGeom prst="rect">
            <a:avLst/>
          </a:prstGeom>
          <a:noFill/>
          <a:ln>
            <a:solidFill>
              <a:srgbClr val="4472C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1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013360" y="1382486"/>
            <a:ext cx="2660686" cy="4093028"/>
          </a:xfrm>
        </p:spPr>
        <p:txBody>
          <a:bodyPr anchor="ctr">
            <a:normAutofit/>
          </a:bodyPr>
          <a:lstStyle/>
          <a:p>
            <a:pPr eaLnBrk="1" hangingPunct="1"/>
            <a:r>
              <a:rPr lang="en-US" sz="3800">
                <a:solidFill>
                  <a:schemeClr val="accent1">
                    <a:lumMod val="75000"/>
                  </a:schemeClr>
                </a:solidFill>
              </a:rPr>
              <a:t>Enter Two Alternate Courses</a:t>
            </a:r>
          </a:p>
        </p:txBody>
      </p:sp>
      <p:sp>
        <p:nvSpPr>
          <p:cNvPr id="24578" name="Slide Number Placeholder 5"/>
          <p:cNvSpPr>
            <a:spLocks noGrp="1"/>
          </p:cNvSpPr>
          <p:nvPr>
            <p:ph type="sldNum" sz="quarter" idx="12"/>
          </p:nvPr>
        </p:nvSpPr>
        <p:spPr>
          <a:xfrm>
            <a:off x="9420817" y="6041363"/>
            <a:ext cx="51250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Aft>
                <a:spcPts val="600"/>
              </a:spcAft>
            </a:pPr>
            <a:fld id="{7BE59A94-3B9B-4F13-95C0-76949D4834C1}" type="slidenum">
              <a:rPr lang="en-US">
                <a:solidFill>
                  <a:srgbClr val="FFFFFF"/>
                </a:solidFill>
              </a:rPr>
              <a:pPr>
                <a:spcAft>
                  <a:spcPts val="600"/>
                </a:spcAft>
              </a:pPr>
              <a:t>9</a:t>
            </a:fld>
            <a:endParaRPr lang="en-US">
              <a:solidFill>
                <a:srgbClr val="FFFFFF"/>
              </a:solidFill>
            </a:endParaRPr>
          </a:p>
        </p:txBody>
      </p:sp>
      <p:graphicFrame>
        <p:nvGraphicFramePr>
          <p:cNvPr id="24582" name="Rectangle 3">
            <a:extLst>
              <a:ext uri="{FF2B5EF4-FFF2-40B4-BE49-F238E27FC236}">
                <a16:creationId xmlns:a16="http://schemas.microsoft.com/office/drawing/2014/main" id="{609E943B-CE41-4FFC-8C36-33FABFEB1490}"/>
              </a:ext>
            </a:extLst>
          </p:cNvPr>
          <p:cNvGraphicFramePr>
            <a:graphicFrameLocks noGrp="1"/>
          </p:cNvGraphicFramePr>
          <p:nvPr>
            <p:ph idx="1"/>
          </p:nvPr>
        </p:nvGraphicFramePr>
        <p:xfrm>
          <a:off x="4831569" y="1055176"/>
          <a:ext cx="5019610" cy="4675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Categories" ma:contentTypeID="0x010100F2A1E1E4D320C749A22EC3F91FD053D600EB1AA2A100CD7841A623A1E708EA91D9" ma:contentTypeVersion="9" ma:contentTypeDescription="" ma:contentTypeScope="" ma:versionID="2bfc67018fe7d678d070e79747f4e2db">
  <xsd:schema xmlns:xsd="http://www.w3.org/2001/XMLSchema" xmlns:xs="http://www.w3.org/2001/XMLSchema" xmlns:p="http://schemas.microsoft.com/office/2006/metadata/properties" xmlns:ns1="http://schemas.microsoft.com/sharepoint/v3" xmlns:ns2="1e050540-abf7-4cd0-9094-0488f67136b7" targetNamespace="http://schemas.microsoft.com/office/2006/metadata/properties" ma:root="true" ma:fieldsID="827ddb165f4c77df083115519c946346" ns1:_="" ns2:_="">
    <xsd:import namespace="http://schemas.microsoft.com/sharepoint/v3"/>
    <xsd:import namespace="1e050540-abf7-4cd0-9094-0488f67136b7"/>
    <xsd:element name="properties">
      <xsd:complexType>
        <xsd:sequence>
          <xsd:element name="documentManagement">
            <xsd:complexType>
              <xsd:all>
                <xsd:element ref="ns2:DocumentCategories"/>
                <xsd:element ref="ns2:DocumentForm"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hidden="true" ma:internalName="PublishingStartDate" ma:readOnly="false">
      <xsd:simpleType>
        <xsd:restriction base="dms:Unknown"/>
      </xsd:simpleType>
    </xsd:element>
    <xsd:element name="PublishingExpirationDate" ma:index="11" nillable="true" ma:displayName="Scheduling End Date" ma:description=""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050540-abf7-4cd0-9094-0488f67136b7" elementFormDefault="qualified">
    <xsd:import namespace="http://schemas.microsoft.com/office/2006/documentManagement/types"/>
    <xsd:import namespace="http://schemas.microsoft.com/office/infopath/2007/PartnerControls"/>
    <xsd:element name="DocumentCategories" ma:index="8" ma:displayName="Document Categories" ma:format="Dropdown" ma:internalName="DocumentCategories" ma:readOnly="false">
      <xsd:simpleType>
        <xsd:restriction base="dms:Choice">
          <xsd:enumeration value="ABC Tips"/>
          <xsd:enumeration value="Agenda"/>
          <xsd:enumeration value="Alumni"/>
          <xsd:enumeration value="Announcements"/>
          <xsd:enumeration value="Annual Report"/>
          <xsd:enumeration value="Archived"/>
          <xsd:enumeration value="Assemblies"/>
          <xsd:enumeration value="Awards"/>
          <xsd:enumeration value="Bullying Information"/>
          <xsd:enumeration value="Cafeteria"/>
          <xsd:enumeration value="Calendar"/>
          <xsd:enumeration value="Class Supply Lists"/>
          <xsd:enumeration value="Clubs"/>
          <xsd:enumeration value="Community"/>
          <xsd:enumeration value="Covid Information"/>
          <xsd:enumeration value="Data &amp; Reports"/>
          <xsd:enumeration value="District"/>
          <xsd:enumeration value="Drama"/>
          <xsd:enumeration value="English"/>
          <xsd:enumeration value="Exams"/>
          <xsd:enumeration value="Fine Arts"/>
          <xsd:enumeration value="French"/>
          <xsd:enumeration value="Graduation"/>
          <xsd:enumeration value="Guidance-Course Selection"/>
          <xsd:enumeration value="Guidance-Information"/>
          <xsd:enumeration value="Guidance-Scholarships"/>
          <xsd:enumeration value="Handbook"/>
          <xsd:enumeration value="Health"/>
          <xsd:enumeration value="Home and School"/>
          <xsd:enumeration value="Homework"/>
          <xsd:enumeration value="Hot Lunch"/>
          <xsd:enumeration value="Humanities"/>
          <xsd:enumeration value="Literacy"/>
          <xsd:enumeration value="Math"/>
          <xsd:enumeration value="Memo"/>
          <xsd:enumeration value="Misc"/>
          <xsd:enumeration value="Newcomers"/>
          <xsd:enumeration value="Newsletter"/>
          <xsd:enumeration value="Parent Information"/>
          <xsd:enumeration value="Portal"/>
          <xsd:enumeration value="Potato Harvest"/>
          <xsd:enumeration value="Policy"/>
          <xsd:enumeration value="Post-Secondary"/>
          <xsd:enumeration value="PSSC"/>
          <xsd:enumeration value="Registration"/>
          <xsd:enumeration value="Resource"/>
          <xsd:enumeration value="Schedule"/>
          <xsd:enumeration value="School Connects Messages"/>
          <xsd:enumeration value="School Improvement Plan"/>
          <xsd:enumeration value="School Information"/>
          <xsd:enumeration value="School Merchandise"/>
          <xsd:enumeration value="School Messenger Message"/>
          <xsd:enumeration value="Science"/>
          <xsd:enumeration value="Sexual Health Services"/>
          <xsd:enumeration value="Special Project"/>
          <xsd:enumeration value="Sports"/>
          <xsd:enumeration value="Student-Information"/>
          <xsd:enumeration value="Summer School"/>
          <xsd:enumeration value="Yearbook"/>
          <xsd:enumeration value="Vocational"/>
          <xsd:enumeration value="Voicemail"/>
          <xsd:enumeration value="Volunteer"/>
          <xsd:enumeration value="Weather"/>
        </xsd:restriction>
      </xsd:simpleType>
    </xsd:element>
    <xsd:element name="DocumentForm" ma:index="9" nillable="true" ma:displayName="Document Form" ma:default="No" ma:description="Is this a form?" ma:format="Dropdown" ma:internalName="DocumentForm"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ies xmlns="1e050540-abf7-4cd0-9094-0488f67136b7">Parent Information</DocumentCategories>
    <PublishingExpirationDate xmlns="http://schemas.microsoft.com/sharepoint/v3" xsi:nil="true"/>
    <DocumentForm xmlns="1e050540-abf7-4cd0-9094-0488f67136b7">No</DocumentForm>
    <PublishingStartDate xmlns="http://schemas.microsoft.com/sharepoint/v3" xsi:nil="true"/>
  </documentManagement>
</p:properties>
</file>

<file path=customXml/itemProps1.xml><?xml version="1.0" encoding="utf-8"?>
<ds:datastoreItem xmlns:ds="http://schemas.openxmlformats.org/officeDocument/2006/customXml" ds:itemID="{CCA460D1-3882-46E0-821C-817322BD3BA6}"/>
</file>

<file path=customXml/itemProps2.xml><?xml version="1.0" encoding="utf-8"?>
<ds:datastoreItem xmlns:ds="http://schemas.openxmlformats.org/officeDocument/2006/customXml" ds:itemID="{43881E42-5CC5-4729-B009-A5BC6BDA7893}"/>
</file>

<file path=customXml/itemProps3.xml><?xml version="1.0" encoding="utf-8"?>
<ds:datastoreItem xmlns:ds="http://schemas.openxmlformats.org/officeDocument/2006/customXml" ds:itemID="{63D64672-54D9-4881-A2A6-EC0A67A975F7}"/>
</file>

<file path=docProps/app.xml><?xml version="1.0" encoding="utf-8"?>
<Properties xmlns="http://schemas.openxmlformats.org/officeDocument/2006/extended-properties" xmlns:vt="http://schemas.openxmlformats.org/officeDocument/2006/docPropsVTypes">
  <Template>Facet</Template>
  <TotalTime>4724</TotalTime>
  <Words>838</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Comic Sans MS</vt:lpstr>
      <vt:lpstr>Gill Sans MT</vt:lpstr>
      <vt:lpstr>Symbol</vt:lpstr>
      <vt:lpstr>Trebuchet MS</vt:lpstr>
      <vt:lpstr>Verdana</vt:lpstr>
      <vt:lpstr>Wingdings 3</vt:lpstr>
      <vt:lpstr>Facet</vt:lpstr>
      <vt:lpstr>Entering Grade 10​ </vt:lpstr>
      <vt:lpstr>Required Courses and Credits</vt:lpstr>
      <vt:lpstr>Students entering grade 10 must take the following courses:  </vt:lpstr>
      <vt:lpstr>You Must Choose Three of the following courses:</vt:lpstr>
      <vt:lpstr>PowerPoint Presentation</vt:lpstr>
      <vt:lpstr>Choosing Electives</vt:lpstr>
      <vt:lpstr>Core clusters:​   Language &amp; Literacy  -  24 required credit hours    Includes English, Second languages and EAL   Humanities (Social Studies)​ -  8 required credit hours ​  Mathematics (Mathematics)​  - 12 required credit hours   Science (Science)​ -  8 required credit hours   Personalized Well Being – 20 required credit hours   Includes Fine Arts, Phys Ed, Business/Family Studies &amp; Skilled Trades</vt:lpstr>
      <vt:lpstr>PowerPoint Presentation</vt:lpstr>
      <vt:lpstr>Enter Two Alternate Courses</vt:lpstr>
      <vt:lpstr>Special Program Skills for Success Pathway (Formerly ESAP)</vt:lpstr>
      <vt:lpstr>Course Selection Process</vt:lpstr>
    </vt:vector>
  </TitlesOfParts>
  <Company>nbdoe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SELECTION</dc:title>
  <dc:creator>nbdoe</dc:creator>
  <cp:lastModifiedBy>Gatto, Tracy     (ASD-W)</cp:lastModifiedBy>
  <cp:revision>354</cp:revision>
  <dcterms:created xsi:type="dcterms:W3CDTF">2007-02-13T23:57:56Z</dcterms:created>
  <dcterms:modified xsi:type="dcterms:W3CDTF">2023-03-23T15:48:46Z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0x010100F2A1E1E4D320C749A22EC3F91FD053D600EB1AA2A100CD7841A623A1E708EA91D9</vt:lpwstr>
  </property>
</Properties>
</file>