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1"/>
  </p:notesMasterIdLst>
  <p:sldIdLst>
    <p:sldId id="256" r:id="rId5"/>
    <p:sldId id="284" r:id="rId6"/>
    <p:sldId id="259" r:id="rId7"/>
    <p:sldId id="286" r:id="rId8"/>
    <p:sldId id="263" r:id="rId9"/>
    <p:sldId id="266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  <p:sldId id="265" r:id="rId20"/>
    <p:sldId id="274" r:id="rId21"/>
    <p:sldId id="275" r:id="rId22"/>
    <p:sldId id="258" r:id="rId23"/>
    <p:sldId id="276" r:id="rId24"/>
    <p:sldId id="277" r:id="rId25"/>
    <p:sldId id="278" r:id="rId26"/>
    <p:sldId id="279" r:id="rId27"/>
    <p:sldId id="283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1701C-7DE2-44ED-87C5-172DCFF84F3F}" v="9" dt="2020-09-08T23:07:3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lands, Sean (ASD-W)" userId="a7b0bdd5-ecb1-49a3-acaa-a1078ee35a91" providerId="ADAL" clId="{3BE1701C-7DE2-44ED-87C5-172DCFF84F3F}"/>
    <pc:docChg chg="undo custSel addSld delSld modSld sldOrd">
      <pc:chgData name="Newlands, Sean (ASD-W)" userId="a7b0bdd5-ecb1-49a3-acaa-a1078ee35a91" providerId="ADAL" clId="{3BE1701C-7DE2-44ED-87C5-172DCFF84F3F}" dt="2020-09-10T19:01:58.229" v="4531" actId="20577"/>
      <pc:docMkLst>
        <pc:docMk/>
      </pc:docMkLst>
      <pc:sldChg chg="add del">
        <pc:chgData name="Newlands, Sean (ASD-W)" userId="a7b0bdd5-ecb1-49a3-acaa-a1078ee35a91" providerId="ADAL" clId="{3BE1701C-7DE2-44ED-87C5-172DCFF84F3F}" dt="2020-09-08T23:05:39.487" v="3105" actId="2696"/>
        <pc:sldMkLst>
          <pc:docMk/>
          <pc:sldMk cId="0" sldId="257"/>
        </pc:sldMkLst>
      </pc:sldChg>
      <pc:sldChg chg="del">
        <pc:chgData name="Newlands, Sean (ASD-W)" userId="a7b0bdd5-ecb1-49a3-acaa-a1078ee35a91" providerId="ADAL" clId="{3BE1701C-7DE2-44ED-87C5-172DCFF84F3F}" dt="2020-09-08T22:27:20.824" v="0" actId="2696"/>
        <pc:sldMkLst>
          <pc:docMk/>
          <pc:sldMk cId="2313098065" sldId="257"/>
        </pc:sldMkLst>
      </pc:sldChg>
      <pc:sldChg chg="modSp add mod modNotes">
        <pc:chgData name="Newlands, Sean (ASD-W)" userId="a7b0bdd5-ecb1-49a3-acaa-a1078ee35a91" providerId="ADAL" clId="{3BE1701C-7DE2-44ED-87C5-172DCFF84F3F}" dt="2020-09-08T23:05:51.959" v="3107" actId="255"/>
        <pc:sldMkLst>
          <pc:docMk/>
          <pc:sldMk cId="0" sldId="258"/>
        </pc:sldMkLst>
        <pc:spChg chg="mod">
          <ac:chgData name="Newlands, Sean (ASD-W)" userId="a7b0bdd5-ecb1-49a3-acaa-a1078ee35a91" providerId="ADAL" clId="{3BE1701C-7DE2-44ED-87C5-172DCFF84F3F}" dt="2020-09-08T22:57:22.170" v="2810" actId="27636"/>
          <ac:spMkLst>
            <pc:docMk/>
            <pc:sldMk cId="0" sldId="258"/>
            <ac:spMk id="4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3:05:51.959" v="3107" actId="255"/>
          <ac:spMkLst>
            <pc:docMk/>
            <pc:sldMk cId="0" sldId="258"/>
            <ac:spMk id="6" creationId="{00000000-0000-0000-0000-000000000000}"/>
          </ac:spMkLst>
        </pc:spChg>
      </pc:sldChg>
      <pc:sldChg chg="del">
        <pc:chgData name="Newlands, Sean (ASD-W)" userId="a7b0bdd5-ecb1-49a3-acaa-a1078ee35a91" providerId="ADAL" clId="{3BE1701C-7DE2-44ED-87C5-172DCFF84F3F}" dt="2020-09-08T22:27:23.654" v="1" actId="2696"/>
        <pc:sldMkLst>
          <pc:docMk/>
          <pc:sldMk cId="1484587499" sldId="258"/>
        </pc:sldMkLst>
      </pc:sldChg>
      <pc:sldChg chg="modSp mod">
        <pc:chgData name="Newlands, Sean (ASD-W)" userId="a7b0bdd5-ecb1-49a3-acaa-a1078ee35a91" providerId="ADAL" clId="{3BE1701C-7DE2-44ED-87C5-172DCFF84F3F}" dt="2020-09-08T23:09:28.687" v="3304" actId="1076"/>
        <pc:sldMkLst>
          <pc:docMk/>
          <pc:sldMk cId="1515128562" sldId="259"/>
        </pc:sldMkLst>
        <pc:spChg chg="mod">
          <ac:chgData name="Newlands, Sean (ASD-W)" userId="a7b0bdd5-ecb1-49a3-acaa-a1078ee35a91" providerId="ADAL" clId="{3BE1701C-7DE2-44ED-87C5-172DCFF84F3F}" dt="2020-09-08T23:09:25.905" v="3303" actId="255"/>
          <ac:spMkLst>
            <pc:docMk/>
            <pc:sldMk cId="1515128562" sldId="259"/>
            <ac:spMk id="1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3:09:28.687" v="3304" actId="1076"/>
          <ac:spMkLst>
            <pc:docMk/>
            <pc:sldMk cId="1515128562" sldId="259"/>
            <ac:spMk id="13" creationId="{00000000-0000-0000-0000-000000000000}"/>
          </ac:spMkLst>
        </pc:spChg>
      </pc:sldChg>
      <pc:sldChg chg="modSp add del mod">
        <pc:chgData name="Newlands, Sean (ASD-W)" userId="a7b0bdd5-ecb1-49a3-acaa-a1078ee35a91" providerId="ADAL" clId="{3BE1701C-7DE2-44ED-87C5-172DCFF84F3F}" dt="2020-09-08T23:07:23.254" v="3147" actId="2696"/>
        <pc:sldMkLst>
          <pc:docMk/>
          <pc:sldMk cId="0" sldId="260"/>
        </pc:sldMkLst>
        <pc:spChg chg="mod">
          <ac:chgData name="Newlands, Sean (ASD-W)" userId="a7b0bdd5-ecb1-49a3-acaa-a1078ee35a91" providerId="ADAL" clId="{3BE1701C-7DE2-44ED-87C5-172DCFF84F3F}" dt="2020-09-08T22:57:22.182" v="281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Sp del mod">
        <pc:chgData name="Newlands, Sean (ASD-W)" userId="a7b0bdd5-ecb1-49a3-acaa-a1078ee35a91" providerId="ADAL" clId="{3BE1701C-7DE2-44ED-87C5-172DCFF84F3F}" dt="2020-09-08T23:08:04.294" v="3150" actId="2696"/>
        <pc:sldMkLst>
          <pc:docMk/>
          <pc:sldMk cId="1017811492" sldId="261"/>
        </pc:sldMkLst>
        <pc:spChg chg="mod">
          <ac:chgData name="Newlands, Sean (ASD-W)" userId="a7b0bdd5-ecb1-49a3-acaa-a1078ee35a91" providerId="ADAL" clId="{3BE1701C-7DE2-44ED-87C5-172DCFF84F3F}" dt="2020-09-08T22:52:55.666" v="2807" actId="20577"/>
          <ac:spMkLst>
            <pc:docMk/>
            <pc:sldMk cId="1017811492" sldId="261"/>
            <ac:spMk id="2" creationId="{00000000-0000-0000-0000-000000000000}"/>
          </ac:spMkLst>
        </pc:spChg>
      </pc:sldChg>
      <pc:sldChg chg="modSp del">
        <pc:chgData name="Newlands, Sean (ASD-W)" userId="a7b0bdd5-ecb1-49a3-acaa-a1078ee35a91" providerId="ADAL" clId="{3BE1701C-7DE2-44ED-87C5-172DCFF84F3F}" dt="2020-09-08T23:07:58.845" v="3149" actId="2696"/>
        <pc:sldMkLst>
          <pc:docMk/>
          <pc:sldMk cId="691860429" sldId="262"/>
        </pc:sldMkLst>
        <pc:spChg chg="mod">
          <ac:chgData name="Newlands, Sean (ASD-W)" userId="a7b0bdd5-ecb1-49a3-acaa-a1078ee35a91" providerId="ADAL" clId="{3BE1701C-7DE2-44ED-87C5-172DCFF84F3F}" dt="2020-09-08T22:53:19.123" v="2808" actId="6549"/>
          <ac:spMkLst>
            <pc:docMk/>
            <pc:sldMk cId="691860429" sldId="262"/>
            <ac:spMk id="3" creationId="{00000000-0000-0000-0000-000000000000}"/>
          </ac:spMkLst>
        </pc:spChg>
      </pc:sldChg>
      <pc:sldChg chg="modSp mod">
        <pc:chgData name="Newlands, Sean (ASD-W)" userId="a7b0bdd5-ecb1-49a3-acaa-a1078ee35a91" providerId="ADAL" clId="{3BE1701C-7DE2-44ED-87C5-172DCFF84F3F}" dt="2020-09-08T22:29:23.738" v="15" actId="255"/>
        <pc:sldMkLst>
          <pc:docMk/>
          <pc:sldMk cId="3754865842" sldId="263"/>
        </pc:sldMkLst>
        <pc:spChg chg="mod">
          <ac:chgData name="Newlands, Sean (ASD-W)" userId="a7b0bdd5-ecb1-49a3-acaa-a1078ee35a91" providerId="ADAL" clId="{3BE1701C-7DE2-44ED-87C5-172DCFF84F3F}" dt="2020-09-08T22:29:23.738" v="15" actId="255"/>
          <ac:spMkLst>
            <pc:docMk/>
            <pc:sldMk cId="3754865842" sldId="263"/>
            <ac:spMk id="3" creationId="{00000000-0000-0000-0000-000000000000}"/>
          </ac:spMkLst>
        </pc:spChg>
      </pc:sldChg>
      <pc:sldChg chg="modSp new mod">
        <pc:chgData name="Newlands, Sean (ASD-W)" userId="a7b0bdd5-ecb1-49a3-acaa-a1078ee35a91" providerId="ADAL" clId="{3BE1701C-7DE2-44ED-87C5-172DCFF84F3F}" dt="2020-09-08T22:31:47.933" v="167" actId="20577"/>
        <pc:sldMkLst>
          <pc:docMk/>
          <pc:sldMk cId="3136073373" sldId="266"/>
        </pc:sldMkLst>
        <pc:spChg chg="mod">
          <ac:chgData name="Newlands, Sean (ASD-W)" userId="a7b0bdd5-ecb1-49a3-acaa-a1078ee35a91" providerId="ADAL" clId="{3BE1701C-7DE2-44ED-87C5-172DCFF84F3F}" dt="2020-09-08T22:29:15.478" v="14" actId="1076"/>
          <ac:spMkLst>
            <pc:docMk/>
            <pc:sldMk cId="3136073373" sldId="266"/>
            <ac:spMk id="2" creationId="{CE98E31B-7525-4299-AFD5-62D6C3C6CCDD}"/>
          </ac:spMkLst>
        </pc:spChg>
        <pc:spChg chg="mod">
          <ac:chgData name="Newlands, Sean (ASD-W)" userId="a7b0bdd5-ecb1-49a3-acaa-a1078ee35a91" providerId="ADAL" clId="{3BE1701C-7DE2-44ED-87C5-172DCFF84F3F}" dt="2020-09-08T22:31:47.933" v="167" actId="20577"/>
          <ac:spMkLst>
            <pc:docMk/>
            <pc:sldMk cId="3136073373" sldId="266"/>
            <ac:spMk id="3" creationId="{CB0A6277-DFAF-4091-AE35-FD555E252782}"/>
          </ac:spMkLst>
        </pc:spChg>
      </pc:sldChg>
      <pc:sldChg chg="modSp add mod ord">
        <pc:chgData name="Newlands, Sean (ASD-W)" userId="a7b0bdd5-ecb1-49a3-acaa-a1078ee35a91" providerId="ADAL" clId="{3BE1701C-7DE2-44ED-87C5-172DCFF84F3F}" dt="2020-09-08T22:35:11.688" v="685" actId="20577"/>
        <pc:sldMkLst>
          <pc:docMk/>
          <pc:sldMk cId="253457877" sldId="267"/>
        </pc:sldMkLst>
        <pc:spChg chg="mod">
          <ac:chgData name="Newlands, Sean (ASD-W)" userId="a7b0bdd5-ecb1-49a3-acaa-a1078ee35a91" providerId="ADAL" clId="{3BE1701C-7DE2-44ED-87C5-172DCFF84F3F}" dt="2020-09-08T22:32:21.806" v="203" actId="20577"/>
          <ac:spMkLst>
            <pc:docMk/>
            <pc:sldMk cId="253457877" sldId="267"/>
            <ac:spMk id="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35:11.688" v="685" actId="20577"/>
          <ac:spMkLst>
            <pc:docMk/>
            <pc:sldMk cId="253457877" sldId="267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37:08.439" v="933" actId="5793"/>
        <pc:sldMkLst>
          <pc:docMk/>
          <pc:sldMk cId="2990864351" sldId="268"/>
        </pc:sldMkLst>
        <pc:spChg chg="mod">
          <ac:chgData name="Newlands, Sean (ASD-W)" userId="a7b0bdd5-ecb1-49a3-acaa-a1078ee35a91" providerId="ADAL" clId="{3BE1701C-7DE2-44ED-87C5-172DCFF84F3F}" dt="2020-09-08T22:35:56.158" v="707" actId="20577"/>
          <ac:spMkLst>
            <pc:docMk/>
            <pc:sldMk cId="2990864351" sldId="268"/>
            <ac:spMk id="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37:08.439" v="933" actId="5793"/>
          <ac:spMkLst>
            <pc:docMk/>
            <pc:sldMk cId="2990864351" sldId="268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39:30.336" v="1304" actId="20577"/>
        <pc:sldMkLst>
          <pc:docMk/>
          <pc:sldMk cId="3347316598" sldId="269"/>
        </pc:sldMkLst>
        <pc:spChg chg="mod">
          <ac:chgData name="Newlands, Sean (ASD-W)" userId="a7b0bdd5-ecb1-49a3-acaa-a1078ee35a91" providerId="ADAL" clId="{3BE1701C-7DE2-44ED-87C5-172DCFF84F3F}" dt="2020-09-08T22:37:30.367" v="942" actId="20577"/>
          <ac:spMkLst>
            <pc:docMk/>
            <pc:sldMk cId="3347316598" sldId="269"/>
            <ac:spMk id="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39:30.336" v="1304" actId="20577"/>
          <ac:spMkLst>
            <pc:docMk/>
            <pc:sldMk cId="3347316598" sldId="269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41:20.770" v="1731" actId="20577"/>
        <pc:sldMkLst>
          <pc:docMk/>
          <pc:sldMk cId="3731284478" sldId="270"/>
        </pc:sldMkLst>
        <pc:spChg chg="mod">
          <ac:chgData name="Newlands, Sean (ASD-W)" userId="a7b0bdd5-ecb1-49a3-acaa-a1078ee35a91" providerId="ADAL" clId="{3BE1701C-7DE2-44ED-87C5-172DCFF84F3F}" dt="2020-09-08T22:41:20.770" v="1731" actId="20577"/>
          <ac:spMkLst>
            <pc:docMk/>
            <pc:sldMk cId="3731284478" sldId="270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43:16.836" v="2089" actId="20577"/>
        <pc:sldMkLst>
          <pc:docMk/>
          <pc:sldMk cId="684850973" sldId="271"/>
        </pc:sldMkLst>
        <pc:spChg chg="mod">
          <ac:chgData name="Newlands, Sean (ASD-W)" userId="a7b0bdd5-ecb1-49a3-acaa-a1078ee35a91" providerId="ADAL" clId="{3BE1701C-7DE2-44ED-87C5-172DCFF84F3F}" dt="2020-09-08T22:41:50.114" v="1748" actId="20577"/>
          <ac:spMkLst>
            <pc:docMk/>
            <pc:sldMk cId="684850973" sldId="271"/>
            <ac:spMk id="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43:16.836" v="2089" actId="20577"/>
          <ac:spMkLst>
            <pc:docMk/>
            <pc:sldMk cId="684850973" sldId="271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45:32.776" v="2331" actId="20577"/>
        <pc:sldMkLst>
          <pc:docMk/>
          <pc:sldMk cId="3406793529" sldId="272"/>
        </pc:sldMkLst>
        <pc:spChg chg="mod">
          <ac:chgData name="Newlands, Sean (ASD-W)" userId="a7b0bdd5-ecb1-49a3-acaa-a1078ee35a91" providerId="ADAL" clId="{3BE1701C-7DE2-44ED-87C5-172DCFF84F3F}" dt="2020-09-08T22:43:44.099" v="2105" actId="20577"/>
          <ac:spMkLst>
            <pc:docMk/>
            <pc:sldMk cId="3406793529" sldId="272"/>
            <ac:spMk id="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45:32.776" v="2331" actId="20577"/>
          <ac:spMkLst>
            <pc:docMk/>
            <pc:sldMk cId="3406793529" sldId="272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50:13.382" v="2663" actId="20577"/>
        <pc:sldMkLst>
          <pc:docMk/>
          <pc:sldMk cId="2066104656" sldId="273"/>
        </pc:sldMkLst>
        <pc:spChg chg="mod">
          <ac:chgData name="Newlands, Sean (ASD-W)" userId="a7b0bdd5-ecb1-49a3-acaa-a1078ee35a91" providerId="ADAL" clId="{3BE1701C-7DE2-44ED-87C5-172DCFF84F3F}" dt="2020-09-08T22:46:06.287" v="2350" actId="20577"/>
          <ac:spMkLst>
            <pc:docMk/>
            <pc:sldMk cId="2066104656" sldId="273"/>
            <ac:spMk id="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50:13.382" v="2663" actId="20577"/>
          <ac:spMkLst>
            <pc:docMk/>
            <pc:sldMk cId="2066104656" sldId="273"/>
            <ac:spMk id="3" creationId="{00000000-0000-0000-0000-000000000000}"/>
          </ac:spMkLst>
        </pc:spChg>
      </pc:sldChg>
      <pc:sldChg chg="addSp delSp modSp add mod ord">
        <pc:chgData name="Newlands, Sean (ASD-W)" userId="a7b0bdd5-ecb1-49a3-acaa-a1078ee35a91" providerId="ADAL" clId="{3BE1701C-7DE2-44ED-87C5-172DCFF84F3F}" dt="2020-09-08T22:52:38.914" v="2806" actId="5793"/>
        <pc:sldMkLst>
          <pc:docMk/>
          <pc:sldMk cId="354379721" sldId="274"/>
        </pc:sldMkLst>
        <pc:spChg chg="add mod">
          <ac:chgData name="Newlands, Sean (ASD-W)" userId="a7b0bdd5-ecb1-49a3-acaa-a1078ee35a91" providerId="ADAL" clId="{3BE1701C-7DE2-44ED-87C5-172DCFF84F3F}" dt="2020-09-08T22:52:38.914" v="2806" actId="5793"/>
          <ac:spMkLst>
            <pc:docMk/>
            <pc:sldMk cId="354379721" sldId="274"/>
            <ac:spMk id="5" creationId="{77C4A693-0F62-4A99-8646-F33CFF0A2AA6}"/>
          </ac:spMkLst>
        </pc:spChg>
        <pc:picChg chg="del">
          <ac:chgData name="Newlands, Sean (ASD-W)" userId="a7b0bdd5-ecb1-49a3-acaa-a1078ee35a91" providerId="ADAL" clId="{3BE1701C-7DE2-44ED-87C5-172DCFF84F3F}" dt="2020-09-08T22:51:38.429" v="2667" actId="478"/>
          <ac:picMkLst>
            <pc:docMk/>
            <pc:sldMk cId="354379721" sldId="274"/>
            <ac:picMk id="4" creationId="{82CB0E02-B16E-46BD-AA0F-1301A5675E2A}"/>
          </ac:picMkLst>
        </pc:picChg>
      </pc:sldChg>
      <pc:sldChg chg="add">
        <pc:chgData name="Newlands, Sean (ASD-W)" userId="a7b0bdd5-ecb1-49a3-acaa-a1078ee35a91" providerId="ADAL" clId="{3BE1701C-7DE2-44ED-87C5-172DCFF84F3F}" dt="2020-09-08T22:57:21.915" v="2809"/>
        <pc:sldMkLst>
          <pc:docMk/>
          <pc:sldMk cId="0" sldId="275"/>
        </pc:sldMkLst>
      </pc:sldChg>
      <pc:sldChg chg="modSp add mod">
        <pc:chgData name="Newlands, Sean (ASD-W)" userId="a7b0bdd5-ecb1-49a3-acaa-a1078ee35a91" providerId="ADAL" clId="{3BE1701C-7DE2-44ED-87C5-172DCFF84F3F}" dt="2020-09-08T23:06:35.140" v="3146" actId="20577"/>
        <pc:sldMkLst>
          <pc:docMk/>
          <pc:sldMk cId="0" sldId="276"/>
        </pc:sldMkLst>
        <pc:spChg chg="mod">
          <ac:chgData name="Newlands, Sean (ASD-W)" userId="a7b0bdd5-ecb1-49a3-acaa-a1078ee35a91" providerId="ADAL" clId="{3BE1701C-7DE2-44ED-87C5-172DCFF84F3F}" dt="2020-09-08T23:06:35.140" v="3146" actId="20577"/>
          <ac:spMkLst>
            <pc:docMk/>
            <pc:sldMk cId="0" sldId="276"/>
            <ac:spMk id="3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57:53.954" v="2839" actId="20577"/>
          <ac:spMkLst>
            <pc:docMk/>
            <pc:sldMk cId="0" sldId="276"/>
            <ac:spMk id="20481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3:07:33.866" v="3148" actId="255"/>
        <pc:sldMkLst>
          <pc:docMk/>
          <pc:sldMk cId="0" sldId="277"/>
        </pc:sldMkLst>
        <pc:spChg chg="mod">
          <ac:chgData name="Newlands, Sean (ASD-W)" userId="a7b0bdd5-ecb1-49a3-acaa-a1078ee35a91" providerId="ADAL" clId="{3BE1701C-7DE2-44ED-87C5-172DCFF84F3F}" dt="2020-09-08T23:07:33.866" v="3148" actId="255"/>
          <ac:spMkLst>
            <pc:docMk/>
            <pc:sldMk cId="0" sldId="277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57:22.208" v="2813" actId="27636"/>
        <pc:sldMkLst>
          <pc:docMk/>
          <pc:sldMk cId="0" sldId="278"/>
        </pc:sldMkLst>
        <pc:spChg chg="mod">
          <ac:chgData name="Newlands, Sean (ASD-W)" userId="a7b0bdd5-ecb1-49a3-acaa-a1078ee35a91" providerId="ADAL" clId="{3BE1701C-7DE2-44ED-87C5-172DCFF84F3F}" dt="2020-09-08T22:57:22.208" v="2813" actId="27636"/>
          <ac:spMkLst>
            <pc:docMk/>
            <pc:sldMk cId="0" sldId="278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58:39.664" v="2845" actId="21"/>
        <pc:sldMkLst>
          <pc:docMk/>
          <pc:sldMk cId="0" sldId="279"/>
        </pc:sldMkLst>
        <pc:spChg chg="mod">
          <ac:chgData name="Newlands, Sean (ASD-W)" userId="a7b0bdd5-ecb1-49a3-acaa-a1078ee35a91" providerId="ADAL" clId="{3BE1701C-7DE2-44ED-87C5-172DCFF84F3F}" dt="2020-09-08T22:58:39.664" v="2845" actId="21"/>
          <ac:spMkLst>
            <pc:docMk/>
            <pc:sldMk cId="0" sldId="279"/>
            <ac:spMk id="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08T22:59:32.833" v="2852" actId="27636"/>
        <pc:sldMkLst>
          <pc:docMk/>
          <pc:sldMk cId="0" sldId="280"/>
        </pc:sldMkLst>
        <pc:spChg chg="mod">
          <ac:chgData name="Newlands, Sean (ASD-W)" userId="a7b0bdd5-ecb1-49a3-acaa-a1078ee35a91" providerId="ADAL" clId="{3BE1701C-7DE2-44ED-87C5-172DCFF84F3F}" dt="2020-09-08T22:59:32.833" v="2852" actId="27636"/>
          <ac:spMkLst>
            <pc:docMk/>
            <pc:sldMk cId="0" sldId="280"/>
            <ac:spMk id="3" creationId="{00000000-0000-0000-0000-000000000000}"/>
          </ac:spMkLst>
        </pc:spChg>
      </pc:sldChg>
      <pc:sldChg chg="addSp modSp add mod">
        <pc:chgData name="Newlands, Sean (ASD-W)" userId="a7b0bdd5-ecb1-49a3-acaa-a1078ee35a91" providerId="ADAL" clId="{3BE1701C-7DE2-44ED-87C5-172DCFF84F3F}" dt="2020-09-08T23:05:27.278" v="3104" actId="113"/>
        <pc:sldMkLst>
          <pc:docMk/>
          <pc:sldMk cId="2396342298" sldId="281"/>
        </pc:sldMkLst>
        <pc:spChg chg="add mod">
          <ac:chgData name="Newlands, Sean (ASD-W)" userId="a7b0bdd5-ecb1-49a3-acaa-a1078ee35a91" providerId="ADAL" clId="{3BE1701C-7DE2-44ED-87C5-172DCFF84F3F}" dt="2020-09-08T23:05:27.278" v="3104" actId="113"/>
          <ac:spMkLst>
            <pc:docMk/>
            <pc:sldMk cId="2396342298" sldId="281"/>
            <ac:spMk id="2" creationId="{669CC29F-D80A-4AEF-995B-FB5203A97F22}"/>
          </ac:spMkLst>
        </pc:spChg>
        <pc:spChg chg="mod">
          <ac:chgData name="Newlands, Sean (ASD-W)" userId="a7b0bdd5-ecb1-49a3-acaa-a1078ee35a91" providerId="ADAL" clId="{3BE1701C-7DE2-44ED-87C5-172DCFF84F3F}" dt="2020-09-08T23:03:45.279" v="2960" actId="6549"/>
          <ac:spMkLst>
            <pc:docMk/>
            <pc:sldMk cId="2396342298" sldId="281"/>
            <ac:spMk id="3" creationId="{00000000-0000-0000-0000-000000000000}"/>
          </ac:spMkLst>
        </pc:spChg>
      </pc:sldChg>
      <pc:sldChg chg="modSp add del mod">
        <pc:chgData name="Newlands, Sean (ASD-W)" userId="a7b0bdd5-ecb1-49a3-acaa-a1078ee35a91" providerId="ADAL" clId="{3BE1701C-7DE2-44ED-87C5-172DCFF84F3F}" dt="2020-09-08T23:04:07.623" v="2962" actId="2696"/>
        <pc:sldMkLst>
          <pc:docMk/>
          <pc:sldMk cId="0" sldId="282"/>
        </pc:sldMkLst>
        <pc:spChg chg="mod">
          <ac:chgData name="Newlands, Sean (ASD-W)" userId="a7b0bdd5-ecb1-49a3-acaa-a1078ee35a91" providerId="ADAL" clId="{3BE1701C-7DE2-44ED-87C5-172DCFF84F3F}" dt="2020-09-08T23:03:54.501" v="2961" actId="1076"/>
          <ac:spMkLst>
            <pc:docMk/>
            <pc:sldMk cId="0" sldId="282"/>
            <ac:spMk id="32769" creationId="{00000000-0000-0000-0000-000000000000}"/>
          </ac:spMkLst>
        </pc:spChg>
      </pc:sldChg>
      <pc:sldChg chg="modSp add mod modAnim">
        <pc:chgData name="Newlands, Sean (ASD-W)" userId="a7b0bdd5-ecb1-49a3-acaa-a1078ee35a91" providerId="ADAL" clId="{3BE1701C-7DE2-44ED-87C5-172DCFF84F3F}" dt="2020-09-08T22:59:04.689" v="2850" actId="1076"/>
        <pc:sldMkLst>
          <pc:docMk/>
          <pc:sldMk cId="2713925963" sldId="283"/>
        </pc:sldMkLst>
        <pc:spChg chg="mod">
          <ac:chgData name="Newlands, Sean (ASD-W)" userId="a7b0bdd5-ecb1-49a3-acaa-a1078ee35a91" providerId="ADAL" clId="{3BE1701C-7DE2-44ED-87C5-172DCFF84F3F}" dt="2020-09-08T22:59:04.689" v="2850" actId="1076"/>
          <ac:spMkLst>
            <pc:docMk/>
            <pc:sldMk cId="2713925963" sldId="283"/>
            <ac:spMk id="3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2:59:01.266" v="2849" actId="1076"/>
          <ac:spMkLst>
            <pc:docMk/>
            <pc:sldMk cId="2713925963" sldId="283"/>
            <ac:spMk id="4" creationId="{00000000-0000-0000-0000-000000000000}"/>
          </ac:spMkLst>
        </pc:spChg>
      </pc:sldChg>
      <pc:sldChg chg="modSp add mod ord">
        <pc:chgData name="Newlands, Sean (ASD-W)" userId="a7b0bdd5-ecb1-49a3-acaa-a1078ee35a91" providerId="ADAL" clId="{3BE1701C-7DE2-44ED-87C5-172DCFF84F3F}" dt="2020-09-08T23:12:47.473" v="3652" actId="27636"/>
        <pc:sldMkLst>
          <pc:docMk/>
          <pc:sldMk cId="1046017868" sldId="284"/>
        </pc:sldMkLst>
        <pc:spChg chg="mod">
          <ac:chgData name="Newlands, Sean (ASD-W)" userId="a7b0bdd5-ecb1-49a3-acaa-a1078ee35a91" providerId="ADAL" clId="{3BE1701C-7DE2-44ED-87C5-172DCFF84F3F}" dt="2020-09-08T23:10:22.524" v="3317" actId="20577"/>
          <ac:spMkLst>
            <pc:docMk/>
            <pc:sldMk cId="1046017868" sldId="284"/>
            <ac:spMk id="1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08T23:12:47.473" v="3652" actId="27636"/>
          <ac:spMkLst>
            <pc:docMk/>
            <pc:sldMk cId="1046017868" sldId="284"/>
            <ac:spMk id="13" creationId="{00000000-0000-0000-0000-000000000000}"/>
          </ac:spMkLst>
        </pc:spChg>
      </pc:sldChg>
      <pc:sldChg chg="modSp add mod">
        <pc:chgData name="Newlands, Sean (ASD-W)" userId="a7b0bdd5-ecb1-49a3-acaa-a1078ee35a91" providerId="ADAL" clId="{3BE1701C-7DE2-44ED-87C5-172DCFF84F3F}" dt="2020-09-10T18:58:29.938" v="4051" actId="113"/>
        <pc:sldMkLst>
          <pc:docMk/>
          <pc:sldMk cId="2500481573" sldId="285"/>
        </pc:sldMkLst>
        <pc:spChg chg="mod">
          <ac:chgData name="Newlands, Sean (ASD-W)" userId="a7b0bdd5-ecb1-49a3-acaa-a1078ee35a91" providerId="ADAL" clId="{3BE1701C-7DE2-44ED-87C5-172DCFF84F3F}" dt="2020-09-10T18:58:29.938" v="4051" actId="113"/>
          <ac:spMkLst>
            <pc:docMk/>
            <pc:sldMk cId="2500481573" sldId="285"/>
            <ac:spMk id="2" creationId="{CE98E31B-7525-4299-AFD5-62D6C3C6CCDD}"/>
          </ac:spMkLst>
        </pc:spChg>
        <pc:spChg chg="mod">
          <ac:chgData name="Newlands, Sean (ASD-W)" userId="a7b0bdd5-ecb1-49a3-acaa-a1078ee35a91" providerId="ADAL" clId="{3BE1701C-7DE2-44ED-87C5-172DCFF84F3F}" dt="2020-09-10T18:58:15.730" v="4050" actId="27636"/>
          <ac:spMkLst>
            <pc:docMk/>
            <pc:sldMk cId="2500481573" sldId="285"/>
            <ac:spMk id="3" creationId="{CB0A6277-DFAF-4091-AE35-FD555E252782}"/>
          </ac:spMkLst>
        </pc:spChg>
      </pc:sldChg>
      <pc:sldChg chg="new del">
        <pc:chgData name="Newlands, Sean (ASD-W)" userId="a7b0bdd5-ecb1-49a3-acaa-a1078ee35a91" providerId="ADAL" clId="{3BE1701C-7DE2-44ED-87C5-172DCFF84F3F}" dt="2020-09-10T18:59:06.986" v="4053" actId="680"/>
        <pc:sldMkLst>
          <pc:docMk/>
          <pc:sldMk cId="1300174038" sldId="286"/>
        </pc:sldMkLst>
      </pc:sldChg>
      <pc:sldChg chg="modSp add mod">
        <pc:chgData name="Newlands, Sean (ASD-W)" userId="a7b0bdd5-ecb1-49a3-acaa-a1078ee35a91" providerId="ADAL" clId="{3BE1701C-7DE2-44ED-87C5-172DCFF84F3F}" dt="2020-09-10T19:01:58.229" v="4531" actId="20577"/>
        <pc:sldMkLst>
          <pc:docMk/>
          <pc:sldMk cId="2892433534" sldId="286"/>
        </pc:sldMkLst>
        <pc:spChg chg="mod">
          <ac:chgData name="Newlands, Sean (ASD-W)" userId="a7b0bdd5-ecb1-49a3-acaa-a1078ee35a91" providerId="ADAL" clId="{3BE1701C-7DE2-44ED-87C5-172DCFF84F3F}" dt="2020-09-10T18:59:47.868" v="4123" actId="255"/>
          <ac:spMkLst>
            <pc:docMk/>
            <pc:sldMk cId="2892433534" sldId="286"/>
            <ac:spMk id="12" creationId="{00000000-0000-0000-0000-000000000000}"/>
          </ac:spMkLst>
        </pc:spChg>
        <pc:spChg chg="mod">
          <ac:chgData name="Newlands, Sean (ASD-W)" userId="a7b0bdd5-ecb1-49a3-acaa-a1078ee35a91" providerId="ADAL" clId="{3BE1701C-7DE2-44ED-87C5-172DCFF84F3F}" dt="2020-09-10T19:01:58.229" v="4531" actId="20577"/>
          <ac:spMkLst>
            <pc:docMk/>
            <pc:sldMk cId="2892433534" sldId="286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AF6EB-4773-4CBE-9F38-7CF4624CDFA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6A3D6-D82F-419E-AF0E-FA772CD98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2F5519-991F-45F0-AF28-CEF2429EFDEC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Click to present the next bullet point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Parents:  The majority of PSSC members must be parents of students enrolled in the school.  Parent members serve for three-year terms.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Teacher:  The PSSC has a teacher member who is appointed by the teachers at the school.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Home and School:  If the school has a Home and School Association, the Association may appoint one member for the PSSC.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Student Representatives: High Schools must have a student member elected by the students.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One or two community members can be appointed if the PSSC has filled all the required positions but has not reached the maximum number of members.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Principals must participate in all PSSC meetings but is not a PSSC member and does not vote.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dirty="0">
                <a:latin typeface="Times New Roman" pitchFamily="18" charset="0"/>
              </a:rPr>
              <a:t>Any members of the District Education Council may also attend and participate but are not PSSC members and do not vote.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1E4CA2-11FE-4CAF-BC45-55E469C8F8B9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0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Note:  Add any specific details for your school’s election dates or process.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7EFFC8-BB2A-4764-8416-0762CF9CAB6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NOTE:  Provide some ‘real life’ examples of topics and issues PSSC in your school have been involved in.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34752F-ABE7-4C91-B80D-2502C187165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Note:  As you click each point will become highlighted in </a:t>
            </a:r>
            <a:r>
              <a:rPr lang="en-CA" b="1"/>
              <a:t>Bold</a:t>
            </a:r>
            <a:r>
              <a:rPr lang="en-CA"/>
              <a:t>. </a:t>
            </a:r>
          </a:p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E0B54-9B1B-42DD-B67D-99272647A941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6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NOTE: As you click each point will be highlighted in </a:t>
            </a:r>
            <a:r>
              <a:rPr lang="en-CA" b="1"/>
              <a:t>Bold</a:t>
            </a:r>
            <a:r>
              <a:rPr lang="en-CA"/>
              <a:t>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C0F54A-4FCE-48BF-8AC1-EE05BC5D3E8A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8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NOTE: As you click each point will be highlighted in </a:t>
            </a:r>
            <a:r>
              <a:rPr lang="en-CA" b="1"/>
              <a:t>Bold</a:t>
            </a:r>
            <a:r>
              <a:rPr lang="en-CA"/>
              <a:t>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C0F54A-4FCE-48BF-8AC1-EE05BC5D3E8A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6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The Chair and Vice chair are elected from among the Parent Members of the PSSC.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E1440-A36E-4B0F-8F74-0A0C0BD5A38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ackawichighschool.entripyshop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ophonewest.schoolcashonlin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6501" y="738615"/>
            <a:ext cx="7420378" cy="1293028"/>
          </a:xfrm>
        </p:spPr>
        <p:txBody>
          <a:bodyPr/>
          <a:lstStyle/>
          <a:p>
            <a:r>
              <a:rPr lang="en-CA" dirty="0" err="1"/>
              <a:t>Nackawic</a:t>
            </a:r>
            <a:r>
              <a:rPr lang="en-CA" dirty="0"/>
              <a:t> High school</a:t>
            </a:r>
          </a:p>
        </p:txBody>
      </p:sp>
      <p:pic>
        <p:nvPicPr>
          <p:cNvPr id="7" name="Content Placeholder 3" descr="Description: Nighthawk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81" y="2152898"/>
            <a:ext cx="7155543" cy="342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9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 fontScale="92500" lnSpcReduction="10000"/>
          </a:bodyPr>
          <a:lstStyle/>
          <a:p>
            <a:r>
              <a:rPr lang="en-CA" sz="4400" dirty="0"/>
              <a:t>Mr. Gallop is our school guidance counsellor. Students are encouraged to visit him when needed. This year, appointments are preferred, other than for crisis situations.</a:t>
            </a:r>
          </a:p>
          <a:p>
            <a:pPr marL="0" indent="0">
              <a:buNone/>
            </a:pPr>
            <a:endParaRPr lang="en-CA" sz="4400" dirty="0"/>
          </a:p>
          <a:p>
            <a:r>
              <a:rPr lang="en-CA" sz="4400" dirty="0"/>
              <a:t>Mr. Gallop can assist students with emotional difficulties, stress and anxiety, course selections, and with post-secondary and career planning.</a:t>
            </a:r>
          </a:p>
          <a:p>
            <a:endParaRPr lang="en-CA" sz="4400" dirty="0"/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4731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 fontScale="92500"/>
          </a:bodyPr>
          <a:lstStyle/>
          <a:p>
            <a:r>
              <a:rPr lang="en-CA" sz="4400" dirty="0"/>
              <a:t>We have a Student Intervention Worker who will be at NHS on Thursday and Friday. This staff member can work with students for a variety of support reasons.</a:t>
            </a:r>
          </a:p>
          <a:p>
            <a:r>
              <a:rPr lang="en-CA" sz="4400" dirty="0"/>
              <a:t>Mental Health Counsellors from the Child &amp; Youth Team will also be available at NHS, by referral, three days each week. </a:t>
            </a:r>
          </a:p>
          <a:p>
            <a:r>
              <a:rPr lang="en-CA" sz="4400" dirty="0"/>
              <a:t>The sexual health nurse also visits NHS twice each month. </a:t>
            </a:r>
          </a:p>
          <a:p>
            <a:endParaRPr lang="en-CA" sz="4400" dirty="0"/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3128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GRAD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 lnSpcReduction="10000"/>
          </a:bodyPr>
          <a:lstStyle/>
          <a:p>
            <a:r>
              <a:rPr lang="en-CA" sz="4400" dirty="0"/>
              <a:t>Ms. Fitton and Ms. Connors will be our grad class advisors again this year. </a:t>
            </a:r>
          </a:p>
          <a:p>
            <a:pPr marL="0" indent="0">
              <a:buNone/>
            </a:pPr>
            <a:endParaRPr lang="en-CA" sz="4400" dirty="0"/>
          </a:p>
          <a:p>
            <a:r>
              <a:rPr lang="en-CA" sz="4400" dirty="0"/>
              <a:t>Graduation planning will begin soon and information will be sent home in the coming weeks.</a:t>
            </a:r>
          </a:p>
          <a:p>
            <a:endParaRPr lang="en-CA" sz="4400" dirty="0"/>
          </a:p>
          <a:p>
            <a:r>
              <a:rPr lang="en-CA" sz="4400" dirty="0"/>
              <a:t>Contact either teacher if you have any questions about graduation.</a:t>
            </a:r>
          </a:p>
          <a:p>
            <a:endParaRPr lang="en-CA" sz="4400" dirty="0"/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8485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School 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 fontScale="92500"/>
          </a:bodyPr>
          <a:lstStyle/>
          <a:p>
            <a:r>
              <a:rPr lang="en-CA" sz="4400" dirty="0"/>
              <a:t>Nackawic High School clothing is available for purchase at our online store at </a:t>
            </a:r>
            <a:r>
              <a:rPr lang="en-CA" sz="4400" dirty="0">
                <a:hlinkClick r:id="rId2"/>
              </a:rPr>
              <a:t>https://nackawichighschool.entripyshops.com/</a:t>
            </a:r>
            <a:endParaRPr lang="en-CA" sz="4400" dirty="0"/>
          </a:p>
          <a:p>
            <a:endParaRPr lang="en-CA" sz="4400" dirty="0"/>
          </a:p>
          <a:p>
            <a:r>
              <a:rPr lang="en-CA" sz="4400" dirty="0"/>
              <a:t>Once we reach $1000 in sales for the year, the school receives rebates which are used to fund student activities. </a:t>
            </a:r>
          </a:p>
          <a:p>
            <a:endParaRPr lang="en-CA" sz="4400" dirty="0"/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0679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50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Microsoft 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 fontScale="92500"/>
          </a:bodyPr>
          <a:lstStyle/>
          <a:p>
            <a:r>
              <a:rPr lang="en-CA" sz="4400" dirty="0"/>
              <a:t>All students have free access to a variety of Microsoft applications at </a:t>
            </a:r>
            <a:r>
              <a:rPr lang="en-CA" sz="4400" b="1" i="1" dirty="0"/>
              <a:t>office.com</a:t>
            </a:r>
          </a:p>
          <a:p>
            <a:pPr marL="0" indent="0">
              <a:buNone/>
            </a:pPr>
            <a:endParaRPr lang="en-CA" sz="4400" b="1" i="1" dirty="0"/>
          </a:p>
          <a:p>
            <a:r>
              <a:rPr lang="en-CA" sz="4400" dirty="0"/>
              <a:t>Students will need to login to the site using their school email and password.</a:t>
            </a:r>
          </a:p>
          <a:p>
            <a:endParaRPr lang="en-CA" sz="4400" dirty="0"/>
          </a:p>
          <a:p>
            <a:r>
              <a:rPr lang="en-CA" sz="4400" dirty="0"/>
              <a:t>Many of these apps will be essential this year for students working from home. </a:t>
            </a:r>
          </a:p>
          <a:p>
            <a:endParaRPr lang="en-CA" sz="4400" dirty="0"/>
          </a:p>
          <a:p>
            <a:endParaRPr lang="en-CA" sz="4400" dirty="0"/>
          </a:p>
          <a:p>
            <a:pPr marL="0" indent="0">
              <a:buNone/>
            </a:pPr>
            <a:endParaRPr lang="en-CA" sz="4400" dirty="0"/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6610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548E-47BE-4130-849D-CDF3DA66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8610600" cy="980021"/>
          </a:xfrm>
        </p:spPr>
        <p:txBody>
          <a:bodyPr/>
          <a:lstStyle/>
          <a:p>
            <a:r>
              <a:rPr lang="en-US" dirty="0"/>
              <a:t>School Cash </a:t>
            </a:r>
            <a:r>
              <a:rPr lang="en-US" dirty="0" err="1"/>
              <a:t>ONline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CB0E02-B16E-46BD-AA0F-1301A5675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821" y="742113"/>
            <a:ext cx="7163736" cy="58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F19F-520F-4B27-86C5-FC97CCE7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60B94-2963-4FD2-813D-1CCDF15AC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253" y="0"/>
            <a:ext cx="5765493" cy="69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4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548E-47BE-4130-849D-CDF3DA66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8610600" cy="980021"/>
          </a:xfrm>
        </p:spPr>
        <p:txBody>
          <a:bodyPr/>
          <a:lstStyle/>
          <a:p>
            <a:r>
              <a:rPr lang="en-US" dirty="0"/>
              <a:t>School Cash </a:t>
            </a:r>
            <a:r>
              <a:rPr lang="en-US" dirty="0" err="1"/>
              <a:t>ONline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4A693-0F62-4A99-8646-F33CFF0A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 sign up, visit </a:t>
            </a:r>
            <a:r>
              <a:rPr lang="en-US" sz="4000" dirty="0">
                <a:hlinkClick r:id="rId2"/>
              </a:rPr>
              <a:t>https://anglophonewest.schoolcashonline.com/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If you have signed up in previous years, your account should still be active. </a:t>
            </a:r>
          </a:p>
        </p:txBody>
      </p:sp>
    </p:spTree>
    <p:extLst>
      <p:ext uri="{BB962C8B-B14F-4D97-AF65-F5344CB8AC3E}">
        <p14:creationId xmlns:p14="http://schemas.microsoft.com/office/powerpoint/2010/main" val="35437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584" y="692696"/>
            <a:ext cx="7488832" cy="35283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9650" y="1773238"/>
            <a:ext cx="7632700" cy="14398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br>
              <a:rPr lang="en-CA" sz="440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CA" sz="44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5620" y="1124744"/>
            <a:ext cx="6840760" cy="2592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Getting Involved in the  </a:t>
            </a:r>
            <a:br>
              <a:rPr lang="en-CA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CA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Parent School Support Committee</a:t>
            </a:r>
          </a:p>
          <a:p>
            <a:pPr algn="ctr">
              <a:defRPr/>
            </a:pPr>
            <a:endParaRPr lang="en-CA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CA" sz="28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‘An overview’</a:t>
            </a:r>
            <a:endParaRPr lang="en-CA" sz="2800" i="1" dirty="0">
              <a:solidFill>
                <a:srgbClr val="FFFFFF"/>
              </a:solidFill>
            </a:endParaRPr>
          </a:p>
        </p:txBody>
      </p:sp>
      <p:pic>
        <p:nvPicPr>
          <p:cNvPr id="7" name="Picture 6" descr="DECLogo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648200"/>
            <a:ext cx="4716016" cy="188640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en-CA" dirty="0"/>
              <a:t>PSSC Members and Participants</a:t>
            </a:r>
          </a:p>
        </p:txBody>
      </p:sp>
      <p:pic>
        <p:nvPicPr>
          <p:cNvPr id="18436" name="Picture 7" descr="bd19923_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1" y="2209800"/>
            <a:ext cx="3444875" cy="2286000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2502" y="2425909"/>
            <a:ext cx="4572000" cy="38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Parents 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Teacher 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Home &amp; School 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Student Representatives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Community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Principal</a:t>
            </a:r>
          </a:p>
          <a:p>
            <a:pPr>
              <a:lnSpc>
                <a:spcPct val="8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DEC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1366" y="510014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CA" sz="5400" b="1" u="sng" dirty="0"/>
              <a:t>OPEN </a:t>
            </a:r>
            <a:r>
              <a:rPr lang="en-CA" sz="5400" b="1" u="sng" dirty="0" err="1"/>
              <a:t>HOuse</a:t>
            </a:r>
            <a:endParaRPr lang="en-CA" sz="5400" b="1" u="sng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9745" y="1803042"/>
            <a:ext cx="11572406" cy="4951828"/>
          </a:xfrm>
        </p:spPr>
        <p:txBody>
          <a:bodyPr>
            <a:normAutofit lnSpcReduction="10000"/>
          </a:bodyPr>
          <a:lstStyle/>
          <a:p>
            <a:r>
              <a:rPr lang="en-CA" sz="4800" dirty="0"/>
              <a:t>Slideshow</a:t>
            </a:r>
          </a:p>
          <a:p>
            <a:r>
              <a:rPr lang="en-CA" sz="4800" dirty="0"/>
              <a:t>Questions and Answers</a:t>
            </a:r>
          </a:p>
          <a:p>
            <a:r>
              <a:rPr lang="en-CA" sz="4800" dirty="0"/>
              <a:t>Posted to Website                             	1) Recording of this Session</a:t>
            </a:r>
          </a:p>
          <a:p>
            <a:pPr marL="0" indent="0">
              <a:buNone/>
            </a:pPr>
            <a:r>
              <a:rPr lang="en-CA" sz="4800" dirty="0"/>
              <a:t>	2) Teacher Video Greetings</a:t>
            </a:r>
          </a:p>
          <a:p>
            <a:pPr marL="0" indent="0">
              <a:buNone/>
            </a:pPr>
            <a:r>
              <a:rPr lang="en-CA" sz="4800" dirty="0"/>
              <a:t>	3) PowerPoints of sessions   </a:t>
            </a:r>
          </a:p>
          <a:p>
            <a:pPr marL="0" indent="0">
              <a:buNone/>
            </a:pPr>
            <a:r>
              <a:rPr lang="en-CA" sz="4800"/>
              <a:t>        traditionally </a:t>
            </a:r>
            <a:r>
              <a:rPr lang="en-CA" sz="4800" dirty="0"/>
              <a:t>offered face-to-face.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01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CA" sz="2800" b="1" dirty="0">
                <a:latin typeface="Arial" pitchFamily="34" charset="0"/>
                <a:cs typeface="Arial" pitchFamily="34" charset="0"/>
              </a:rPr>
              <a:t>Parent positions are filled during elections held in the school in September (September 24 at 6:00)</a:t>
            </a:r>
          </a:p>
          <a:p>
            <a:pPr marL="291179" indent="-291179">
              <a:buNone/>
              <a:defRPr/>
            </a:pPr>
            <a:endParaRPr lang="en-CA" sz="2800" b="1" dirty="0">
              <a:latin typeface="Arial" pitchFamily="34" charset="0"/>
              <a:cs typeface="Arial" pitchFamily="34" charset="0"/>
            </a:endParaRPr>
          </a:p>
          <a:p>
            <a:pPr marL="291179" indent="-291179">
              <a:buNone/>
              <a:defRPr/>
            </a:pPr>
            <a:r>
              <a:rPr lang="en-CA" sz="2800" b="1" dirty="0">
                <a:latin typeface="Arial" pitchFamily="34" charset="0"/>
                <a:cs typeface="Arial" pitchFamily="34" charset="0"/>
              </a:rPr>
              <a:t>Parent members are elected for a three-year term.  </a:t>
            </a:r>
          </a:p>
          <a:p>
            <a:pPr marL="291179" indent="-291179">
              <a:buNone/>
              <a:defRPr/>
            </a:pPr>
            <a:endParaRPr lang="en-CA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CA" sz="2800" b="1" dirty="0">
                <a:latin typeface="Arial" pitchFamily="34" charset="0"/>
                <a:cs typeface="Arial" pitchFamily="34" charset="0"/>
              </a:rPr>
              <a:t>Only parents of students enrolled in the school are eligible to nominate candidates and vote for ‘parent members’.  </a:t>
            </a:r>
          </a:p>
          <a:p>
            <a:pPr marL="0" indent="0">
              <a:buNone/>
              <a:defRPr/>
            </a:pPr>
            <a:endParaRPr lang="en-CA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CA" sz="2800" b="1" dirty="0">
                <a:latin typeface="Arial" pitchFamily="34" charset="0"/>
                <a:cs typeface="Arial" pitchFamily="34" charset="0"/>
              </a:rPr>
              <a:t>The PSSC has between 6 and 12 members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CA" sz="4400" dirty="0"/>
              <a:t>Parent Member Elections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Advise the Principal on education and policy issues</a:t>
            </a: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Work with the Principal to develop and monitor the School Improvement Plan</a:t>
            </a: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Review the School Report Card results</a:t>
            </a: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Participate in hiring and performance evaluations of  Principal and Vice-Principal, at the request of the Superintendent</a:t>
            </a: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Communicate with the DEC on PSSC matters</a:t>
            </a:r>
            <a:endParaRPr lang="en-CA" sz="24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PSSC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CA"/>
              <a:t>The PSSC will: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Focus on collective needs of the students</a:t>
            </a:r>
          </a:p>
          <a:p>
            <a:pPr>
              <a:lnSpc>
                <a:spcPct val="80000"/>
              </a:lnSpc>
            </a:pPr>
            <a:endParaRPr lang="en-US" sz="10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Promote open and effective communications</a:t>
            </a:r>
          </a:p>
          <a:p>
            <a:pPr>
              <a:lnSpc>
                <a:spcPct val="80000"/>
              </a:lnSpc>
            </a:pPr>
            <a:endParaRPr lang="en-US" sz="10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Commit to collaboration and partnerships</a:t>
            </a:r>
          </a:p>
          <a:p>
            <a:pPr>
              <a:lnSpc>
                <a:spcPct val="80000"/>
              </a:lnSpc>
            </a:pPr>
            <a:endParaRPr lang="en-US" sz="10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Encourage parental involvement</a:t>
            </a:r>
          </a:p>
          <a:p>
            <a:pPr>
              <a:lnSpc>
                <a:spcPct val="80000"/>
              </a:lnSpc>
            </a:pPr>
            <a:endParaRPr lang="en-US" sz="10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Establish and follow a conflict resolution mechanism</a:t>
            </a:r>
          </a:p>
          <a:p>
            <a:pPr>
              <a:lnSpc>
                <a:spcPct val="80000"/>
              </a:lnSpc>
            </a:pPr>
            <a:endParaRPr lang="en-US" sz="10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Be guided by the School Mission Statement</a:t>
            </a:r>
          </a:p>
          <a:p>
            <a:pPr>
              <a:lnSpc>
                <a:spcPct val="80000"/>
              </a:lnSpc>
            </a:pPr>
            <a:endParaRPr lang="en-US" sz="10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Use democratic principles</a:t>
            </a:r>
          </a:p>
          <a:p>
            <a:pPr>
              <a:buFont typeface="Arial" charset="0"/>
              <a:buNone/>
            </a:pPr>
            <a:endParaRPr lang="en-CA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Commitment and Conduct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en-CA" sz="11200" dirty="0">
                <a:cs typeface="Arial" pitchFamily="34" charset="0"/>
              </a:rPr>
              <a:t>PSSC Members commit to:</a:t>
            </a:r>
          </a:p>
          <a:p>
            <a:pPr>
              <a:buNone/>
              <a:defRPr/>
            </a:pPr>
            <a:endParaRPr lang="en-CA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Prioritize the education and best interest of  all students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Limit discussions to matters of concern to the whole school community</a:t>
            </a:r>
          </a:p>
          <a:p>
            <a:pPr marL="119063" indent="-119063">
              <a:buNone/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Promote high standards of ethical practice 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Respect other PSSC members’ roles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CA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Commitment and Conduct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2608"/>
            <a:ext cx="10820400" cy="4880797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en-CA" sz="11200" dirty="0">
                <a:cs typeface="Arial" pitchFamily="34" charset="0"/>
              </a:rPr>
              <a:t>PSSC Members commit to:</a:t>
            </a:r>
          </a:p>
          <a:p>
            <a:pPr>
              <a:buNone/>
              <a:defRPr/>
            </a:pPr>
            <a:endParaRPr lang="en-CA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Are honest and discreet in discussions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Never disclose confidential information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Declare any conflict of interest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Encourage a positive atmosphere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 marL="119063" indent="-119063">
              <a:defRPr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Use appropriate communication channels when questions/concerns arise</a:t>
            </a:r>
          </a:p>
          <a:p>
            <a:pPr marL="119063" indent="-119063">
              <a:defRPr/>
            </a:pP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CA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95600" y="449580"/>
            <a:ext cx="8610600" cy="12930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Commitment and Conduct	</a:t>
            </a:r>
          </a:p>
        </p:txBody>
      </p:sp>
    </p:spTree>
    <p:extLst>
      <p:ext uri="{BB962C8B-B14F-4D97-AF65-F5344CB8AC3E}">
        <p14:creationId xmlns:p14="http://schemas.microsoft.com/office/powerpoint/2010/main" val="271392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October of each year:</a:t>
            </a:r>
          </a:p>
          <a:p>
            <a:pPr marL="609600" indent="-609600"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CHAIR: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appointed by the PSSC and must be a parent member</a:t>
            </a:r>
          </a:p>
          <a:p>
            <a:pPr marL="609600" indent="-609600"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VICE CHAIR: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may also be appointed, to assume the duties of the Chair should s/he be unable to perform duties</a:t>
            </a:r>
          </a:p>
          <a:p>
            <a:pPr marL="0" indent="0"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CA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PSSC Officers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Jeanette Garland (chair) 		Charisma Farrell (student rep)</a:t>
            </a:r>
          </a:p>
          <a:p>
            <a:r>
              <a:rPr lang="en-US" sz="2600" b="1" dirty="0"/>
              <a:t>Rob Simpson (parent rep)		Andrea Cronkhite (teacher rep)</a:t>
            </a:r>
          </a:p>
          <a:p>
            <a:r>
              <a:rPr lang="en-US" sz="2600" b="1" dirty="0"/>
              <a:t>Stacey Clark (parent rep)		Sandra Clark (parent rep)</a:t>
            </a:r>
          </a:p>
          <a:p>
            <a:r>
              <a:rPr lang="en-US" sz="2600" b="1" dirty="0"/>
              <a:t>Marla Calder (parent rep)		Nina Cormier (parent rep)</a:t>
            </a:r>
          </a:p>
          <a:p>
            <a:r>
              <a:rPr lang="en-US" sz="2600" b="1" dirty="0"/>
              <a:t>Sean Newlands (principal)		Andrea Hull </a:t>
            </a:r>
            <a:r>
              <a:rPr lang="en-US" sz="2800" b="1" dirty="0"/>
              <a:t>(parent rep)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NHS PSSC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CC29F-D80A-4AEF-995B-FB5203A97F22}"/>
              </a:ext>
            </a:extLst>
          </p:cNvPr>
          <p:cNvSpPr txBox="1"/>
          <p:nvPr/>
        </p:nvSpPr>
        <p:spPr>
          <a:xfrm>
            <a:off x="869430" y="5021705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would love to see your name added to this list! Please contact Mr. Newlands or Jeanette Garland </a:t>
            </a:r>
          </a:p>
          <a:p>
            <a:r>
              <a:rPr lang="en-US" sz="3200" b="1" dirty="0"/>
              <a:t>if interested.</a:t>
            </a:r>
          </a:p>
        </p:txBody>
      </p:sp>
    </p:spTree>
    <p:extLst>
      <p:ext uri="{BB962C8B-B14F-4D97-AF65-F5344CB8AC3E}">
        <p14:creationId xmlns:p14="http://schemas.microsoft.com/office/powerpoint/2010/main" val="239634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1366" y="510014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CA" sz="5400" b="1" u="sng" dirty="0"/>
              <a:t>COVID-19 PROTOCOLS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5800" y="1803042"/>
            <a:ext cx="10820400" cy="4951828"/>
          </a:xfrm>
        </p:spPr>
        <p:txBody>
          <a:bodyPr>
            <a:normAutofit/>
          </a:bodyPr>
          <a:lstStyle/>
          <a:p>
            <a:r>
              <a:rPr lang="en-CA" sz="4800" dirty="0"/>
              <a:t>Attendance Plan</a:t>
            </a:r>
          </a:p>
          <a:p>
            <a:r>
              <a:rPr lang="en-CA" sz="4800" dirty="0"/>
              <a:t>Physical Distancing</a:t>
            </a:r>
          </a:p>
          <a:p>
            <a:r>
              <a:rPr lang="en-CA" sz="4800" dirty="0"/>
              <a:t>Community Masks</a:t>
            </a:r>
          </a:p>
          <a:p>
            <a:r>
              <a:rPr lang="en-CA" sz="4800" dirty="0"/>
              <a:t>Hand Sanitizing</a:t>
            </a:r>
          </a:p>
          <a:p>
            <a:r>
              <a:rPr lang="en-CA" sz="4800" dirty="0"/>
              <a:t>Disinfecting</a:t>
            </a:r>
          </a:p>
          <a:p>
            <a:r>
              <a:rPr lang="en-CA" sz="4800" dirty="0"/>
              <a:t>Busses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512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1565" y="510014"/>
            <a:ext cx="11755575" cy="1293028"/>
          </a:xfrm>
        </p:spPr>
        <p:txBody>
          <a:bodyPr>
            <a:noAutofit/>
          </a:bodyPr>
          <a:lstStyle/>
          <a:p>
            <a:pPr algn="l"/>
            <a:r>
              <a:rPr lang="en-CA" b="1" u="sng" dirty="0"/>
              <a:t>Attendance, snow days and Holidays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5800" y="1803042"/>
            <a:ext cx="10820400" cy="4951828"/>
          </a:xfrm>
        </p:spPr>
        <p:txBody>
          <a:bodyPr>
            <a:normAutofit fontScale="77500" lnSpcReduction="20000"/>
          </a:bodyPr>
          <a:lstStyle/>
          <a:p>
            <a:r>
              <a:rPr lang="en-CA" sz="4800" dirty="0"/>
              <a:t>A cohort of students will not attend school twice in a row. The rotation will always continue.</a:t>
            </a:r>
          </a:p>
          <a:p>
            <a:r>
              <a:rPr lang="en-CA" sz="4800" dirty="0"/>
              <a:t>If Thanksgiving Monday was for Day 1 students, then Day 1 students will come Tuesday instead.</a:t>
            </a:r>
          </a:p>
          <a:p>
            <a:r>
              <a:rPr lang="en-CA" sz="4800" dirty="0"/>
              <a:t>If Wednesday was meant to be Day 2, but there is a snow day, then Thursday will be Day 2.</a:t>
            </a:r>
          </a:p>
          <a:p>
            <a:r>
              <a:rPr lang="en-CA" sz="4800" dirty="0"/>
              <a:t>This ensures both groups of students will be learning at the </a:t>
            </a:r>
            <a:r>
              <a:rPr lang="en-CA" sz="4800"/>
              <a:t>same pace.</a:t>
            </a:r>
            <a:endParaRPr lang="en-CA" sz="48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243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NHS Communication: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/>
          </a:bodyPr>
          <a:lstStyle/>
          <a:p>
            <a:r>
              <a:rPr lang="en-CA" sz="4400" b="1" dirty="0"/>
              <a:t>School Messenger </a:t>
            </a:r>
            <a:r>
              <a:rPr lang="en-CA" sz="4400" dirty="0"/>
              <a:t>– System which calls and emails home automatically at the end of the day if a student is absent for any classes. Also used to send out information such as school policies, school cancelations, and other important announcements.</a:t>
            </a:r>
          </a:p>
          <a:p>
            <a:r>
              <a:rPr lang="en-CA" sz="4400" dirty="0"/>
              <a:t>School Website: </a:t>
            </a:r>
            <a:r>
              <a:rPr lang="en-CA" sz="4400" b="1" dirty="0">
                <a:solidFill>
                  <a:srgbClr val="FF0000"/>
                </a:solidFill>
              </a:rPr>
              <a:t>nhs.nbed.nb.ca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5486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E31B-7525-4299-AFD5-62D6C3C6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2193" y="474424"/>
            <a:ext cx="8610600" cy="1293028"/>
          </a:xfrm>
        </p:spPr>
        <p:txBody>
          <a:bodyPr/>
          <a:lstStyle/>
          <a:p>
            <a:r>
              <a:rPr lang="en-CA" dirty="0"/>
              <a:t>NHS Communication: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6277-DFAF-4091-AE35-FD555E25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85" y="1564973"/>
            <a:ext cx="10820400" cy="4818603"/>
          </a:xfrm>
        </p:spPr>
        <p:txBody>
          <a:bodyPr>
            <a:normAutofit/>
          </a:bodyPr>
          <a:lstStyle/>
          <a:p>
            <a:r>
              <a:rPr lang="en-US" sz="3200" dirty="0"/>
              <a:t>Social Media : Twitter accounts, Facebook, Instagram</a:t>
            </a:r>
          </a:p>
          <a:p>
            <a:r>
              <a:rPr lang="en-US" sz="3200" dirty="0"/>
              <a:t>NHS Administration (@NackawicA) – Twitter</a:t>
            </a:r>
          </a:p>
          <a:p>
            <a:pPr marL="0" indent="0">
              <a:buNone/>
            </a:pPr>
            <a:r>
              <a:rPr lang="en-US" sz="3200" dirty="0"/>
              <a:t>				 (</a:t>
            </a:r>
            <a:r>
              <a:rPr lang="en-US" sz="3200" dirty="0" err="1"/>
              <a:t>nhsadmin</a:t>
            </a:r>
            <a:r>
              <a:rPr lang="en-US" sz="3200" dirty="0"/>
              <a:t>) - Instagram</a:t>
            </a:r>
          </a:p>
          <a:p>
            <a:r>
              <a:rPr lang="en-US" sz="3200" dirty="0"/>
              <a:t>Nackawic High School Administration Facebook Page</a:t>
            </a:r>
          </a:p>
          <a:p>
            <a:r>
              <a:rPr lang="en-US" sz="3200" dirty="0"/>
              <a:t>NHS Grad Class (Facebook)</a:t>
            </a:r>
          </a:p>
          <a:p>
            <a:r>
              <a:rPr lang="en-US" sz="3200" dirty="0"/>
              <a:t>NHS Guidance (@NackawicGuidance) – Twitter</a:t>
            </a:r>
          </a:p>
          <a:p>
            <a:r>
              <a:rPr lang="en-US" sz="3200" dirty="0"/>
              <a:t>Many other as well (Student Leadership, Fine Arts…)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E31B-7525-4299-AFD5-62D6C3C6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3275" y="474424"/>
            <a:ext cx="8610600" cy="1293028"/>
          </a:xfrm>
        </p:spPr>
        <p:txBody>
          <a:bodyPr/>
          <a:lstStyle/>
          <a:p>
            <a:r>
              <a:rPr lang="en-CA" b="1" dirty="0"/>
              <a:t>Graduation Requirements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6277-DFAF-4091-AE35-FD555E25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85" y="1564973"/>
            <a:ext cx="11576154" cy="481860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New graduation requirements for current Grade 10 students and for every year thereafter.</a:t>
            </a:r>
          </a:p>
          <a:p>
            <a:r>
              <a:rPr lang="en-US" sz="4000" dirty="0"/>
              <a:t>18 credits required</a:t>
            </a:r>
          </a:p>
          <a:p>
            <a:r>
              <a:rPr lang="en-US" sz="4000" dirty="0"/>
              <a:t>Number, Relations and Functions 10 is a new credit course….the only one at Grade 10</a:t>
            </a:r>
          </a:p>
          <a:p>
            <a:r>
              <a:rPr lang="en-US" sz="4000" dirty="0"/>
              <a:t>Students who do not take NRF 10 must take Finance and Workplace Math 110 and 120.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8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Live Parent and Student Portals: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 fontScale="92500" lnSpcReduction="10000"/>
          </a:bodyPr>
          <a:lstStyle/>
          <a:p>
            <a:r>
              <a:rPr lang="en-CA" sz="4400" b="1" dirty="0"/>
              <a:t>Parents can sign up for the Live Portal to get up-to-date grade and attendance data for their children.</a:t>
            </a:r>
          </a:p>
          <a:p>
            <a:r>
              <a:rPr lang="en-CA" sz="4400" b="1" dirty="0"/>
              <a:t>New this year….Students will also be able to access their own grade and attendance data using the Live Portal.</a:t>
            </a:r>
          </a:p>
          <a:p>
            <a:r>
              <a:rPr lang="en-CA" sz="4400" b="1" dirty="0"/>
              <a:t>If you signed up in the passed, your account should still work. You will need access codes for new Grade 9 students.</a:t>
            </a:r>
          </a:p>
          <a:p>
            <a:r>
              <a:rPr lang="en-CA" sz="4400" b="1" dirty="0"/>
              <a:t>Contact the office to sign up.</a:t>
            </a:r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345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159066"/>
            <a:ext cx="11068318" cy="1293028"/>
          </a:xfrm>
        </p:spPr>
        <p:txBody>
          <a:bodyPr/>
          <a:lstStyle/>
          <a:p>
            <a:pPr algn="l"/>
            <a:r>
              <a:rPr lang="en-CA" dirty="0"/>
              <a:t>Bring your own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5475440"/>
          </a:xfrm>
        </p:spPr>
        <p:txBody>
          <a:bodyPr>
            <a:normAutofit/>
          </a:bodyPr>
          <a:lstStyle/>
          <a:p>
            <a:r>
              <a:rPr lang="en-CA" sz="4400" dirty="0"/>
              <a:t>All students in all New Brunswick High Schools can now access the school </a:t>
            </a:r>
            <a:r>
              <a:rPr lang="en-CA" sz="4400" dirty="0" err="1"/>
              <a:t>WiFi</a:t>
            </a:r>
            <a:r>
              <a:rPr lang="en-CA" sz="4400" dirty="0"/>
              <a:t> network on their devices.</a:t>
            </a:r>
          </a:p>
          <a:p>
            <a:pPr marL="0" indent="0">
              <a:buNone/>
            </a:pPr>
            <a:endParaRPr lang="en-CA" sz="4400" dirty="0"/>
          </a:p>
          <a:p>
            <a:r>
              <a:rPr lang="en-CA" sz="4400" dirty="0"/>
              <a:t>Nackawic High School has been doing this for two years already, so we are ahead of the game </a:t>
            </a:r>
            <a:r>
              <a:rPr lang="en-CA" sz="4400" dirty="0">
                <a:sym typeface="Wingdings" panose="05000000000000000000" pitchFamily="2" charset="2"/>
              </a:rPr>
              <a:t></a:t>
            </a:r>
            <a:endParaRPr lang="en-CA" sz="4400" dirty="0"/>
          </a:p>
          <a:p>
            <a:pPr marL="0" indent="0">
              <a:buNone/>
            </a:pPr>
            <a:endParaRPr lang="en-CA" sz="4400" b="1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9086435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Announcements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691BCF6C37FDA74AAF3E8DD3D5697366" ma:contentTypeVersion="9" ma:contentTypeDescription="" ma:contentTypeScope="" ma:versionID="e783b0d4510449776ec84370afca1aee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9b359c97e181732c9038fe36e7fdc142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A367E4-08E1-4DF9-B25A-1FA2B8D9ED9F}"/>
</file>

<file path=customXml/itemProps2.xml><?xml version="1.0" encoding="utf-8"?>
<ds:datastoreItem xmlns:ds="http://schemas.openxmlformats.org/officeDocument/2006/customXml" ds:itemID="{B984EDB2-CD9F-4A60-8E03-5E2F9EE0E7F0}"/>
</file>

<file path=customXml/itemProps3.xml><?xml version="1.0" encoding="utf-8"?>
<ds:datastoreItem xmlns:ds="http://schemas.openxmlformats.org/officeDocument/2006/customXml" ds:itemID="{10FD2FA6-DC14-4BCD-BD11-C1113F7B8866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3389</TotalTime>
  <Words>1370</Words>
  <Application>Microsoft Office PowerPoint</Application>
  <PresentationFormat>Widescreen</PresentationFormat>
  <Paragraphs>196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Vapor Trail</vt:lpstr>
      <vt:lpstr>Nackawic High school</vt:lpstr>
      <vt:lpstr>OPEN HOuse</vt:lpstr>
      <vt:lpstr>COVID-19 PROTOCOLS</vt:lpstr>
      <vt:lpstr>Attendance, snow days and Holidays</vt:lpstr>
      <vt:lpstr>NHS Communication:</vt:lpstr>
      <vt:lpstr>NHS Communication:</vt:lpstr>
      <vt:lpstr>Graduation Requirements</vt:lpstr>
      <vt:lpstr>Live Parent and Student Portals:</vt:lpstr>
      <vt:lpstr>Bring your own device</vt:lpstr>
      <vt:lpstr>Guidance</vt:lpstr>
      <vt:lpstr>Guidance</vt:lpstr>
      <vt:lpstr>GRAD CLASS</vt:lpstr>
      <vt:lpstr>School Clothing</vt:lpstr>
      <vt:lpstr>Microsoft 365</vt:lpstr>
      <vt:lpstr>School Cash ONline</vt:lpstr>
      <vt:lpstr>PowerPoint Presentation</vt:lpstr>
      <vt:lpstr>School Cash ONline</vt:lpstr>
      <vt:lpstr>PowerPoint Presentation</vt:lpstr>
      <vt:lpstr>PSSC Members and Participants</vt:lpstr>
      <vt:lpstr>PowerPoint Presentation</vt:lpstr>
      <vt:lpstr>PSSC Contributions</vt:lpstr>
      <vt:lpstr>Commitment and Conduct </vt:lpstr>
      <vt:lpstr>Commitment and Conduct </vt:lpstr>
      <vt:lpstr>Commitment and Conduct </vt:lpstr>
      <vt:lpstr>PSSC Officers</vt:lpstr>
      <vt:lpstr>NHS PSSC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Nackawic High school</dc:title>
  <dc:creator>Inch, Kevin (ASD-W)</dc:creator>
  <cp:lastModifiedBy>Newlands, Sean (ASD-W)</cp:lastModifiedBy>
  <cp:revision>29</cp:revision>
  <dcterms:created xsi:type="dcterms:W3CDTF">2017-09-28T12:47:49Z</dcterms:created>
  <dcterms:modified xsi:type="dcterms:W3CDTF">2020-09-10T19:02:05Z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0x010100F2A1E1E4D320C749A22EC3F91FD053D600691BCF6C37FDA74AAF3E8DD3D5697366</vt:lpwstr>
  </property>
</Properties>
</file>