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668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56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565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2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2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71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57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4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2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35232-8E43-409F-9B8B-0692E6607838}" type="datetimeFigureOut">
              <a:rPr lang="en-US" smtClean="0"/>
              <a:t>6/22/2021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AE30F-7338-4399-A6BE-7C0C5E8D3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45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ransgriot.blogspot.com/2019/08/welcome-back-to-school-2019-2020-tblgq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D379C-D64C-4EBD-A171-5EBF74922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0" y="3492484"/>
            <a:ext cx="5943600" cy="105307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NMS School supplies list 1FI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2E7F747C-AB7B-4F8A-A8DA-E8422118D1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441434"/>
            <a:ext cx="6858000" cy="258318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775AE99-AFBE-46D9-998D-1019B4470E80}"/>
              </a:ext>
            </a:extLst>
          </p:cNvPr>
          <p:cNvSpPr txBox="1"/>
          <p:nvPr/>
        </p:nvSpPr>
        <p:spPr>
          <a:xfrm>
            <a:off x="514350" y="5013434"/>
            <a:ext cx="58293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Dear NMS families,</a:t>
            </a: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We look forward to meeting your little ones in grade 1FI! Here are a few things needed for the first day back:</a:t>
            </a: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$50 school fee which teachers use to buy student school supplies.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backpack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lunchbox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pair of non-marking indoor shoes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Two boxes of Kleenex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</a:t>
            </a:r>
            <a:r>
              <a:rPr lang="en-US" dirty="0" err="1">
                <a:latin typeface="Cavolini" panose="03000502040302020204" pitchFamily="66" charset="0"/>
                <a:cs typeface="Cavolini" panose="03000502040302020204" pitchFamily="66" charset="0"/>
              </a:rPr>
              <a:t>waterbottle</a:t>
            </a: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large box of Ziploc bags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small box of Ziploc bags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A pair of earbuds/earphones (</a:t>
            </a:r>
            <a:r>
              <a:rPr lang="en-US" dirty="0" err="1">
                <a:latin typeface="Cavolini" panose="03000502040302020204" pitchFamily="66" charset="0"/>
                <a:cs typeface="Cavolini" panose="03000502040302020204" pitchFamily="66" charset="0"/>
              </a:rPr>
              <a:t>dollarstore</a:t>
            </a:r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 is a good place to look for these)</a:t>
            </a:r>
          </a:p>
          <a:p>
            <a:pPr marL="285750" indent="-285750">
              <a:buFontTx/>
              <a:buChar char="-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pPr marL="285750" indent="-285750">
              <a:buFontTx/>
              <a:buChar char="-"/>
            </a:pPr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It’s going to be a great year!</a:t>
            </a:r>
          </a:p>
          <a:p>
            <a:endParaRPr lang="en-US" dirty="0">
              <a:latin typeface="Cavolini" panose="03000502040302020204" pitchFamily="66" charset="0"/>
              <a:cs typeface="Cavolini" panose="03000502040302020204" pitchFamily="66" charset="0"/>
            </a:endParaRPr>
          </a:p>
          <a:p>
            <a:r>
              <a:rPr lang="en-US" dirty="0">
                <a:latin typeface="Cavolini" panose="03000502040302020204" pitchFamily="66" charset="0"/>
                <a:cs typeface="Cavolini" panose="03000502040302020204" pitchFamily="66" charset="0"/>
              </a:rPr>
              <a:t>Grade 1FI team</a:t>
            </a:r>
          </a:p>
        </p:txBody>
      </p:sp>
    </p:spTree>
    <p:extLst>
      <p:ext uri="{BB962C8B-B14F-4D97-AF65-F5344CB8AC3E}">
        <p14:creationId xmlns:p14="http://schemas.microsoft.com/office/powerpoint/2010/main" val="193026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D6CA9A10FB1ECA45B449450509F2B259" ma:contentTypeVersion="9" ma:contentTypeDescription="" ma:contentTypeScope="" ma:versionID="fd21ec38df70be9d8a336910431c5db8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768a25a1ad91e94804302c2a53dfd374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 ma:readOnly="false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Class Supply Lists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7AB0E9-C65E-4629-A442-966850782E65}"/>
</file>

<file path=customXml/itemProps2.xml><?xml version="1.0" encoding="utf-8"?>
<ds:datastoreItem xmlns:ds="http://schemas.openxmlformats.org/officeDocument/2006/customXml" ds:itemID="{5C939442-820D-47A5-88CF-5FB22C12056B}"/>
</file>

<file path=customXml/itemProps3.xml><?xml version="1.0" encoding="utf-8"?>
<ds:datastoreItem xmlns:ds="http://schemas.openxmlformats.org/officeDocument/2006/customXml" ds:itemID="{60D5824C-2B2B-473E-84A7-FC81FB3C49E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102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Cavolini</vt:lpstr>
      <vt:lpstr>Office Theme</vt:lpstr>
      <vt:lpstr>NMS School supplies list 1FI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NMS School supplies list for 1FI</dc:title>
  <dc:creator>Frenette, Jamie (ASD-W)</dc:creator>
  <cp:lastModifiedBy>Burns, Jason     (ASD-W)</cp:lastModifiedBy>
  <cp:revision>2</cp:revision>
  <dcterms:created xsi:type="dcterms:W3CDTF">2021-06-22T10:57:04Z</dcterms:created>
  <dcterms:modified xsi:type="dcterms:W3CDTF">2021-06-22T15:09:09Z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0x010100F2A1E1E4D320C749A22EC3F91FD053D600D6CA9A10FB1ECA45B449450509F2B259</vt:lpwstr>
  </property>
</Properties>
</file>