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5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6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5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6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2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2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1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7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4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2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35232-8E43-409F-9B8B-0692E660783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E30F-7338-4399-A6BE-7C0C5E8D3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5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griot.blogspot.com/2019/08/welcome-back-to-school-2019-2020-tblgq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D379C-D64C-4EBD-A171-5EBF74922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" y="3492484"/>
            <a:ext cx="5943600" cy="105307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NMS School supplies list 1FI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2E7F747C-AB7B-4F8A-A8DA-E8422118D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441434"/>
            <a:ext cx="6858000" cy="25831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75AE99-AFBE-46D9-998D-1019B4470E80}"/>
              </a:ext>
            </a:extLst>
          </p:cNvPr>
          <p:cNvSpPr txBox="1"/>
          <p:nvPr/>
        </p:nvSpPr>
        <p:spPr>
          <a:xfrm>
            <a:off x="514350" y="5013434"/>
            <a:ext cx="58293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Dear NMS families,</a:t>
            </a:r>
          </a:p>
          <a:p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We look forward to meeting your little ones in grade 1FI! Here are a few things needed for the first day back:</a:t>
            </a:r>
          </a:p>
          <a:p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$50 school fee which teachers use to buy student school supplies.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backpack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lunchbox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pair of non-marking indoor shoes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Two boxes of Kleenex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</a:t>
            </a:r>
            <a:r>
              <a:rPr lang="en-US" dirty="0" err="1">
                <a:latin typeface="Cavolini" panose="03000502040302020204" pitchFamily="66" charset="0"/>
                <a:cs typeface="Cavolini" panose="03000502040302020204" pitchFamily="66" charset="0"/>
              </a:rPr>
              <a:t>waterbottle</a:t>
            </a: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large box of Ziploc bags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small box of Ziploc bags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pair of earbuds/earphones (</a:t>
            </a:r>
            <a:r>
              <a:rPr lang="en-US" dirty="0" err="1">
                <a:latin typeface="Cavolini" panose="03000502040302020204" pitchFamily="66" charset="0"/>
                <a:cs typeface="Cavolini" panose="03000502040302020204" pitchFamily="66" charset="0"/>
              </a:rPr>
              <a:t>dollarstore</a:t>
            </a: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 is a good place to look for these)</a:t>
            </a:r>
          </a:p>
          <a:p>
            <a:pPr marL="285750" indent="-285750">
              <a:buFontTx/>
              <a:buChar char="-"/>
            </a:pP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It’s going to be a great year!</a:t>
            </a:r>
          </a:p>
          <a:p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Grade 1FI team</a:t>
            </a:r>
          </a:p>
        </p:txBody>
      </p:sp>
    </p:spTree>
    <p:extLst>
      <p:ext uri="{BB962C8B-B14F-4D97-AF65-F5344CB8AC3E}">
        <p14:creationId xmlns:p14="http://schemas.microsoft.com/office/powerpoint/2010/main" val="1930269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 Categories" ma:contentTypeID="0x010100F2A1E1E4D320C749A22EC3F91FD053D600D6CA9A10FB1ECA45B449450509F2B259" ma:contentTypeVersion="9" ma:contentTypeDescription="" ma:contentTypeScope="" ma:versionID="fd21ec38df70be9d8a336910431c5db8">
  <xsd:schema xmlns:xsd="http://www.w3.org/2001/XMLSchema" xmlns:xs="http://www.w3.org/2001/XMLSchema" xmlns:p="http://schemas.microsoft.com/office/2006/metadata/properties" xmlns:ns1="http://schemas.microsoft.com/sharepoint/v3" xmlns:ns2="1e050540-abf7-4cd0-9094-0488f67136b7" targetNamespace="http://schemas.microsoft.com/office/2006/metadata/properties" ma:root="true" ma:fieldsID="768a25a1ad91e94804302c2a53dfd374" ns1:_="" ns2:_="">
    <xsd:import namespace="http://schemas.microsoft.com/sharepoint/v3"/>
    <xsd:import namespace="1e050540-abf7-4cd0-9094-0488f67136b7"/>
    <xsd:element name="properties">
      <xsd:complexType>
        <xsd:sequence>
          <xsd:element name="documentManagement">
            <xsd:complexType>
              <xsd:all>
                <xsd:element ref="ns2:DocumentCategories"/>
                <xsd:element ref="ns2:DocumentForm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hidden="true" ma:internalName="PublishingStartDate" ma:readOnly="false">
      <xsd:simpleType>
        <xsd:restriction base="dms:Unknown"/>
      </xsd:simpleType>
    </xsd:element>
    <xsd:element name="PublishingExpirationDate" ma:index="11" nillable="true" ma:displayName="Scheduling End Date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50540-abf7-4cd0-9094-0488f67136b7" elementFormDefault="qualified">
    <xsd:import namespace="http://schemas.microsoft.com/office/2006/documentManagement/types"/>
    <xsd:import namespace="http://schemas.microsoft.com/office/infopath/2007/PartnerControls"/>
    <xsd:element name="DocumentCategories" ma:index="8" ma:displayName="Document Categories" ma:format="Dropdown" ma:internalName="DocumentCategories" ma:readOnly="false">
      <xsd:simpleType>
        <xsd:restriction base="dms:Choice">
          <xsd:enumeration value="ABC Tips"/>
          <xsd:enumeration value="Agenda"/>
          <xsd:enumeration value="Alumni"/>
          <xsd:enumeration value="Announcements"/>
          <xsd:enumeration value="Annual Report"/>
          <xsd:enumeration value="Archived"/>
          <xsd:enumeration value="Assemblies"/>
          <xsd:enumeration value="Awards"/>
          <xsd:enumeration value="Bullying Information"/>
          <xsd:enumeration value="Cafeteria"/>
          <xsd:enumeration value="Calendar"/>
          <xsd:enumeration value="Class Supply Lists"/>
          <xsd:enumeration value="Clubs"/>
          <xsd:enumeration value="Community"/>
          <xsd:enumeration value="Covid Information"/>
          <xsd:enumeration value="Data &amp; Reports"/>
          <xsd:enumeration value="District"/>
          <xsd:enumeration value="Drama"/>
          <xsd:enumeration value="English"/>
          <xsd:enumeration value="Exams"/>
          <xsd:enumeration value="Fine Arts"/>
          <xsd:enumeration value="French"/>
          <xsd:enumeration value="Graduation"/>
          <xsd:enumeration value="Guidance-Course Selection"/>
          <xsd:enumeration value="Guidance-Information"/>
          <xsd:enumeration value="Guidance-Scholarships"/>
          <xsd:enumeration value="Handbook"/>
          <xsd:enumeration value="Health"/>
          <xsd:enumeration value="Home and School"/>
          <xsd:enumeration value="Homework"/>
          <xsd:enumeration value="Hot Lunch"/>
          <xsd:enumeration value="Humanities"/>
          <xsd:enumeration value="Literacy"/>
          <xsd:enumeration value="Math"/>
          <xsd:enumeration value="Memo"/>
          <xsd:enumeration value="Misc"/>
          <xsd:enumeration value="Newcomers"/>
          <xsd:enumeration value="Newsletter"/>
          <xsd:enumeration value="Parent Information"/>
          <xsd:enumeration value="Portal"/>
          <xsd:enumeration value="Potato Harvest"/>
          <xsd:enumeration value="Policy"/>
          <xsd:enumeration value="Post-Secondary"/>
          <xsd:enumeration value="PSSC"/>
          <xsd:enumeration value="Registration"/>
          <xsd:enumeration value="Resource"/>
          <xsd:enumeration value="Schedule"/>
          <xsd:enumeration value="School Connects Messages"/>
          <xsd:enumeration value="School Improvement Plan"/>
          <xsd:enumeration value="School Information"/>
          <xsd:enumeration value="School Merchandise"/>
          <xsd:enumeration value="School Messenger Message"/>
          <xsd:enumeration value="Science"/>
          <xsd:enumeration value="Sexual Health Services"/>
          <xsd:enumeration value="Special Project"/>
          <xsd:enumeration value="Sports"/>
          <xsd:enumeration value="Student-Information"/>
          <xsd:enumeration value="Summer School"/>
          <xsd:enumeration value="Yearbook"/>
          <xsd:enumeration value="Vocational"/>
          <xsd:enumeration value="Voicemail"/>
          <xsd:enumeration value="Volunteer"/>
          <xsd:enumeration value="Weather"/>
        </xsd:restriction>
      </xsd:simpleType>
    </xsd:element>
    <xsd:element name="DocumentForm" ma:index="9" ma:displayName="Document Form" ma:default="No" ma:description="Is this a form?" ma:format="Dropdown" ma:internalName="DocumentForm" ma:readOnly="false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Categories xmlns="1e050540-abf7-4cd0-9094-0488f67136b7">Class Supply Lists</DocumentCategories>
    <PublishingExpirationDate xmlns="http://schemas.microsoft.com/sharepoint/v3" xsi:nil="true"/>
    <DocumentForm xmlns="1e050540-abf7-4cd0-9094-0488f67136b7">No</DocumentForm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7AB0E9-C65E-4629-A442-966850782E65}"/>
</file>

<file path=customXml/itemProps2.xml><?xml version="1.0" encoding="utf-8"?>
<ds:datastoreItem xmlns:ds="http://schemas.openxmlformats.org/officeDocument/2006/customXml" ds:itemID="{5C939442-820D-47A5-88CF-5FB22C12056B}"/>
</file>

<file path=customXml/itemProps3.xml><?xml version="1.0" encoding="utf-8"?>
<ds:datastoreItem xmlns:ds="http://schemas.openxmlformats.org/officeDocument/2006/customXml" ds:itemID="{60D5824C-2B2B-473E-84A7-FC81FB3C49E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102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Cavolini</vt:lpstr>
      <vt:lpstr>Office Theme</vt:lpstr>
      <vt:lpstr>NMS School supplies list 1FI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NMS School supplies list for 1FI</dc:title>
  <dc:creator>Frenette, Jamie (ASD-W)</dc:creator>
  <cp:lastModifiedBy>Burns, Jason     (ASD-W)</cp:lastModifiedBy>
  <cp:revision>2</cp:revision>
  <dcterms:created xsi:type="dcterms:W3CDTF">2021-06-22T10:57:04Z</dcterms:created>
  <dcterms:modified xsi:type="dcterms:W3CDTF">2021-06-22T15:09:09Z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0x010100F2A1E1E4D320C749A22EC3F91FD053D600D6CA9A10FB1ECA45B449450509F2B259</vt:lpwstr>
  </property>
</Properties>
</file>