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>
        <p:scale>
          <a:sx n="66" d="100"/>
          <a:sy n="66" d="100"/>
        </p:scale>
        <p:origin x="220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65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31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23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7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6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47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56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87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46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0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07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DC23-D92A-4AA0-A0EB-42DCC5F42BB9}" type="datetimeFigureOut">
              <a:rPr lang="en-CA" smtClean="0"/>
              <a:t>2017-10-20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3F4B-F33C-4715-A257-12F1771D3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5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334" t="10593" r="30667" b="5852"/>
          <a:stretch/>
        </p:blipFill>
        <p:spPr>
          <a:xfrm>
            <a:off x="468628" y="845819"/>
            <a:ext cx="6000751" cy="7622575"/>
          </a:xfrm>
          <a:prstGeom prst="rect">
            <a:avLst/>
          </a:prstGeom>
        </p:spPr>
      </p:pic>
      <p:pic>
        <p:nvPicPr>
          <p:cNvPr id="5" name="couver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016" y="2470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80" t="12194" r="31139" b="6192"/>
          <a:stretch/>
        </p:blipFill>
        <p:spPr>
          <a:xfrm>
            <a:off x="281367" y="625033"/>
            <a:ext cx="6576633" cy="84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167" t="11481" r="31000" b="5556"/>
          <a:stretch/>
        </p:blipFill>
        <p:spPr>
          <a:xfrm>
            <a:off x="308610" y="662940"/>
            <a:ext cx="6224860" cy="7886700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46107" y="2927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666" t="10296" r="31000" b="5852"/>
          <a:stretch/>
        </p:blipFill>
        <p:spPr>
          <a:xfrm>
            <a:off x="400050" y="765810"/>
            <a:ext cx="6013634" cy="780669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0002" y="1898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833" t="11185" r="30667" b="6444"/>
          <a:stretch/>
        </p:blipFill>
        <p:spPr>
          <a:xfrm>
            <a:off x="262889" y="880110"/>
            <a:ext cx="6248921" cy="7932420"/>
          </a:xfrm>
          <a:prstGeom prst="rect">
            <a:avLst/>
          </a:prstGeo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4447" y="2698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067" t="11294" r="30971" b="6493"/>
          <a:stretch/>
        </p:blipFill>
        <p:spPr>
          <a:xfrm>
            <a:off x="428262" y="891250"/>
            <a:ext cx="6133613" cy="7674016"/>
          </a:xfrm>
          <a:prstGeom prst="rect">
            <a:avLst/>
          </a:prstGeo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4512" y="2763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74" t="12194" r="30633" b="5593"/>
          <a:stretch/>
        </p:blipFill>
        <p:spPr>
          <a:xfrm>
            <a:off x="474562" y="868101"/>
            <a:ext cx="6087186" cy="7650866"/>
          </a:xfrm>
          <a:prstGeom prst="rect">
            <a:avLst/>
          </a:prstGeo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34358" y="2300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236" t="12495" r="30971" b="6193"/>
          <a:stretch/>
        </p:blipFill>
        <p:spPr>
          <a:xfrm>
            <a:off x="208345" y="775505"/>
            <a:ext cx="6368727" cy="7917083"/>
          </a:xfrm>
          <a:prstGeom prst="rect">
            <a:avLst/>
          </a:prstGeom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9709" y="264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74" t="11594" r="30802" b="5593"/>
          <a:stretch/>
        </p:blipFill>
        <p:spPr>
          <a:xfrm>
            <a:off x="358814" y="787079"/>
            <a:ext cx="6170061" cy="7847634"/>
          </a:xfrm>
          <a:prstGeom prst="rect">
            <a:avLst/>
          </a:prstGeom>
        </p:spPr>
      </p:pic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43612" y="2997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74" t="11894" r="30971" b="5893"/>
          <a:stretch/>
        </p:blipFill>
        <p:spPr>
          <a:xfrm>
            <a:off x="266218" y="879676"/>
            <a:ext cx="6204708" cy="7870784"/>
          </a:xfrm>
          <a:prstGeom prst="rect">
            <a:avLst/>
          </a:prstGeom>
        </p:spPr>
      </p:pic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7051" y="3446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27FDAE8-791E-4901-9617-0C5A024C5AF2}"/>
</file>

<file path=customXml/itemProps2.xml><?xml version="1.0" encoding="utf-8"?>
<ds:datastoreItem xmlns:ds="http://schemas.openxmlformats.org/officeDocument/2006/customXml" ds:itemID="{AC5FEF84-023D-4B18-B6CE-0D096FF0FA11}"/>
</file>

<file path=customXml/itemProps3.xml><?xml version="1.0" encoding="utf-8"?>
<ds:datastoreItem xmlns:ds="http://schemas.openxmlformats.org/officeDocument/2006/customXml" ds:itemID="{AC9E5C74-3686-4A60-9771-0A70478A42E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Letter Paper (8.5x11 in)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Leclerc, Natalie (ASD-W)</dc:creator>
  <cp:lastModifiedBy>Leclerc, Natalie (ASD-W)</cp:lastModifiedBy>
  <cp:revision>2</cp:revision>
  <dcterms:created xsi:type="dcterms:W3CDTF">2017-10-20T17:41:07Z</dcterms:created>
  <dcterms:modified xsi:type="dcterms:W3CDTF">2017-10-20T17:54:51Z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0x010100B126E77EB1803F46BD28F520A5CDB384</vt:lpwstr>
  </property>
</Properties>
</file>