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ppt/tags/tag20.xml" ContentType="application/vnd.openxmlformats-officedocument.presentationml.tag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ppt/tags/tag19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84" r:id="rId3"/>
    <p:sldId id="289" r:id="rId4"/>
    <p:sldId id="291" r:id="rId5"/>
    <p:sldId id="292" r:id="rId6"/>
    <p:sldId id="293" r:id="rId7"/>
    <p:sldId id="288" r:id="rId8"/>
    <p:sldId id="306" r:id="rId9"/>
    <p:sldId id="315" r:id="rId10"/>
    <p:sldId id="313" r:id="rId11"/>
    <p:sldId id="300" r:id="rId12"/>
    <p:sldId id="316" r:id="rId13"/>
    <p:sldId id="299" r:id="rId14"/>
    <p:sldId id="312" r:id="rId15"/>
    <p:sldId id="303" r:id="rId16"/>
    <p:sldId id="297" r:id="rId17"/>
    <p:sldId id="302" r:id="rId18"/>
    <p:sldId id="318" r:id="rId19"/>
    <p:sldId id="298" r:id="rId20"/>
    <p:sldId id="314" r:id="rId21"/>
    <p:sldId id="304" r:id="rId22"/>
    <p:sldId id="301" r:id="rId23"/>
    <p:sldId id="317" r:id="rId24"/>
    <p:sldId id="305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691" y="2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1626" y="-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10/16/2017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10/16/2017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10/16/2017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10/16/2017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10/16/2017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1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2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2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maman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mama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3457" y="233896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il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il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5151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frère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frèr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j’ai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j'a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8273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a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i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61125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>
                <a:latin typeface="Century Gothic" panose="020B0502020202020204" pitchFamily="34" charset="0"/>
              </a:rPr>
              <a:t>j</a:t>
            </a:r>
            <a:r>
              <a:rPr lang="fr-CA" sz="7200" b="1" dirty="0" smtClean="0">
                <a:latin typeface="Century Gothic" panose="020B0502020202020204" pitchFamily="34" charset="0"/>
              </a:rPr>
              <a:t>’aime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j'ai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26363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57770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bonjour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5" name="bonjou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43894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j</a:t>
            </a:r>
            <a:r>
              <a:rPr lang="fr-CA" sz="7200" b="1" dirty="0"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j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41460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maman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mama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3457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papa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pap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7465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4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>
                <a:latin typeface="Century Gothic" panose="020B0502020202020204" pitchFamily="34" charset="0"/>
              </a:rPr>
              <a:t>g</a:t>
            </a:r>
          </a:p>
        </p:txBody>
      </p:sp>
      <p:pic>
        <p:nvPicPr>
          <p:cNvPr id="3" name="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2803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elle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3" name="ell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6931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err="1" smtClean="0">
                <a:latin typeface="Century Gothic" panose="020B0502020202020204" pitchFamily="34" charset="0"/>
              </a:rPr>
              <a:t>soeur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soeu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7079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>
                <a:latin typeface="Century Gothic" panose="020B0502020202020204" pitchFamily="34" charset="0"/>
              </a:rPr>
              <a:t>j</a:t>
            </a:r>
          </a:p>
        </p:txBody>
      </p:sp>
      <p:pic>
        <p:nvPicPr>
          <p:cNvPr id="3" name="j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51293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4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frère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frèr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err="1" smtClean="0">
                <a:latin typeface="Century Gothic" panose="020B0502020202020204" pitchFamily="34" charset="0"/>
              </a:rPr>
              <a:t>soeur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soeu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7079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bonjour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5" name="bonjou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43894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8492638"/>
              </p:ext>
            </p:extLst>
          </p:nvPr>
        </p:nvGraphicFramePr>
        <p:xfrm>
          <a:off x="1133243" y="826880"/>
          <a:ext cx="7934572" cy="5337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3643"/>
                <a:gridCol w="1983643"/>
                <a:gridCol w="1983643"/>
                <a:gridCol w="1983643"/>
              </a:tblGrid>
              <a:tr h="1779315">
                <a:tc>
                  <a:txBody>
                    <a:bodyPr/>
                    <a:lstStyle/>
                    <a:p>
                      <a:pPr algn="ctr"/>
                      <a:r>
                        <a:rPr lang="fr-CA" sz="3500" b="1" dirty="0" smtClean="0">
                          <a:latin typeface="Century Gothic" pitchFamily="34" charset="0"/>
                        </a:rPr>
                        <a:t>maman</a:t>
                      </a:r>
                      <a:endParaRPr lang="fr-CA" sz="35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500" b="1" dirty="0" smtClean="0">
                          <a:latin typeface="Century Gothic" pitchFamily="34" charset="0"/>
                        </a:rPr>
                        <a:t>maman</a:t>
                      </a:r>
                      <a:endParaRPr lang="fr-CA" sz="35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 b="1" dirty="0" smtClean="0">
                          <a:latin typeface="Century Gothic" pitchFamily="34" charset="0"/>
                        </a:rPr>
                        <a:t>papa</a:t>
                      </a:r>
                      <a:endParaRPr lang="fr-CA" sz="4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 b="1" dirty="0" smtClean="0">
                          <a:latin typeface="Century Gothic" pitchFamily="34" charset="0"/>
                        </a:rPr>
                        <a:t>papa</a:t>
                      </a:r>
                      <a:endParaRPr lang="fr-CA" sz="4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9315">
                <a:tc>
                  <a:txBody>
                    <a:bodyPr/>
                    <a:lstStyle/>
                    <a:p>
                      <a:pPr algn="ctr"/>
                      <a:r>
                        <a:rPr lang="fr-CA" sz="4000" b="1" dirty="0" err="1" smtClean="0">
                          <a:latin typeface="Century Gothic" pitchFamily="34" charset="0"/>
                        </a:rPr>
                        <a:t>soeur</a:t>
                      </a:r>
                      <a:endParaRPr lang="fr-CA" sz="4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 b="1" dirty="0" err="1" smtClean="0">
                          <a:latin typeface="Century Gothic" pitchFamily="34" charset="0"/>
                        </a:rPr>
                        <a:t>soeur</a:t>
                      </a:r>
                      <a:endParaRPr lang="fr-CA" sz="4000" b="1" dirty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000" b="1" dirty="0" smtClean="0">
                          <a:latin typeface="Century Gothic" pitchFamily="34" charset="0"/>
                        </a:rPr>
                        <a:t>frère</a:t>
                      </a:r>
                      <a:endParaRPr lang="fr-CA" sz="4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000" b="1" dirty="0" smtClean="0">
                          <a:latin typeface="Century Gothic" pitchFamily="34" charset="0"/>
                        </a:rPr>
                        <a:t>frère</a:t>
                      </a:r>
                      <a:endParaRPr lang="fr-CA" sz="4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9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3500" b="1" dirty="0" smtClean="0">
                          <a:latin typeface="Century Gothic" pitchFamily="34" charset="0"/>
                        </a:rPr>
                        <a:t>bonjour</a:t>
                      </a:r>
                      <a:endParaRPr lang="fr-CA" sz="35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3500" b="1" dirty="0" smtClean="0">
                          <a:latin typeface="Century Gothic" pitchFamily="34" charset="0"/>
                        </a:rPr>
                        <a:t>bonjour</a:t>
                      </a:r>
                      <a:endParaRPr lang="fr-CA" sz="35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000" b="1" dirty="0" smtClean="0">
                          <a:latin typeface="Century Gothic" pitchFamily="34" charset="0"/>
                          <a:sym typeface="Wingdings" panose="05000000000000000000" pitchFamily="2" charset="2"/>
                        </a:rPr>
                        <a:t></a:t>
                      </a:r>
                      <a:endParaRPr lang="fr-CA" sz="4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000" b="1" dirty="0" smtClean="0">
                          <a:latin typeface="Century Gothic" pitchFamily="34" charset="0"/>
                          <a:sym typeface="Wingdings" panose="05000000000000000000" pitchFamily="2" charset="2"/>
                        </a:rPr>
                        <a:t></a:t>
                      </a:r>
                      <a:endParaRPr lang="fr-CA" sz="4000" b="1" dirty="0" smtClean="0"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339" y="475325"/>
            <a:ext cx="674985" cy="70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endParaRPr lang="fr-CA" sz="7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 smtClean="0">
                <a:latin typeface="Century Gothic" panose="020B0502020202020204" pitchFamily="34" charset="0"/>
              </a:rPr>
              <a:t>papa</a:t>
            </a:r>
            <a:endParaRPr lang="fr-CA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pap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7465" y="233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2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34903" y="828876"/>
            <a:ext cx="6818151" cy="3507549"/>
          </a:xfrm>
        </p:spPr>
        <p:txBody>
          <a:bodyPr>
            <a:normAutofit/>
          </a:bodyPr>
          <a:lstStyle/>
          <a:p>
            <a:r>
              <a:rPr lang="fr-CA" sz="7200" b="1" dirty="0">
                <a:latin typeface="Century Gothic" panose="020B0502020202020204" pitchFamily="34" charset="0"/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21725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S102895270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C68C5839-35D9-415F-A934-60657BE38056}" vid="{0953CC79-5A74-4380-A9AE-7D69A65F5A2A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E77EB1803F46BD28F520A5CDB384" ma:contentTypeVersion="7" ma:contentTypeDescription="Create a new document." ma:contentTypeScope="" ma:versionID="1061254870af33c9ed0020f8855957b9">
  <xsd:schema xmlns:xsd="http://www.w3.org/2001/XMLSchema" xmlns:xs="http://www.w3.org/2001/XMLSchema" xmlns:p="http://schemas.microsoft.com/office/2006/metadata/properties" xmlns:ns1="http://schemas.microsoft.com/sharepoint/v3" xmlns:ns2="69d72030-20d1-4af3-bfd2-f442acb27a5f" targetNamespace="http://schemas.microsoft.com/office/2006/metadata/properties" ma:root="true" ma:fieldsID="4120f59eaf3aecab1cbbd06448191047" ns1:_="" ns2:_="">
    <xsd:import namespace="http://schemas.microsoft.com/sharepoint/v3"/>
    <xsd:import namespace="69d72030-20d1-4af3-bfd2-f442acb27a5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72030-20d1-4af3-bfd2-f442acb27a5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edd10e13-79cb-481f-a008-8dff0a7df072}" ma:internalName="Blog_x0020_Category" ma:readOnly="false" ma:showField="Title" ma:web="69d72030-20d1-4af3-bfd2-f442acb27a5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69d72030-20d1-4af3-bfd2-f442acb27a5f">34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0041019-3B68-4A2A-965F-2A5E8B2DFF7F}"/>
</file>

<file path=customXml/itemProps2.xml><?xml version="1.0" encoding="utf-8"?>
<ds:datastoreItem xmlns:ds="http://schemas.openxmlformats.org/officeDocument/2006/customXml" ds:itemID="{7B27B893-46F5-463A-AFDE-DEE03CAC6150}"/>
</file>

<file path=customXml/itemProps3.xml><?xml version="1.0" encoding="utf-8"?>
<ds:datastoreItem xmlns:ds="http://schemas.openxmlformats.org/officeDocument/2006/customXml" ds:itemID="{C6FBCCEB-3041-492D-8787-0021823B0746}"/>
</file>

<file path=docProps/app.xml><?xml version="1.0" encoding="utf-8"?>
<Properties xmlns="http://schemas.openxmlformats.org/officeDocument/2006/extended-properties" xmlns:vt="http://schemas.openxmlformats.org/officeDocument/2006/docPropsVTypes">
  <Template>TS102895270</Template>
  <TotalTime>0</TotalTime>
  <Words>33</Words>
  <Application>Microsoft Office PowerPoint</Application>
  <PresentationFormat>Widescreen</PresentationFormat>
  <Paragraphs>33</Paragraphs>
  <Slides>23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Cambria</vt:lpstr>
      <vt:lpstr>Century Gothic</vt:lpstr>
      <vt:lpstr>Wingdings</vt:lpstr>
      <vt:lpstr>TS102895270</vt:lpstr>
      <vt:lpstr>maman</vt:lpstr>
      <vt:lpstr>papa</vt:lpstr>
      <vt:lpstr>frère</vt:lpstr>
      <vt:lpstr>soeur</vt:lpstr>
      <vt:lpstr>bonjour</vt:lpstr>
      <vt:lpstr>PowerPoint Presentation</vt:lpstr>
      <vt:lpstr>PowerPoint Presentation</vt:lpstr>
      <vt:lpstr>papa</vt:lpstr>
      <vt:lpstr>à</vt:lpstr>
      <vt:lpstr>il</vt:lpstr>
      <vt:lpstr>frère</vt:lpstr>
      <vt:lpstr>j’ai</vt:lpstr>
      <vt:lpstr>a</vt:lpstr>
      <vt:lpstr>i</vt:lpstr>
      <vt:lpstr>j’aime</vt:lpstr>
      <vt:lpstr>e</vt:lpstr>
      <vt:lpstr>bonjour</vt:lpstr>
      <vt:lpstr>je</vt:lpstr>
      <vt:lpstr>maman</vt:lpstr>
      <vt:lpstr>g</vt:lpstr>
      <vt:lpstr>elle</vt:lpstr>
      <vt:lpstr>soeur</vt:lpstr>
      <vt:lpstr>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2013-10-20T18:59:09Z</dcterms:created>
  <dcterms:modified xsi:type="dcterms:W3CDTF">2017-10-16T14:51:29Z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  <property fmtid="{D5CDD505-2E9C-101B-9397-08002B2CF9AE}" pid="3" name="_MarkAsFinal">
    <vt:bool>true</vt:bool>
  </property>
  <property fmtid="{D5CDD505-2E9C-101B-9397-08002B2CF9AE}" pid="4" name="ContentTypeId">
    <vt:lpwstr>0x010100B126E77EB1803F46BD28F520A5CDB384</vt:lpwstr>
  </property>
</Properties>
</file>