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0.xml" ContentType="application/vnd.openxmlformats-officedocument.presentationml.tags+xml"/>
  <Override PartName="/ppt/tags/tag35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320" r:id="rId3"/>
    <p:sldId id="321" r:id="rId4"/>
    <p:sldId id="322" r:id="rId5"/>
    <p:sldId id="323" r:id="rId6"/>
    <p:sldId id="324" r:id="rId7"/>
    <p:sldId id="289" r:id="rId8"/>
    <p:sldId id="291" r:id="rId9"/>
    <p:sldId id="292" r:id="rId10"/>
    <p:sldId id="293" r:id="rId11"/>
    <p:sldId id="288" r:id="rId12"/>
    <p:sldId id="306" r:id="rId13"/>
    <p:sldId id="330" r:id="rId14"/>
    <p:sldId id="332" r:id="rId15"/>
    <p:sldId id="298" r:id="rId16"/>
    <p:sldId id="325" r:id="rId17"/>
    <p:sldId id="315" r:id="rId18"/>
    <p:sldId id="326" r:id="rId19"/>
    <p:sldId id="327" r:id="rId20"/>
    <p:sldId id="302" r:id="rId21"/>
    <p:sldId id="316" r:id="rId22"/>
    <p:sldId id="328" r:id="rId23"/>
    <p:sldId id="317" r:id="rId24"/>
    <p:sldId id="329" r:id="rId25"/>
    <p:sldId id="331" r:id="rId26"/>
    <p:sldId id="318" r:id="rId27"/>
    <p:sldId id="313" r:id="rId28"/>
    <p:sldId id="300" r:id="rId29"/>
    <p:sldId id="314" r:id="rId30"/>
    <p:sldId id="312" r:id="rId31"/>
    <p:sldId id="303" r:id="rId32"/>
    <p:sldId id="297" r:id="rId33"/>
    <p:sldId id="333" r:id="rId34"/>
    <p:sldId id="304" r:id="rId35"/>
    <p:sldId id="301" r:id="rId36"/>
    <p:sldId id="305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08"/>
    </p:cViewPr>
  </p:sorter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10/20/2017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10/20/2017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2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2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2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3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3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3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3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3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famille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famil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977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668" y="137832"/>
            <a:ext cx="674985" cy="703109"/>
          </a:xfrm>
          <a:prstGeom prst="rect">
            <a:avLst/>
          </a:prstGeom>
        </p:spPr>
      </p:pic>
      <p:graphicFrame>
        <p:nvGraphicFramePr>
          <p:cNvPr id="5" name="Tableau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2049011"/>
              </p:ext>
            </p:extLst>
          </p:nvPr>
        </p:nvGraphicFramePr>
        <p:xfrm>
          <a:off x="552810" y="826879"/>
          <a:ext cx="11211156" cy="5376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526"/>
                <a:gridCol w="1868526"/>
                <a:gridCol w="1868526"/>
                <a:gridCol w="1868526"/>
                <a:gridCol w="1868526"/>
                <a:gridCol w="1868526"/>
              </a:tblGrid>
              <a:tr h="1792256"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famille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se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sa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ta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la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j’ai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2256"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le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du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de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famille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se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j’ai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2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sa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ta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la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le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du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de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0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endParaRPr lang="fr-CA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j’ai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j'a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911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du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284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j</a:t>
            </a:r>
            <a:r>
              <a:rPr lang="fr-CA" sz="7200" b="1" dirty="0"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j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146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famille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famil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977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papa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pap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746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se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s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34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sa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s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5374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777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se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s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34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frère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frè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ta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t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872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err="1" smtClean="0">
                <a:latin typeface="Century Gothic" panose="020B0502020202020204" pitchFamily="34" charset="0"/>
              </a:rPr>
              <a:t>soeur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soeu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7079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la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l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559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2242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bonjour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5" name="bonjou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3894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1725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il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il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5151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maman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mama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3457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sa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s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5374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i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112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j</a:t>
            </a:r>
            <a:r>
              <a:rPr lang="fr-CA" sz="7200" b="1" dirty="0" smtClean="0">
                <a:latin typeface="Century Gothic" panose="020B0502020202020204" pitchFamily="34" charset="0"/>
              </a:rPr>
              <a:t>’aime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j'a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636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de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2242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g</a:t>
            </a:r>
          </a:p>
        </p:txBody>
      </p:sp>
      <p:pic>
        <p:nvPicPr>
          <p:cNvPr id="3" name="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280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elle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el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6931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j</a:t>
            </a:r>
          </a:p>
        </p:txBody>
      </p:sp>
      <p:pic>
        <p:nvPicPr>
          <p:cNvPr id="3" name="j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129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ta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t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872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la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l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559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j’ai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j'a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911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2242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du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284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de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d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2242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S1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68C5839-35D9-415F-A934-60657BE38056}" vid="{0953CC79-5A74-4380-A9AE-7D69A65F5A2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9B0735-7878-4C15-951E-B5ACE2B77902}"/>
</file>

<file path=customXml/itemProps2.xml><?xml version="1.0" encoding="utf-8"?>
<ds:datastoreItem xmlns:ds="http://schemas.openxmlformats.org/officeDocument/2006/customXml" ds:itemID="{BC34995A-0EDD-4F79-9E38-27A211D65071}"/>
</file>

<file path=customXml/itemProps3.xml><?xml version="1.0" encoding="utf-8"?>
<ds:datastoreItem xmlns:ds="http://schemas.openxmlformats.org/officeDocument/2006/customXml" ds:itemID="{960D8EF2-A924-4788-836C-9D2C4C7106BD}"/>
</file>

<file path=docProps/app.xml><?xml version="1.0" encoding="utf-8"?>
<Properties xmlns="http://schemas.openxmlformats.org/officeDocument/2006/extended-properties" xmlns:vt="http://schemas.openxmlformats.org/officeDocument/2006/docPropsVTypes">
  <Template>TS102895270</Template>
  <TotalTime>0</TotalTime>
  <Words>51</Words>
  <Application>Microsoft Office PowerPoint</Application>
  <PresentationFormat>Widescreen</PresentationFormat>
  <Paragraphs>51</Paragraphs>
  <Slides>35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Cambria</vt:lpstr>
      <vt:lpstr>Century Gothic</vt:lpstr>
      <vt:lpstr>TS102895270</vt:lpstr>
      <vt:lpstr>famille</vt:lpstr>
      <vt:lpstr>se</vt:lpstr>
      <vt:lpstr>sa</vt:lpstr>
      <vt:lpstr>ta</vt:lpstr>
      <vt:lpstr>la</vt:lpstr>
      <vt:lpstr>j’ai</vt:lpstr>
      <vt:lpstr>le</vt:lpstr>
      <vt:lpstr>du</vt:lpstr>
      <vt:lpstr>de</vt:lpstr>
      <vt:lpstr>PowerPoint Presentation</vt:lpstr>
      <vt:lpstr>PowerPoint Presentation</vt:lpstr>
      <vt:lpstr>j’ai</vt:lpstr>
      <vt:lpstr>du</vt:lpstr>
      <vt:lpstr>je</vt:lpstr>
      <vt:lpstr>famille</vt:lpstr>
      <vt:lpstr>papa</vt:lpstr>
      <vt:lpstr>se</vt:lpstr>
      <vt:lpstr>sa</vt:lpstr>
      <vt:lpstr>e</vt:lpstr>
      <vt:lpstr>frère</vt:lpstr>
      <vt:lpstr>ta</vt:lpstr>
      <vt:lpstr>soeur</vt:lpstr>
      <vt:lpstr>la</vt:lpstr>
      <vt:lpstr>le</vt:lpstr>
      <vt:lpstr>bonjour</vt:lpstr>
      <vt:lpstr>à</vt:lpstr>
      <vt:lpstr>il</vt:lpstr>
      <vt:lpstr>maman</vt:lpstr>
      <vt:lpstr>a</vt:lpstr>
      <vt:lpstr>i</vt:lpstr>
      <vt:lpstr>j’aime</vt:lpstr>
      <vt:lpstr>de</vt:lpstr>
      <vt:lpstr>g</vt:lpstr>
      <vt:lpstr>elle</vt:lpstr>
      <vt:lpstr>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2013-10-20T18:59:09Z</dcterms:created>
  <dcterms:modified xsi:type="dcterms:W3CDTF">2017-10-20T17:37:30Z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  <property fmtid="{D5CDD505-2E9C-101B-9397-08002B2CF9AE}" pid="3" name="ContentTypeId">
    <vt:lpwstr>0x010100B126E77EB1803F46BD28F520A5CDB384</vt:lpwstr>
  </property>
</Properties>
</file>