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20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9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1" r:id="rId11"/>
    <p:sldId id="269" r:id="rId12"/>
    <p:sldId id="275" r:id="rId13"/>
    <p:sldId id="272" r:id="rId14"/>
    <p:sldId id="264" r:id="rId15"/>
    <p:sldId id="274" r:id="rId16"/>
    <p:sldId id="270" r:id="rId17"/>
    <p:sldId id="268" r:id="rId18"/>
    <p:sldId id="265" r:id="rId19"/>
    <p:sldId id="267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39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85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6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0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8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76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40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84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99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93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FAD8-BEA4-41C5-839A-5D6402CAE0A7}" type="datetimeFigureOut">
              <a:rPr lang="en-CA" smtClean="0"/>
              <a:t>2017-12-03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aime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6" name="a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6589" y="2235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jouer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jou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406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avec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ve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4446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>
                <a:latin typeface="Century Gothic" panose="020B0502020202020204" pitchFamily="34" charset="0"/>
              </a:rPr>
              <a:t>g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43562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me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2906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est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es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351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>
                <a:latin typeface="Century Gothic" panose="020B0502020202020204" pitchFamily="34" charset="0"/>
              </a:rPr>
              <a:t>j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j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1419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joue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jou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6423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aime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6" name="a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6589" y="2235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et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e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6091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>
                <a:latin typeface="Century Gothic" panose="020B0502020202020204" pitchFamily="34" charset="0"/>
              </a:rPr>
              <a:t>j</a:t>
            </a:r>
            <a:r>
              <a:rPr lang="fr-CA" sz="7200" b="1" dirty="0" smtClean="0">
                <a:latin typeface="Century Gothic" panose="020B0502020202020204" pitchFamily="34" charset="0"/>
              </a:rPr>
              <a:t>’ai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ja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6861" y="23046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avec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ve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4446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ma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6642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joue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jou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6423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jouer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jou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406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me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2906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ma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6642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>
                <a:latin typeface="Century Gothic" panose="020B0502020202020204" pitchFamily="34" charset="0"/>
              </a:rPr>
              <a:t>j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j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1419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>
                <a:latin typeface="Century Gothic" panose="020B0502020202020204" pitchFamily="34" charset="0"/>
              </a:rPr>
              <a:t>g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43562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9158972"/>
              </p:ext>
            </p:extLst>
          </p:nvPr>
        </p:nvGraphicFramePr>
        <p:xfrm>
          <a:off x="737934" y="0"/>
          <a:ext cx="10780296" cy="6924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5074"/>
                <a:gridCol w="2695074"/>
                <a:gridCol w="2695074"/>
                <a:gridCol w="2695074"/>
              </a:tblGrid>
              <a:tr h="1642236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aime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avec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me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aime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avec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g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me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g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2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F5DDC8-961B-4BE8-8099-465BBAE2CD9F}"/>
</file>

<file path=customXml/itemProps2.xml><?xml version="1.0" encoding="utf-8"?>
<ds:datastoreItem xmlns:ds="http://schemas.openxmlformats.org/officeDocument/2006/customXml" ds:itemID="{A12D1C4F-771A-4326-8DAD-929BC713FB61}"/>
</file>

<file path=customXml/itemProps3.xml><?xml version="1.0" encoding="utf-8"?>
<ds:datastoreItem xmlns:ds="http://schemas.openxmlformats.org/officeDocument/2006/customXml" ds:itemID="{FB8F667B-F768-4C98-AFDE-249533C0D16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Widescreen</PresentationFormat>
  <Paragraphs>35</Paragraphs>
  <Slides>20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Leclerc, Natalie (ASD-W)</dc:creator>
  <cp:lastModifiedBy>Leclerc, Natalie (ASD-W)</cp:lastModifiedBy>
  <cp:revision>3</cp:revision>
  <dcterms:created xsi:type="dcterms:W3CDTF">2017-12-04T00:21:32Z</dcterms:created>
  <dcterms:modified xsi:type="dcterms:W3CDTF">2017-12-04T00:32:20Z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0x010100B126E77EB1803F46BD28F520A5CDB384</vt:lpwstr>
  </property>
</Properties>
</file>