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0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57" r:id="rId9"/>
    <p:sldId id="266" r:id="rId10"/>
    <p:sldId id="270" r:id="rId11"/>
    <p:sldId id="285" r:id="rId12"/>
    <p:sldId id="265" r:id="rId13"/>
    <p:sldId id="283" r:id="rId14"/>
    <p:sldId id="284" r:id="rId15"/>
    <p:sldId id="271" r:id="rId16"/>
    <p:sldId id="287" r:id="rId17"/>
    <p:sldId id="286" r:id="rId18"/>
    <p:sldId id="269" r:id="rId19"/>
    <p:sldId id="282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3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39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8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6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0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7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40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84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99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93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FAD8-BEA4-41C5-839A-5D6402CAE0A7}" type="datetimeFigureOut">
              <a:rPr lang="en-CA" smtClean="0"/>
              <a:t>2017-12-11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456F-4882-471E-9310-BF9E31D7D0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dans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18" name="dan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2402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joue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ou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6423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vais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vai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9649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et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e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6091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chez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chez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21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tu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t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8149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jouer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jou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406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au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708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va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v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2787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avec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ve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4446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dans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18" name="dan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2402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chez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chez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21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est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es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351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tu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t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8149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vais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vai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9649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va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v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2787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au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7080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aime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6" name="a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6589" y="2235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86924" y="857078"/>
            <a:ext cx="6818151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200" b="1" dirty="0" smtClean="0">
                <a:latin typeface="Century Gothic" panose="020B0502020202020204" pitchFamily="34" charset="0"/>
              </a:rPr>
              <a:t>avec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2" name="ave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4446" y="23671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525136"/>
              </p:ext>
            </p:extLst>
          </p:nvPr>
        </p:nvGraphicFramePr>
        <p:xfrm>
          <a:off x="737934" y="0"/>
          <a:ext cx="10780296" cy="6924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5074"/>
                <a:gridCol w="2695074"/>
                <a:gridCol w="2695074"/>
                <a:gridCol w="2695074"/>
              </a:tblGrid>
              <a:tr h="1642236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dans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chez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tu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vais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va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au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dans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chez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tu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vais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671"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va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au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jouer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0" b="0" dirty="0" smtClean="0">
                          <a:latin typeface="Berlin Sans FB" panose="020E0602020502020306" pitchFamily="34" charset="0"/>
                        </a:rPr>
                        <a:t>joue</a:t>
                      </a:r>
                      <a:endParaRPr lang="fr-CA" sz="6000" b="0" dirty="0">
                        <a:latin typeface="Berlin Sans FB" panose="020E06020205020203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2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14331C-90EE-4ABB-A709-C382B63BAEBB}"/>
</file>

<file path=customXml/itemProps2.xml><?xml version="1.0" encoding="utf-8"?>
<ds:datastoreItem xmlns:ds="http://schemas.openxmlformats.org/officeDocument/2006/customXml" ds:itemID="{19B22EAC-A7CC-4DBE-A2F4-F9F34CB3EAF0}"/>
</file>

<file path=customXml/itemProps3.xml><?xml version="1.0" encoding="utf-8"?>
<ds:datastoreItem xmlns:ds="http://schemas.openxmlformats.org/officeDocument/2006/customXml" ds:itemID="{06B5E8AC-1EE1-4F6C-86B9-44642FCBBCDD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</Words>
  <Application>Microsoft Office PowerPoint</Application>
  <PresentationFormat>Widescreen</PresentationFormat>
  <Paragraphs>35</Paragraphs>
  <Slides>20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Leclerc, Natalie (ASD-W)</dc:creator>
  <cp:lastModifiedBy>Leclerc, Natalie (ASD-W)</cp:lastModifiedBy>
  <cp:revision>8</cp:revision>
  <dcterms:created xsi:type="dcterms:W3CDTF">2017-12-04T00:21:32Z</dcterms:created>
  <dcterms:modified xsi:type="dcterms:W3CDTF">2017-12-11T13:31:18Z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0x010100B126E77EB1803F46BD28F520A5CDB384</vt:lpwstr>
  </property>
</Properties>
</file>