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9" r:id="rId12"/>
    <p:sldId id="270" r:id="rId13"/>
    <p:sldId id="266" r:id="rId14"/>
    <p:sldId id="257" r:id="rId15"/>
    <p:sldId id="268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4/8/2019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20F7adf-0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7eY2MoS-b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Figurative Language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Poetry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84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Alliteration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Repeated beginning consonant sounds.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</a:t>
            </a:r>
            <a:r>
              <a:rPr lang="en-US" dirty="0"/>
              <a:t>: The fog filtered over the field finally hiding the fence.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748" y="2837380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Are a humorous (funny) play on words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325" y="142875"/>
            <a:ext cx="4762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3895725"/>
            <a:ext cx="5130800" cy="2886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" y="3895725"/>
            <a:ext cx="51339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Cliché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phrase or expression that is overused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48" y="130683"/>
            <a:ext cx="5308600" cy="3981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" y="2714625"/>
            <a:ext cx="57150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Word Play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925" y="2608262"/>
            <a:ext cx="4762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Figurative Language in Songs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https://www.youtube.com/watch?v=420F7adf-0E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83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Figurative Language in Movies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Youtube</a:t>
            </a:r>
            <a:r>
              <a:rPr lang="en-US" dirty="0" smtClean="0">
                <a:hlinkClick r:id="rId2"/>
              </a:rPr>
              <a:t>: Disney Movies Figurative Language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46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Creating pictures in the minds of our readers and listeners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2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 comparing two unlike things using words such as “like” or “as”</a:t>
            </a:r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Example:</a:t>
            </a:r>
          </a:p>
          <a:p>
            <a:pPr marL="0" indent="0">
              <a:buNone/>
            </a:pPr>
            <a:r>
              <a:rPr lang="en-CA" dirty="0" smtClean="0"/>
              <a:t>They fought like cats and dogs.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773" y="3193791"/>
            <a:ext cx="3239322" cy="33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figure of speech in which an object or animal is given human feelings, thoughts, or attitudes.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Example:</a:t>
            </a:r>
          </a:p>
          <a:p>
            <a:pPr marL="0" indent="0">
              <a:buNone/>
            </a:pPr>
            <a:r>
              <a:rPr lang="en-CA" dirty="0" smtClean="0"/>
              <a:t>The delicious bread danced in my stomach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72" y="3530471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Metaphor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455358"/>
                </a:solidFill>
                <a:latin typeface="hurme_no2-webfont"/>
              </a:rPr>
              <a:t>Comparing </a:t>
            </a:r>
            <a:r>
              <a:rPr lang="en-US" dirty="0">
                <a:solidFill>
                  <a:srgbClr val="455358"/>
                </a:solidFill>
                <a:latin typeface="hurme_no2-webfont"/>
              </a:rPr>
              <a:t>two unlike things NOT using words such as "like" or "as"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>
              <a:solidFill>
                <a:srgbClr val="455358"/>
              </a:solidFill>
              <a:latin typeface="hurme_no2-webfont"/>
            </a:endParaRPr>
          </a:p>
          <a:p>
            <a:r>
              <a:rPr lang="en-US" dirty="0" smtClean="0">
                <a:solidFill>
                  <a:srgbClr val="455358"/>
                </a:solidFill>
                <a:latin typeface="hurme_no2-webfont"/>
              </a:rPr>
              <a:t>Example</a:t>
            </a:r>
            <a:r>
              <a:rPr lang="en-US" dirty="0">
                <a:solidFill>
                  <a:srgbClr val="455358"/>
                </a:solidFill>
                <a:latin typeface="hurme_no2-webfont"/>
              </a:rPr>
              <a:t>: How could she marry that snake?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207" y="2703957"/>
            <a:ext cx="47625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0" dirty="0"/>
              <a:t>Onomatopoeia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55358"/>
                </a:solidFill>
                <a:latin typeface="hurme_no2-webfont"/>
              </a:rPr>
              <a:t>imitates a sound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>
              <a:solidFill>
                <a:srgbClr val="455358"/>
              </a:solidFill>
              <a:latin typeface="hurme_no2-webfon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455358"/>
                </a:solidFill>
                <a:latin typeface="hurme_no2-webfont"/>
              </a:rPr>
              <a:t>Examples</a:t>
            </a:r>
            <a:r>
              <a:rPr lang="en-US" dirty="0">
                <a:solidFill>
                  <a:srgbClr val="455358"/>
                </a:solidFill>
                <a:latin typeface="hurme_no2-webfont"/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455358"/>
                </a:solidFill>
                <a:latin typeface="hurme_no2-webfont"/>
              </a:rPr>
              <a:t>Bang!, hiss, drip, whoosh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2537079"/>
            <a:ext cx="4762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Hyperbole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55358"/>
                </a:solidFill>
                <a:latin typeface="hurme_no2-webfont"/>
              </a:rPr>
              <a:t>exaggeration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>
              <a:solidFill>
                <a:srgbClr val="455358"/>
              </a:solidFill>
              <a:latin typeface="hurme_no2-webfont"/>
            </a:endParaRPr>
          </a:p>
          <a:p>
            <a:r>
              <a:rPr lang="en-US" dirty="0" smtClean="0">
                <a:solidFill>
                  <a:srgbClr val="455358"/>
                </a:solidFill>
                <a:latin typeface="hurme_no2-webfont"/>
              </a:rPr>
              <a:t>Example: I've </a:t>
            </a:r>
            <a:r>
              <a:rPr lang="en-US" dirty="0">
                <a:solidFill>
                  <a:srgbClr val="455358"/>
                </a:solidFill>
                <a:latin typeface="hurme_no2-webfont"/>
              </a:rPr>
              <a:t>said that a million times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748" y="2600325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Imagery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Descriptive language that create a picture in your mind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037" y="2790922"/>
            <a:ext cx="38100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Idiom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expression that says one thing but means something else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Seeing the world through rose colored glasses </a:t>
            </a:r>
            <a:r>
              <a:rPr lang="en-US" dirty="0"/>
              <a:t>= not seeing clearly or ignoring the bad in life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Don’t Chicken Out- </a:t>
            </a:r>
            <a:r>
              <a:rPr lang="en-US" dirty="0" smtClean="0"/>
              <a:t>Don’t be Scared, just do it. 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814" y="3791728"/>
            <a:ext cx="2000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2076EA4EC2244A8B5D52536D1D3A5B" ma:contentTypeVersion="7" ma:contentTypeDescription="Create a new document." ma:contentTypeScope="" ma:versionID="264641aa8f264f020ff41bb1eac0e8da">
  <xsd:schema xmlns:xsd="http://www.w3.org/2001/XMLSchema" xmlns:xs="http://www.w3.org/2001/XMLSchema" xmlns:p="http://schemas.microsoft.com/office/2006/metadata/properties" xmlns:ns1="http://schemas.microsoft.com/sharepoint/v3" xmlns:ns2="9286e07b-db1b-4987-a2f5-4ca9ad1f9a57" targetNamespace="http://schemas.microsoft.com/office/2006/metadata/properties" ma:root="true" ma:fieldsID="3beab101a12587940f0b830b6f988822" ns1:_="" ns2:_="">
    <xsd:import namespace="http://schemas.microsoft.com/sharepoint/v3"/>
    <xsd:import namespace="9286e07b-db1b-4987-a2f5-4ca9ad1f9a5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6e07b-db1b-4987-a2f5-4ca9ad1f9a57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f968c3bf-8060-4b10-a572-f6dc9fa0bf2b}" ma:internalName="Blog_x0020_Category" ma:readOnly="false" ma:showField="Title" ma:web="9286e07b-db1b-4987-a2f5-4ca9ad1f9a57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9286e07b-db1b-4987-a2f5-4ca9ad1f9a57">38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B6992DA-03D4-4DE4-B9FB-0BFE21079855}"/>
</file>

<file path=customXml/itemProps2.xml><?xml version="1.0" encoding="utf-8"?>
<ds:datastoreItem xmlns:ds="http://schemas.openxmlformats.org/officeDocument/2006/customXml" ds:itemID="{5B208703-F792-4C95-8488-EEDC2EFB059D}"/>
</file>

<file path=customXml/itemProps3.xml><?xml version="1.0" encoding="utf-8"?>
<ds:datastoreItem xmlns:ds="http://schemas.openxmlformats.org/officeDocument/2006/customXml" ds:itemID="{068136AD-74EA-4128-B173-3F014EDE5BA0}"/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5952</TotalTime>
  <Words>200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Bookman Old Style</vt:lpstr>
      <vt:lpstr>Century Gothic</vt:lpstr>
      <vt:lpstr>hurme_no2-webfont</vt:lpstr>
      <vt:lpstr>Wingdings</vt:lpstr>
      <vt:lpstr>Wood Type</vt:lpstr>
      <vt:lpstr>Figurative Language</vt:lpstr>
      <vt:lpstr>Creating pictures in the minds of our readers and listeners</vt:lpstr>
      <vt:lpstr>Simile</vt:lpstr>
      <vt:lpstr>Personification</vt:lpstr>
      <vt:lpstr>Metaphor </vt:lpstr>
      <vt:lpstr>Onomatopoeia</vt:lpstr>
      <vt:lpstr>Hyperbole</vt:lpstr>
      <vt:lpstr>Imagery</vt:lpstr>
      <vt:lpstr>Idiom</vt:lpstr>
      <vt:lpstr>Alliteration </vt:lpstr>
      <vt:lpstr>Pun</vt:lpstr>
      <vt:lpstr>Cliché </vt:lpstr>
      <vt:lpstr>Word Play</vt:lpstr>
      <vt:lpstr>Figurative Language in Songs</vt:lpstr>
      <vt:lpstr>Figurative Language in Movies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Figurative Language Powerpoint Week 1 and 2</dc:title>
  <dc:creator>Perez, Lindsay    (ASD-W)</dc:creator>
  <cp:lastModifiedBy>Perez, Lindsay    (ASD-W)</cp:lastModifiedBy>
  <cp:revision>12</cp:revision>
  <cp:lastPrinted>2019-04-08T12:56:03Z</cp:lastPrinted>
  <dcterms:created xsi:type="dcterms:W3CDTF">2019-03-25T14:01:38Z</dcterms:created>
  <dcterms:modified xsi:type="dcterms:W3CDTF">2019-04-08T14:10:27Z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0x0101009F2076EA4EC2244A8B5D52536D1D3A5B</vt:lpwstr>
  </property>
</Properties>
</file>