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2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B6E0C-7098-461C-AE98-C2002C4BF6F2}" v="71" dt="2021-02-07T19:40:41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ellette, André (ASD-W)" userId="3ec85b1f-20d1-401f-8800-359d5c010ce2" providerId="ADAL" clId="{148B6E0C-7098-461C-AE98-C2002C4BF6F2}"/>
    <pc:docChg chg="modSld">
      <pc:chgData name="Ouellette, André (ASD-W)" userId="3ec85b1f-20d1-401f-8800-359d5c010ce2" providerId="ADAL" clId="{148B6E0C-7098-461C-AE98-C2002C4BF6F2}" dt="2021-02-07T19:40:41.211" v="76" actId="14100"/>
      <pc:docMkLst>
        <pc:docMk/>
      </pc:docMkLst>
      <pc:sldChg chg="modSp mod">
        <pc:chgData name="Ouellette, André (ASD-W)" userId="3ec85b1f-20d1-401f-8800-359d5c010ce2" providerId="ADAL" clId="{148B6E0C-7098-461C-AE98-C2002C4BF6F2}" dt="2021-02-07T19:34:18.251" v="10" actId="14100"/>
        <pc:sldMkLst>
          <pc:docMk/>
          <pc:sldMk cId="2972162607" sldId="257"/>
        </pc:sldMkLst>
        <pc:spChg chg="mod">
          <ac:chgData name="Ouellette, André (ASD-W)" userId="3ec85b1f-20d1-401f-8800-359d5c010ce2" providerId="ADAL" clId="{148B6E0C-7098-461C-AE98-C2002C4BF6F2}" dt="2021-02-07T19:33:46.892" v="6" actId="1035"/>
          <ac:spMkLst>
            <pc:docMk/>
            <pc:sldMk cId="2972162607" sldId="257"/>
            <ac:spMk id="5" creationId="{00000000-0000-0000-0000-000000000000}"/>
          </ac:spMkLst>
        </pc:spChg>
        <pc:picChg chg="mod">
          <ac:chgData name="Ouellette, André (ASD-W)" userId="3ec85b1f-20d1-401f-8800-359d5c010ce2" providerId="ADAL" clId="{148B6E0C-7098-461C-AE98-C2002C4BF6F2}" dt="2021-02-07T19:34:12.193" v="9" actId="14100"/>
          <ac:picMkLst>
            <pc:docMk/>
            <pc:sldMk cId="2972162607" sldId="257"/>
            <ac:picMk id="1026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4:18.251" v="10" actId="14100"/>
          <ac:picMkLst>
            <pc:docMk/>
            <pc:sldMk cId="2972162607" sldId="257"/>
            <ac:picMk id="1027" creationId="{00000000-0000-0000-0000-000000000000}"/>
          </ac:picMkLst>
        </pc:picChg>
      </pc:sldChg>
      <pc:sldChg chg="modSp">
        <pc:chgData name="Ouellette, André (ASD-W)" userId="3ec85b1f-20d1-401f-8800-359d5c010ce2" providerId="ADAL" clId="{148B6E0C-7098-461C-AE98-C2002C4BF6F2}" dt="2021-02-07T19:34:45.071" v="14" actId="14100"/>
        <pc:sldMkLst>
          <pc:docMk/>
          <pc:sldMk cId="784135763" sldId="258"/>
        </pc:sldMkLst>
        <pc:picChg chg="mod">
          <ac:chgData name="Ouellette, André (ASD-W)" userId="3ec85b1f-20d1-401f-8800-359d5c010ce2" providerId="ADAL" clId="{148B6E0C-7098-461C-AE98-C2002C4BF6F2}" dt="2021-02-07T19:34:45.071" v="14" actId="14100"/>
          <ac:picMkLst>
            <pc:docMk/>
            <pc:sldMk cId="784135763" sldId="258"/>
            <ac:picMk id="2051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4:40.545" v="13" actId="14100"/>
          <ac:picMkLst>
            <pc:docMk/>
            <pc:sldMk cId="784135763" sldId="258"/>
            <ac:picMk id="2052" creationId="{00000000-0000-0000-0000-000000000000}"/>
          </ac:picMkLst>
        </pc:picChg>
      </pc:sldChg>
      <pc:sldChg chg="modSp">
        <pc:chgData name="Ouellette, André (ASD-W)" userId="3ec85b1f-20d1-401f-8800-359d5c010ce2" providerId="ADAL" clId="{148B6E0C-7098-461C-AE98-C2002C4BF6F2}" dt="2021-02-07T19:35:44.442" v="22" actId="1076"/>
        <pc:sldMkLst>
          <pc:docMk/>
          <pc:sldMk cId="2301607357" sldId="259"/>
        </pc:sldMkLst>
        <pc:picChg chg="mod">
          <ac:chgData name="Ouellette, André (ASD-W)" userId="3ec85b1f-20d1-401f-8800-359d5c010ce2" providerId="ADAL" clId="{148B6E0C-7098-461C-AE98-C2002C4BF6F2}" dt="2021-02-07T19:35:26.095" v="19" actId="14100"/>
          <ac:picMkLst>
            <pc:docMk/>
            <pc:sldMk cId="2301607357" sldId="259"/>
            <ac:picMk id="3074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5:44.442" v="22" actId="1076"/>
          <ac:picMkLst>
            <pc:docMk/>
            <pc:sldMk cId="2301607357" sldId="259"/>
            <ac:picMk id="3075" creationId="{00000000-0000-0000-0000-000000000000}"/>
          </ac:picMkLst>
        </pc:picChg>
      </pc:sldChg>
      <pc:sldChg chg="modSp">
        <pc:chgData name="Ouellette, André (ASD-W)" userId="3ec85b1f-20d1-401f-8800-359d5c010ce2" providerId="ADAL" clId="{148B6E0C-7098-461C-AE98-C2002C4BF6F2}" dt="2021-02-07T19:35:57.906" v="24" actId="14100"/>
        <pc:sldMkLst>
          <pc:docMk/>
          <pc:sldMk cId="370978719" sldId="261"/>
        </pc:sldMkLst>
        <pc:picChg chg="mod">
          <ac:chgData name="Ouellette, André (ASD-W)" userId="3ec85b1f-20d1-401f-8800-359d5c010ce2" providerId="ADAL" clId="{148B6E0C-7098-461C-AE98-C2002C4BF6F2}" dt="2021-02-07T19:35:54.185" v="23" actId="14100"/>
          <ac:picMkLst>
            <pc:docMk/>
            <pc:sldMk cId="370978719" sldId="261"/>
            <ac:picMk id="4098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5:57.906" v="24" actId="14100"/>
          <ac:picMkLst>
            <pc:docMk/>
            <pc:sldMk cId="370978719" sldId="261"/>
            <ac:picMk id="4099" creationId="{00000000-0000-0000-0000-000000000000}"/>
          </ac:picMkLst>
        </pc:picChg>
      </pc:sldChg>
      <pc:sldChg chg="modSp">
        <pc:chgData name="Ouellette, André (ASD-W)" userId="3ec85b1f-20d1-401f-8800-359d5c010ce2" providerId="ADAL" clId="{148B6E0C-7098-461C-AE98-C2002C4BF6F2}" dt="2021-02-07T19:36:27.639" v="31" actId="14100"/>
        <pc:sldMkLst>
          <pc:docMk/>
          <pc:sldMk cId="1494172853" sldId="262"/>
        </pc:sldMkLst>
        <pc:picChg chg="mod">
          <ac:chgData name="Ouellette, André (ASD-W)" userId="3ec85b1f-20d1-401f-8800-359d5c010ce2" providerId="ADAL" clId="{148B6E0C-7098-461C-AE98-C2002C4BF6F2}" dt="2021-02-07T19:36:08.196" v="25" actId="14100"/>
          <ac:picMkLst>
            <pc:docMk/>
            <pc:sldMk cId="1494172853" sldId="262"/>
            <ac:picMk id="5122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6:17.932" v="27" actId="14100"/>
          <ac:picMkLst>
            <pc:docMk/>
            <pc:sldMk cId="1494172853" sldId="262"/>
            <ac:picMk id="5123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6:27.639" v="31" actId="14100"/>
          <ac:picMkLst>
            <pc:docMk/>
            <pc:sldMk cId="1494172853" sldId="262"/>
            <ac:picMk id="5124" creationId="{00000000-0000-0000-0000-000000000000}"/>
          </ac:picMkLst>
        </pc:picChg>
      </pc:sldChg>
      <pc:sldChg chg="modSp">
        <pc:chgData name="Ouellette, André (ASD-W)" userId="3ec85b1f-20d1-401f-8800-359d5c010ce2" providerId="ADAL" clId="{148B6E0C-7098-461C-AE98-C2002C4BF6F2}" dt="2021-02-07T19:36:48.138" v="34" actId="1076"/>
        <pc:sldMkLst>
          <pc:docMk/>
          <pc:sldMk cId="3953323949" sldId="263"/>
        </pc:sldMkLst>
        <pc:picChg chg="mod">
          <ac:chgData name="Ouellette, André (ASD-W)" userId="3ec85b1f-20d1-401f-8800-359d5c010ce2" providerId="ADAL" clId="{148B6E0C-7098-461C-AE98-C2002C4BF6F2}" dt="2021-02-07T19:36:45.459" v="33" actId="1076"/>
          <ac:picMkLst>
            <pc:docMk/>
            <pc:sldMk cId="3953323949" sldId="263"/>
            <ac:picMk id="6146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6:48.138" v="34" actId="1076"/>
          <ac:picMkLst>
            <pc:docMk/>
            <pc:sldMk cId="3953323949" sldId="263"/>
            <ac:picMk id="6147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6:43.857" v="32" actId="1076"/>
          <ac:picMkLst>
            <pc:docMk/>
            <pc:sldMk cId="3953323949" sldId="263"/>
            <ac:picMk id="6148" creationId="{00000000-0000-0000-0000-000000000000}"/>
          </ac:picMkLst>
        </pc:picChg>
      </pc:sldChg>
      <pc:sldChg chg="modSp">
        <pc:chgData name="Ouellette, André (ASD-W)" userId="3ec85b1f-20d1-401f-8800-359d5c010ce2" providerId="ADAL" clId="{148B6E0C-7098-461C-AE98-C2002C4BF6F2}" dt="2021-02-07T19:37:11.918" v="38" actId="14100"/>
        <pc:sldMkLst>
          <pc:docMk/>
          <pc:sldMk cId="2012675562" sldId="264"/>
        </pc:sldMkLst>
        <pc:picChg chg="mod">
          <ac:chgData name="Ouellette, André (ASD-W)" userId="3ec85b1f-20d1-401f-8800-359d5c010ce2" providerId="ADAL" clId="{148B6E0C-7098-461C-AE98-C2002C4BF6F2}" dt="2021-02-07T19:37:05.112" v="37" actId="14100"/>
          <ac:picMkLst>
            <pc:docMk/>
            <pc:sldMk cId="2012675562" sldId="264"/>
            <ac:picMk id="7171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7:11.918" v="38" actId="14100"/>
          <ac:picMkLst>
            <pc:docMk/>
            <pc:sldMk cId="2012675562" sldId="264"/>
            <ac:picMk id="7172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6:59.676" v="36" actId="14100"/>
          <ac:picMkLst>
            <pc:docMk/>
            <pc:sldMk cId="2012675562" sldId="264"/>
            <ac:picMk id="7173" creationId="{00000000-0000-0000-0000-000000000000}"/>
          </ac:picMkLst>
        </pc:picChg>
      </pc:sldChg>
      <pc:sldChg chg="modSp">
        <pc:chgData name="Ouellette, André (ASD-W)" userId="3ec85b1f-20d1-401f-8800-359d5c010ce2" providerId="ADAL" clId="{148B6E0C-7098-461C-AE98-C2002C4BF6F2}" dt="2021-02-07T19:37:44.006" v="43" actId="14100"/>
        <pc:sldMkLst>
          <pc:docMk/>
          <pc:sldMk cId="506434803" sldId="265"/>
        </pc:sldMkLst>
        <pc:picChg chg="mod">
          <ac:chgData name="Ouellette, André (ASD-W)" userId="3ec85b1f-20d1-401f-8800-359d5c010ce2" providerId="ADAL" clId="{148B6E0C-7098-461C-AE98-C2002C4BF6F2}" dt="2021-02-07T19:37:32.790" v="41" actId="14100"/>
          <ac:picMkLst>
            <pc:docMk/>
            <pc:sldMk cId="506434803" sldId="265"/>
            <ac:picMk id="8194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7:44.006" v="43" actId="14100"/>
          <ac:picMkLst>
            <pc:docMk/>
            <pc:sldMk cId="506434803" sldId="265"/>
            <ac:picMk id="8195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7:38.718" v="42" actId="14100"/>
          <ac:picMkLst>
            <pc:docMk/>
            <pc:sldMk cId="506434803" sldId="265"/>
            <ac:picMk id="8196" creationId="{00000000-0000-0000-0000-000000000000}"/>
          </ac:picMkLst>
        </pc:picChg>
      </pc:sldChg>
      <pc:sldChg chg="modSp">
        <pc:chgData name="Ouellette, André (ASD-W)" userId="3ec85b1f-20d1-401f-8800-359d5c010ce2" providerId="ADAL" clId="{148B6E0C-7098-461C-AE98-C2002C4BF6F2}" dt="2021-02-07T19:38:03.755" v="48" actId="14100"/>
        <pc:sldMkLst>
          <pc:docMk/>
          <pc:sldMk cId="4163452839" sldId="266"/>
        </pc:sldMkLst>
        <pc:picChg chg="mod">
          <ac:chgData name="Ouellette, André (ASD-W)" userId="3ec85b1f-20d1-401f-8800-359d5c010ce2" providerId="ADAL" clId="{148B6E0C-7098-461C-AE98-C2002C4BF6F2}" dt="2021-02-07T19:37:53.976" v="45" actId="14100"/>
          <ac:picMkLst>
            <pc:docMk/>
            <pc:sldMk cId="4163452839" sldId="266"/>
            <ac:picMk id="9218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8:03.755" v="48" actId="14100"/>
          <ac:picMkLst>
            <pc:docMk/>
            <pc:sldMk cId="4163452839" sldId="266"/>
            <ac:picMk id="9219" creationId="{00000000-0000-0000-0000-000000000000}"/>
          </ac:picMkLst>
        </pc:picChg>
      </pc:sldChg>
      <pc:sldChg chg="modSp">
        <pc:chgData name="Ouellette, André (ASD-W)" userId="3ec85b1f-20d1-401f-8800-359d5c010ce2" providerId="ADAL" clId="{148B6E0C-7098-461C-AE98-C2002C4BF6F2}" dt="2021-02-07T19:38:27.590" v="53" actId="1076"/>
        <pc:sldMkLst>
          <pc:docMk/>
          <pc:sldMk cId="1008083840" sldId="267"/>
        </pc:sldMkLst>
        <pc:picChg chg="mod">
          <ac:chgData name="Ouellette, André (ASD-W)" userId="3ec85b1f-20d1-401f-8800-359d5c010ce2" providerId="ADAL" clId="{148B6E0C-7098-461C-AE98-C2002C4BF6F2}" dt="2021-02-07T19:38:20.761" v="51" actId="14100"/>
          <ac:picMkLst>
            <pc:docMk/>
            <pc:sldMk cId="1008083840" sldId="267"/>
            <ac:picMk id="10242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8:27.590" v="53" actId="1076"/>
          <ac:picMkLst>
            <pc:docMk/>
            <pc:sldMk cId="1008083840" sldId="267"/>
            <ac:picMk id="10243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8:25.666" v="52" actId="1076"/>
          <ac:picMkLst>
            <pc:docMk/>
            <pc:sldMk cId="1008083840" sldId="267"/>
            <ac:picMk id="10244" creationId="{00000000-0000-0000-0000-000000000000}"/>
          </ac:picMkLst>
        </pc:picChg>
      </pc:sldChg>
      <pc:sldChg chg="modSp">
        <pc:chgData name="Ouellette, André (ASD-W)" userId="3ec85b1f-20d1-401f-8800-359d5c010ce2" providerId="ADAL" clId="{148B6E0C-7098-461C-AE98-C2002C4BF6F2}" dt="2021-02-07T19:38:44.562" v="56" actId="1076"/>
        <pc:sldMkLst>
          <pc:docMk/>
          <pc:sldMk cId="2635360079" sldId="268"/>
        </pc:sldMkLst>
        <pc:picChg chg="mod">
          <ac:chgData name="Ouellette, André (ASD-W)" userId="3ec85b1f-20d1-401f-8800-359d5c010ce2" providerId="ADAL" clId="{148B6E0C-7098-461C-AE98-C2002C4BF6F2}" dt="2021-02-07T19:38:40.113" v="55" actId="14100"/>
          <ac:picMkLst>
            <pc:docMk/>
            <pc:sldMk cId="2635360079" sldId="268"/>
            <ac:picMk id="11266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8:44.562" v="56" actId="1076"/>
          <ac:picMkLst>
            <pc:docMk/>
            <pc:sldMk cId="2635360079" sldId="268"/>
            <ac:picMk id="11267" creationId="{00000000-0000-0000-0000-000000000000}"/>
          </ac:picMkLst>
        </pc:picChg>
      </pc:sldChg>
      <pc:sldChg chg="modSp">
        <pc:chgData name="Ouellette, André (ASD-W)" userId="3ec85b1f-20d1-401f-8800-359d5c010ce2" providerId="ADAL" clId="{148B6E0C-7098-461C-AE98-C2002C4BF6F2}" dt="2021-02-07T19:39:50.500" v="68" actId="1076"/>
        <pc:sldMkLst>
          <pc:docMk/>
          <pc:sldMk cId="3372442841" sldId="269"/>
        </pc:sldMkLst>
        <pc:picChg chg="mod">
          <ac:chgData name="Ouellette, André (ASD-W)" userId="3ec85b1f-20d1-401f-8800-359d5c010ce2" providerId="ADAL" clId="{148B6E0C-7098-461C-AE98-C2002C4BF6F2}" dt="2021-02-07T19:39:50.500" v="68" actId="1076"/>
          <ac:picMkLst>
            <pc:docMk/>
            <pc:sldMk cId="3372442841" sldId="269"/>
            <ac:picMk id="12290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9:47.604" v="67" actId="1076"/>
          <ac:picMkLst>
            <pc:docMk/>
            <pc:sldMk cId="3372442841" sldId="269"/>
            <ac:picMk id="12291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9:38.044" v="65" actId="14100"/>
          <ac:picMkLst>
            <pc:docMk/>
            <pc:sldMk cId="3372442841" sldId="269"/>
            <ac:picMk id="12292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9:42.512" v="66" actId="14100"/>
          <ac:picMkLst>
            <pc:docMk/>
            <pc:sldMk cId="3372442841" sldId="269"/>
            <ac:picMk id="12293" creationId="{00000000-0000-0000-0000-000000000000}"/>
          </ac:picMkLst>
        </pc:picChg>
      </pc:sldChg>
      <pc:sldChg chg="modSp">
        <pc:chgData name="Ouellette, André (ASD-W)" userId="3ec85b1f-20d1-401f-8800-359d5c010ce2" providerId="ADAL" clId="{148B6E0C-7098-461C-AE98-C2002C4BF6F2}" dt="2021-02-07T19:40:41.211" v="76" actId="14100"/>
        <pc:sldMkLst>
          <pc:docMk/>
          <pc:sldMk cId="187562351" sldId="271"/>
        </pc:sldMkLst>
        <pc:picChg chg="mod">
          <ac:chgData name="Ouellette, André (ASD-W)" userId="3ec85b1f-20d1-401f-8800-359d5c010ce2" providerId="ADAL" clId="{148B6E0C-7098-461C-AE98-C2002C4BF6F2}" dt="2021-02-07T19:40:24.065" v="71" actId="14100"/>
          <ac:picMkLst>
            <pc:docMk/>
            <pc:sldMk cId="187562351" sldId="271"/>
            <ac:picMk id="13314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40:41.211" v="76" actId="14100"/>
          <ac:picMkLst>
            <pc:docMk/>
            <pc:sldMk cId="187562351" sldId="271"/>
            <ac:picMk id="13315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40:29.650" v="72" actId="14100"/>
          <ac:picMkLst>
            <pc:docMk/>
            <pc:sldMk cId="187562351" sldId="271"/>
            <ac:picMk id="13316" creationId="{00000000-0000-0000-0000-000000000000}"/>
          </ac:picMkLst>
        </pc:picChg>
      </pc:sldChg>
      <pc:sldChg chg="modSp">
        <pc:chgData name="Ouellette, André (ASD-W)" userId="3ec85b1f-20d1-401f-8800-359d5c010ce2" providerId="ADAL" clId="{148B6E0C-7098-461C-AE98-C2002C4BF6F2}" dt="2021-02-07T19:35:06.419" v="17" actId="14100"/>
        <pc:sldMkLst>
          <pc:docMk/>
          <pc:sldMk cId="1503661159" sldId="272"/>
        </pc:sldMkLst>
        <pc:picChg chg="mod">
          <ac:chgData name="Ouellette, André (ASD-W)" userId="3ec85b1f-20d1-401f-8800-359d5c010ce2" providerId="ADAL" clId="{148B6E0C-7098-461C-AE98-C2002C4BF6F2}" dt="2021-02-07T19:35:01.745" v="16" actId="14100"/>
          <ac:picMkLst>
            <pc:docMk/>
            <pc:sldMk cId="1503661159" sldId="272"/>
            <ac:picMk id="14338" creationId="{00000000-0000-0000-0000-000000000000}"/>
          </ac:picMkLst>
        </pc:picChg>
        <pc:picChg chg="mod">
          <ac:chgData name="Ouellette, André (ASD-W)" userId="3ec85b1f-20d1-401f-8800-359d5c010ce2" providerId="ADAL" clId="{148B6E0C-7098-461C-AE98-C2002C4BF6F2}" dt="2021-02-07T19:35:06.419" v="17" actId="14100"/>
          <ac:picMkLst>
            <pc:docMk/>
            <pc:sldMk cId="1503661159" sldId="272"/>
            <ac:picMk id="1433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9A7671-1A42-4695-B9DD-9D04142D455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114AA8-87E0-4549-9B37-1A6F7BE895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7671-1A42-4695-B9DD-9D04142D455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4AA8-87E0-4549-9B37-1A6F7BE89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9A7671-1A42-4695-B9DD-9D04142D455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114AA8-87E0-4549-9B37-1A6F7BE89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7671-1A42-4695-B9DD-9D04142D455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4AA8-87E0-4549-9B37-1A6F7BE89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9A7671-1A42-4695-B9DD-9D04142D455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46114AA8-87E0-4549-9B37-1A6F7BE895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7671-1A42-4695-B9DD-9D04142D455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4AA8-87E0-4549-9B37-1A6F7BE89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7671-1A42-4695-B9DD-9D04142D455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4AA8-87E0-4549-9B37-1A6F7BE89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7671-1A42-4695-B9DD-9D04142D455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4AA8-87E0-4549-9B37-1A6F7BE89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9A7671-1A42-4695-B9DD-9D04142D455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4AA8-87E0-4549-9B37-1A6F7BE89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7671-1A42-4695-B9DD-9D04142D455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4AA8-87E0-4549-9B37-1A6F7BE89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7671-1A42-4695-B9DD-9D04142D455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4AA8-87E0-4549-9B37-1A6F7BE895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9A7671-1A42-4695-B9DD-9D04142D455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6114AA8-87E0-4549-9B37-1A6F7BE895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Prescription Drugs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1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Used to diminish fatigue and drowsiness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57322"/>
            <a:ext cx="2809875" cy="220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48" y="1143000"/>
            <a:ext cx="2286000" cy="156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191924"/>
            <a:ext cx="1659948" cy="192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67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Sedatives or sleep aids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Used to promote sleep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31242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819400"/>
            <a:ext cx="18192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826148"/>
            <a:ext cx="1752600" cy="205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43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143000"/>
            <a:ext cx="3636498" cy="2057400"/>
          </a:xfrm>
        </p:spPr>
        <p:txBody>
          <a:bodyPr/>
          <a:lstStyle/>
          <a:p>
            <a:r>
              <a:rPr lang="en-US" dirty="0"/>
              <a:t>Bronchodilators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anti-asthmatics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Used to assist breathing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8" y="1072654"/>
            <a:ext cx="321899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31" y="2818806"/>
            <a:ext cx="3218990" cy="205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45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Acne medication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Used to treat and prevent acne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658091" y="990600"/>
            <a:ext cx="4206240" cy="4206240"/>
          </a:xfrm>
        </p:spPr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1348"/>
            <a:ext cx="3048000" cy="188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97777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92" y="2997777"/>
            <a:ext cx="1650477" cy="186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083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Sunburn treatments</a:t>
            </a:r>
            <a:br>
              <a:rPr lang="en-US" dirty="0"/>
            </a:br>
            <a:r>
              <a:rPr lang="en-US" dirty="0"/>
              <a:t>and sunscreens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Used to treat and prevent skin damage from </a:t>
            </a:r>
            <a:r>
              <a:rPr lang="en-US" sz="3200" dirty="0" err="1"/>
              <a:t>UltraViolet</a:t>
            </a:r>
            <a:r>
              <a:rPr lang="en-US" sz="3200" dirty="0"/>
              <a:t> Rays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2" y="1041002"/>
            <a:ext cx="3527318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1828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36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Dandruff 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athletes Foot medication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Used to treat and prevent specific skin conditions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46" y="3237907"/>
            <a:ext cx="8953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97" y="3200400"/>
            <a:ext cx="9239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79" y="1130936"/>
            <a:ext cx="1928813" cy="229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64" y="1130936"/>
            <a:ext cx="1905000" cy="229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442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Vitamins 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minerals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Used to provide diet supplementation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2" y="1118282"/>
            <a:ext cx="3298718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15" y="2957273"/>
            <a:ext cx="1584877" cy="18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2938637"/>
            <a:ext cx="2038087" cy="187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62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Side Effect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unwanted body change that is not related to the main purpose of a drug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Dizziness</a:t>
            </a:r>
          </a:p>
          <a:p>
            <a:r>
              <a:rPr lang="en-US" dirty="0"/>
              <a:t>Nausea</a:t>
            </a:r>
          </a:p>
          <a:p>
            <a:r>
              <a:rPr lang="en-US" dirty="0"/>
              <a:t>Drowsiness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Death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97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 practices for the use of prescription medicines: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a doctor if drug is not producing intended effect</a:t>
            </a:r>
          </a:p>
          <a:p>
            <a:r>
              <a:rPr lang="en-US" dirty="0"/>
              <a:t>Report new or unexpected symptoms to a doctor</a:t>
            </a:r>
          </a:p>
          <a:p>
            <a:r>
              <a:rPr lang="en-US" dirty="0"/>
              <a:t>Take the drug for the intended amount of time</a:t>
            </a:r>
          </a:p>
          <a:p>
            <a:r>
              <a:rPr lang="en-US" dirty="0"/>
              <a:t>Carefully follow instructions on the label</a:t>
            </a:r>
          </a:p>
          <a:p>
            <a:r>
              <a:rPr lang="en-US" dirty="0"/>
              <a:t>Follow instructions for storage</a:t>
            </a:r>
          </a:p>
          <a:p>
            <a:r>
              <a:rPr lang="en-US" dirty="0"/>
              <a:t>Keep all prescription drugs out of reach of children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23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 take prescription drugs that have been prescribed to another person</a:t>
            </a:r>
          </a:p>
          <a:p>
            <a:r>
              <a:rPr lang="en-US" dirty="0"/>
              <a:t>Keep prescription drugs in their original containers</a:t>
            </a:r>
          </a:p>
          <a:p>
            <a:r>
              <a:rPr lang="en-US" dirty="0"/>
              <a:t>Flush down the toilet any old or expired prescription drugs</a:t>
            </a:r>
          </a:p>
          <a:p>
            <a:r>
              <a:rPr lang="en-US" dirty="0"/>
              <a:t>Never take prescription drugs that appear to have been tampered with, are discolored or have a suspicious odor</a:t>
            </a:r>
          </a:p>
        </p:txBody>
      </p:sp>
    </p:spTree>
    <p:extLst>
      <p:ext uri="{BB962C8B-B14F-4D97-AF65-F5344CB8AC3E}">
        <p14:creationId xmlns:p14="http://schemas.microsoft.com/office/powerpoint/2010/main" val="335471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the Counter Drug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drug that can be purchased to relieve signs and symptoms of an illness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663682" y="1066800"/>
            <a:ext cx="4206240" cy="4206240"/>
          </a:xfr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0175"/>
            <a:ext cx="3352799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58025"/>
            <a:ext cx="2371725" cy="214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16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 drug that must be prescribed by a doctor or physician to be legally used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66" y="3114468"/>
            <a:ext cx="2628900" cy="190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143000"/>
            <a:ext cx="1708439" cy="197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13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 drug that is used to treat, prevent or diagnose an illness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32004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86075"/>
            <a:ext cx="22002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6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Commonly used over the counter medicines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2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Analgesics or Anti-inflammatory medicines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Used to relieve pain, fever and inflammation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32004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24" y="3226191"/>
            <a:ext cx="2190750" cy="18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60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remedies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Used to relieve cold symptoms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3124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80" y="3009900"/>
            <a:ext cx="27622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7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Antihistamines and allergy products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Used to relieve Allergy symptoms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1905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27760"/>
            <a:ext cx="2133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890918"/>
            <a:ext cx="2590800" cy="21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17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antitussives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Used to relieve and suppress coughing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7217"/>
            <a:ext cx="18764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05" y="2829084"/>
            <a:ext cx="2133600" cy="141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172396"/>
            <a:ext cx="1828800" cy="126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323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2076EA4EC2244A8B5D52536D1D3A5B" ma:contentTypeVersion="7" ma:contentTypeDescription="Create a new document." ma:contentTypeScope="" ma:versionID="264641aa8f264f020ff41bb1eac0e8da">
  <xsd:schema xmlns:xsd="http://www.w3.org/2001/XMLSchema" xmlns:xs="http://www.w3.org/2001/XMLSchema" xmlns:p="http://schemas.microsoft.com/office/2006/metadata/properties" xmlns:ns1="http://schemas.microsoft.com/sharepoint/v3" xmlns:ns2="9286e07b-db1b-4987-a2f5-4ca9ad1f9a57" targetNamespace="http://schemas.microsoft.com/office/2006/metadata/properties" ma:root="true" ma:fieldsID="3beab101a12587940f0b830b6f988822" ns1:_="" ns2:_="">
    <xsd:import namespace="http://schemas.microsoft.com/sharepoint/v3"/>
    <xsd:import namespace="9286e07b-db1b-4987-a2f5-4ca9ad1f9a5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6e07b-db1b-4987-a2f5-4ca9ad1f9a57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f968c3bf-8060-4b10-a572-f6dc9fa0bf2b}" ma:internalName="Blog_x0020_Category" ma:readOnly="false" ma:showField="Title" ma:web="9286e07b-db1b-4987-a2f5-4ca9ad1f9a57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9286e07b-db1b-4987-a2f5-4ca9ad1f9a57">47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E4359A3-0812-4C59-9C68-2A2A612E8AA1}"/>
</file>

<file path=customXml/itemProps2.xml><?xml version="1.0" encoding="utf-8"?>
<ds:datastoreItem xmlns:ds="http://schemas.openxmlformats.org/officeDocument/2006/customXml" ds:itemID="{E8A1866A-4CF3-491B-B321-2B06A2C60121}"/>
</file>

<file path=customXml/itemProps3.xml><?xml version="1.0" encoding="utf-8"?>
<ds:datastoreItem xmlns:ds="http://schemas.openxmlformats.org/officeDocument/2006/customXml" ds:itemID="{43366A06-4C1D-4846-9E67-C100D6CAA730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</TotalTime>
  <Words>290</Words>
  <Application>Microsoft Office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Trebuchet MS</vt:lpstr>
      <vt:lpstr>Wingdings</vt:lpstr>
      <vt:lpstr>Wingdings 2</vt:lpstr>
      <vt:lpstr>Opulent</vt:lpstr>
      <vt:lpstr>Prescription Drugs</vt:lpstr>
      <vt:lpstr>Over the Counter Drug</vt:lpstr>
      <vt:lpstr>Prescription Drugs</vt:lpstr>
      <vt:lpstr>medicine</vt:lpstr>
      <vt:lpstr>Commonly used over the counter medicines</vt:lpstr>
      <vt:lpstr>Analgesics or Anti-inflammatory medicines</vt:lpstr>
      <vt:lpstr>Cold remedies</vt:lpstr>
      <vt:lpstr>Antihistamines and allergy products</vt:lpstr>
      <vt:lpstr>antitussives</vt:lpstr>
      <vt:lpstr>stimulants</vt:lpstr>
      <vt:lpstr>Sedatives or sleep aids</vt:lpstr>
      <vt:lpstr>Bronchodilators and anti-asthmatics</vt:lpstr>
      <vt:lpstr>Acne medication</vt:lpstr>
      <vt:lpstr>Sunburn treatments and sunscreens</vt:lpstr>
      <vt:lpstr>Dandruff  and athletes Foot medication</vt:lpstr>
      <vt:lpstr>Vitamins  and minerals</vt:lpstr>
      <vt:lpstr>Side Effect</vt:lpstr>
      <vt:lpstr>Safe practices for the use of prescription medicines:</vt:lpstr>
      <vt:lpstr>PowerPoint Presentation</vt:lpstr>
    </vt:vector>
  </TitlesOfParts>
  <Company>BRRSD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Prescription Drugs</dc:title>
  <dc:creator>Grigal, Daniel</dc:creator>
  <cp:lastModifiedBy>Ouellette, André (ASD-W)</cp:lastModifiedBy>
  <cp:revision>7</cp:revision>
  <dcterms:created xsi:type="dcterms:W3CDTF">2014-10-29T16:09:16Z</dcterms:created>
  <dcterms:modified xsi:type="dcterms:W3CDTF">2021-02-07T19:40:58Z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0x0101009F2076EA4EC2244A8B5D52536D1D3A5B</vt:lpwstr>
  </property>
</Properties>
</file>