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60" r:id="rId7"/>
    <p:sldId id="262" r:id="rId8"/>
    <p:sldId id="264" r:id="rId9"/>
    <p:sldId id="267" r:id="rId10"/>
    <p:sldId id="261" r:id="rId11"/>
    <p:sldId id="263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C3F1E9-4A41-4A2E-8CA5-56AA395CB0EA}">
          <p14:sldIdLst>
            <p14:sldId id="257"/>
            <p14:sldId id="259"/>
            <p14:sldId id="260"/>
            <p14:sldId id="262"/>
            <p14:sldId id="264"/>
            <p14:sldId id="267"/>
            <p14:sldId id="261"/>
          </p14:sldIdLst>
        </p14:section>
        <p14:section name="Untitled Section" id="{65346196-FAEC-40F7-8960-72146072E542}">
          <p14:sldIdLst>
            <p14:sldId id="263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40" d="100"/>
          <a:sy n="40" d="100"/>
        </p:scale>
        <p:origin x="10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18.png"/><Relationship Id="rId7" Type="http://schemas.openxmlformats.org/officeDocument/2006/relationships/image" Target="../media/image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18.png"/><Relationship Id="rId7" Type="http://schemas.openxmlformats.org/officeDocument/2006/relationships/image" Target="../media/image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F381F-E99C-4CFA-96EB-99A0E50471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A0979623-2311-4DF9-8B9E-409635B3CB6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When do I apply to University?</a:t>
          </a:r>
        </a:p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January- after your first semester marks are on your transcript  If you want to apply before January most post-secondary schools have an early admissions process that you can begin applying in October.  Please check with your school of choice. </a:t>
          </a:r>
        </a:p>
      </dgm:t>
    </dgm:pt>
    <dgm:pt modelId="{F5B12695-E519-46C5-A206-ECF0729429A1}" type="parTrans" cxnId="{816E24B6-F2EF-4432-A9A5-4B32A3CB3709}">
      <dgm:prSet/>
      <dgm:spPr/>
      <dgm:t>
        <a:bodyPr/>
        <a:lstStyle/>
        <a:p>
          <a:endParaRPr lang="en-US"/>
        </a:p>
      </dgm:t>
    </dgm:pt>
    <dgm:pt modelId="{CCDDA9B7-2C9F-434E-9352-86D36BB2B1F3}" type="sibTrans" cxnId="{816E24B6-F2EF-4432-A9A5-4B32A3CB3709}">
      <dgm:prSet/>
      <dgm:spPr/>
      <dgm:t>
        <a:bodyPr/>
        <a:lstStyle/>
        <a:p>
          <a:endParaRPr lang="en-US"/>
        </a:p>
      </dgm:t>
    </dgm:pt>
    <dgm:pt modelId="{6243EEC1-4F6D-43BB-A237-E78D8C5B730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Early admissions- recommended for students applying for 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 Engineering and Nursing programs. 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Students interested in these programs should start the application process in  November after mid-term marks are on transcript.</a:t>
          </a:r>
        </a:p>
      </dgm:t>
    </dgm:pt>
    <dgm:pt modelId="{48ED8739-0BE7-401B-9757-5F62DA34CE48}" type="parTrans" cxnId="{6E4FD2ED-5424-4060-8312-2D6E7C1BD712}">
      <dgm:prSet/>
      <dgm:spPr/>
      <dgm:t>
        <a:bodyPr/>
        <a:lstStyle/>
        <a:p>
          <a:endParaRPr lang="en-US"/>
        </a:p>
      </dgm:t>
    </dgm:pt>
    <dgm:pt modelId="{8E0D9F3E-0CF7-4AAA-9352-846432A6450C}" type="sibTrans" cxnId="{6E4FD2ED-5424-4060-8312-2D6E7C1BD712}">
      <dgm:prSet/>
      <dgm:spPr/>
      <dgm:t>
        <a:bodyPr/>
        <a:lstStyle/>
        <a:p>
          <a:endParaRPr lang="en-US"/>
        </a:p>
      </dgm:t>
    </dgm:pt>
    <dgm:pt modelId="{2D417AA2-3E5F-481F-9FAC-14FE471BD63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Most universities have an application 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deadline of March 31.  Be sure to check with the university for their specific admission requirements and deadlines</a:t>
          </a:r>
          <a:r>
            <a:rPr lang="en-US" sz="1800" b="1" dirty="0"/>
            <a:t>. </a:t>
          </a:r>
        </a:p>
      </dgm:t>
    </dgm:pt>
    <dgm:pt modelId="{3FDB3537-F4E6-4C6A-A63B-9236D266C3DC}" type="parTrans" cxnId="{8A1F2E05-46FB-4A3F-8E7D-88E4DF40060F}">
      <dgm:prSet/>
      <dgm:spPr/>
      <dgm:t>
        <a:bodyPr/>
        <a:lstStyle/>
        <a:p>
          <a:endParaRPr lang="en-US"/>
        </a:p>
      </dgm:t>
    </dgm:pt>
    <dgm:pt modelId="{6141E99F-4D3F-4904-A5AF-0F2C4D254AFC}" type="sibTrans" cxnId="{8A1F2E05-46FB-4A3F-8E7D-88E4DF40060F}">
      <dgm:prSet/>
      <dgm:spPr/>
      <dgm:t>
        <a:bodyPr/>
        <a:lstStyle/>
        <a:p>
          <a:endParaRPr lang="en-US"/>
        </a:p>
      </dgm:t>
    </dgm:pt>
    <dgm:pt modelId="{95A45FDA-167D-46F6-8C9B-C1FE79E38B56}" type="pres">
      <dgm:prSet presAssocID="{B0AF381F-E99C-4CFA-96EB-99A0E5047171}" presName="root" presStyleCnt="0">
        <dgm:presLayoutVars>
          <dgm:dir/>
          <dgm:resizeHandles val="exact"/>
        </dgm:presLayoutVars>
      </dgm:prSet>
      <dgm:spPr/>
    </dgm:pt>
    <dgm:pt modelId="{708AC1DC-00AC-44EC-857D-7FFEAED84EA7}" type="pres">
      <dgm:prSet presAssocID="{A0979623-2311-4DF9-8B9E-409635B3CB6F}" presName="compNode" presStyleCnt="0"/>
      <dgm:spPr/>
    </dgm:pt>
    <dgm:pt modelId="{9C4E2C06-16C9-401A-8E63-8A9048EEFB9C}" type="pres">
      <dgm:prSet presAssocID="{A0979623-2311-4DF9-8B9E-409635B3CB6F}" presName="bgRect" presStyleLbl="bgShp" presStyleIdx="0" presStyleCnt="3" custLinFactNeighborX="-681" custLinFactNeighborY="-4284"/>
      <dgm:spPr/>
    </dgm:pt>
    <dgm:pt modelId="{789AC98B-2A5F-45FB-98EE-93DB0E30DAB2}" type="pres">
      <dgm:prSet presAssocID="{A0979623-2311-4DF9-8B9E-409635B3CB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694A911-C41E-43E9-8768-79F77AA2DC78}" type="pres">
      <dgm:prSet presAssocID="{A0979623-2311-4DF9-8B9E-409635B3CB6F}" presName="spaceRect" presStyleCnt="0"/>
      <dgm:spPr/>
    </dgm:pt>
    <dgm:pt modelId="{FA7BAED5-B7BA-499D-98C9-3F50C0C87050}" type="pres">
      <dgm:prSet presAssocID="{A0979623-2311-4DF9-8B9E-409635B3CB6F}" presName="parTx" presStyleLbl="revTx" presStyleIdx="0" presStyleCnt="3">
        <dgm:presLayoutVars>
          <dgm:chMax val="0"/>
          <dgm:chPref val="0"/>
        </dgm:presLayoutVars>
      </dgm:prSet>
      <dgm:spPr/>
    </dgm:pt>
    <dgm:pt modelId="{A2362DCD-88F8-4D49-B1F2-8C24D4F63CF6}" type="pres">
      <dgm:prSet presAssocID="{CCDDA9B7-2C9F-434E-9352-86D36BB2B1F3}" presName="sibTrans" presStyleCnt="0"/>
      <dgm:spPr/>
    </dgm:pt>
    <dgm:pt modelId="{DF858A2F-D419-4377-825B-55E0D2C05CE2}" type="pres">
      <dgm:prSet presAssocID="{6243EEC1-4F6D-43BB-A237-E78D8C5B7307}" presName="compNode" presStyleCnt="0"/>
      <dgm:spPr/>
    </dgm:pt>
    <dgm:pt modelId="{BB915815-3130-4CE8-A939-5B65F08ED885}" type="pres">
      <dgm:prSet presAssocID="{6243EEC1-4F6D-43BB-A237-E78D8C5B7307}" presName="bgRect" presStyleLbl="bgShp" presStyleIdx="1" presStyleCnt="3"/>
      <dgm:spPr/>
    </dgm:pt>
    <dgm:pt modelId="{2EECF964-E907-4B79-A844-206C672121ED}" type="pres">
      <dgm:prSet presAssocID="{6243EEC1-4F6D-43BB-A237-E78D8C5B73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997962EE-3B40-4757-8C2A-C138DB93F652}" type="pres">
      <dgm:prSet presAssocID="{6243EEC1-4F6D-43BB-A237-E78D8C5B7307}" presName="spaceRect" presStyleCnt="0"/>
      <dgm:spPr/>
    </dgm:pt>
    <dgm:pt modelId="{59293BDD-0C4E-4EEA-B627-978F60A95EE7}" type="pres">
      <dgm:prSet presAssocID="{6243EEC1-4F6D-43BB-A237-E78D8C5B7307}" presName="parTx" presStyleLbl="revTx" presStyleIdx="1" presStyleCnt="3">
        <dgm:presLayoutVars>
          <dgm:chMax val="0"/>
          <dgm:chPref val="0"/>
        </dgm:presLayoutVars>
      </dgm:prSet>
      <dgm:spPr/>
    </dgm:pt>
    <dgm:pt modelId="{3013F2C5-A652-4F45-B076-CD7E1765668F}" type="pres">
      <dgm:prSet presAssocID="{8E0D9F3E-0CF7-4AAA-9352-846432A6450C}" presName="sibTrans" presStyleCnt="0"/>
      <dgm:spPr/>
    </dgm:pt>
    <dgm:pt modelId="{654A12D2-2BE0-4B97-A8C1-655AC02CC34C}" type="pres">
      <dgm:prSet presAssocID="{2D417AA2-3E5F-481F-9FAC-14FE471BD633}" presName="compNode" presStyleCnt="0"/>
      <dgm:spPr/>
    </dgm:pt>
    <dgm:pt modelId="{303140C5-DD96-4EA3-8CFE-D4F44C9824F1}" type="pres">
      <dgm:prSet presAssocID="{2D417AA2-3E5F-481F-9FAC-14FE471BD633}" presName="bgRect" presStyleLbl="bgShp" presStyleIdx="2" presStyleCnt="3"/>
      <dgm:spPr/>
    </dgm:pt>
    <dgm:pt modelId="{F6DDF075-D497-4908-832D-913E718BB9A9}" type="pres">
      <dgm:prSet presAssocID="{2D417AA2-3E5F-481F-9FAC-14FE471BD6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3C4D632-A048-40EE-BEE9-E4763C42AF17}" type="pres">
      <dgm:prSet presAssocID="{2D417AA2-3E5F-481F-9FAC-14FE471BD633}" presName="spaceRect" presStyleCnt="0"/>
      <dgm:spPr/>
    </dgm:pt>
    <dgm:pt modelId="{A3DC32DA-D791-47F6-82FE-820BB2A6463A}" type="pres">
      <dgm:prSet presAssocID="{2D417AA2-3E5F-481F-9FAC-14FE471BD63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A1F2E05-46FB-4A3F-8E7D-88E4DF40060F}" srcId="{B0AF381F-E99C-4CFA-96EB-99A0E5047171}" destId="{2D417AA2-3E5F-481F-9FAC-14FE471BD633}" srcOrd="2" destOrd="0" parTransId="{3FDB3537-F4E6-4C6A-A63B-9236D266C3DC}" sibTransId="{6141E99F-4D3F-4904-A5AF-0F2C4D254AFC}"/>
    <dgm:cxn modelId="{F59FA53C-161A-462E-8875-1FE92EA0F265}" type="presOf" srcId="{6243EEC1-4F6D-43BB-A237-E78D8C5B7307}" destId="{59293BDD-0C4E-4EEA-B627-978F60A95EE7}" srcOrd="0" destOrd="0" presId="urn:microsoft.com/office/officeart/2018/2/layout/IconVerticalSolidList"/>
    <dgm:cxn modelId="{84AC157D-2471-4159-B7C9-7763ED21F619}" type="presOf" srcId="{B0AF381F-E99C-4CFA-96EB-99A0E5047171}" destId="{95A45FDA-167D-46F6-8C9B-C1FE79E38B56}" srcOrd="0" destOrd="0" presId="urn:microsoft.com/office/officeart/2018/2/layout/IconVerticalSolidList"/>
    <dgm:cxn modelId="{2D10B4A2-CF31-4A65-B061-764FAC6C3631}" type="presOf" srcId="{2D417AA2-3E5F-481F-9FAC-14FE471BD633}" destId="{A3DC32DA-D791-47F6-82FE-820BB2A6463A}" srcOrd="0" destOrd="0" presId="urn:microsoft.com/office/officeart/2018/2/layout/IconVerticalSolidList"/>
    <dgm:cxn modelId="{816E24B6-F2EF-4432-A9A5-4B32A3CB3709}" srcId="{B0AF381F-E99C-4CFA-96EB-99A0E5047171}" destId="{A0979623-2311-4DF9-8B9E-409635B3CB6F}" srcOrd="0" destOrd="0" parTransId="{F5B12695-E519-46C5-A206-ECF0729429A1}" sibTransId="{CCDDA9B7-2C9F-434E-9352-86D36BB2B1F3}"/>
    <dgm:cxn modelId="{282E80D0-FBFD-4565-98B3-23B88CEA3D2B}" type="presOf" srcId="{A0979623-2311-4DF9-8B9E-409635B3CB6F}" destId="{FA7BAED5-B7BA-499D-98C9-3F50C0C87050}" srcOrd="0" destOrd="0" presId="urn:microsoft.com/office/officeart/2018/2/layout/IconVerticalSolidList"/>
    <dgm:cxn modelId="{6E4FD2ED-5424-4060-8312-2D6E7C1BD712}" srcId="{B0AF381F-E99C-4CFA-96EB-99A0E5047171}" destId="{6243EEC1-4F6D-43BB-A237-E78D8C5B7307}" srcOrd="1" destOrd="0" parTransId="{48ED8739-0BE7-401B-9757-5F62DA34CE48}" sibTransId="{8E0D9F3E-0CF7-4AAA-9352-846432A6450C}"/>
    <dgm:cxn modelId="{DA7D9853-838A-4577-AC65-15EDEB725EB0}" type="presParOf" srcId="{95A45FDA-167D-46F6-8C9B-C1FE79E38B56}" destId="{708AC1DC-00AC-44EC-857D-7FFEAED84EA7}" srcOrd="0" destOrd="0" presId="urn:microsoft.com/office/officeart/2018/2/layout/IconVerticalSolidList"/>
    <dgm:cxn modelId="{0962C8EE-04F0-472B-8592-3A819B84E6D3}" type="presParOf" srcId="{708AC1DC-00AC-44EC-857D-7FFEAED84EA7}" destId="{9C4E2C06-16C9-401A-8E63-8A9048EEFB9C}" srcOrd="0" destOrd="0" presId="urn:microsoft.com/office/officeart/2018/2/layout/IconVerticalSolidList"/>
    <dgm:cxn modelId="{B95A2006-A0A4-4811-8595-6BC610EDE211}" type="presParOf" srcId="{708AC1DC-00AC-44EC-857D-7FFEAED84EA7}" destId="{789AC98B-2A5F-45FB-98EE-93DB0E30DAB2}" srcOrd="1" destOrd="0" presId="urn:microsoft.com/office/officeart/2018/2/layout/IconVerticalSolidList"/>
    <dgm:cxn modelId="{7FCDE154-6BBA-4CD5-9A2D-DDD7DEEA2004}" type="presParOf" srcId="{708AC1DC-00AC-44EC-857D-7FFEAED84EA7}" destId="{7694A911-C41E-43E9-8768-79F77AA2DC78}" srcOrd="2" destOrd="0" presId="urn:microsoft.com/office/officeart/2018/2/layout/IconVerticalSolidList"/>
    <dgm:cxn modelId="{E166F268-BFE4-4D3A-9FA2-ED87B2F38274}" type="presParOf" srcId="{708AC1DC-00AC-44EC-857D-7FFEAED84EA7}" destId="{FA7BAED5-B7BA-499D-98C9-3F50C0C87050}" srcOrd="3" destOrd="0" presId="urn:microsoft.com/office/officeart/2018/2/layout/IconVerticalSolidList"/>
    <dgm:cxn modelId="{03C91AB5-3D54-4F91-BA16-30713CDDAD4A}" type="presParOf" srcId="{95A45FDA-167D-46F6-8C9B-C1FE79E38B56}" destId="{A2362DCD-88F8-4D49-B1F2-8C24D4F63CF6}" srcOrd="1" destOrd="0" presId="urn:microsoft.com/office/officeart/2018/2/layout/IconVerticalSolidList"/>
    <dgm:cxn modelId="{26AB1ECF-8481-4F89-B0DB-FF0B986E584E}" type="presParOf" srcId="{95A45FDA-167D-46F6-8C9B-C1FE79E38B56}" destId="{DF858A2F-D419-4377-825B-55E0D2C05CE2}" srcOrd="2" destOrd="0" presId="urn:microsoft.com/office/officeart/2018/2/layout/IconVerticalSolidList"/>
    <dgm:cxn modelId="{9B985666-4059-488D-AAE4-7F128777BCF5}" type="presParOf" srcId="{DF858A2F-D419-4377-825B-55E0D2C05CE2}" destId="{BB915815-3130-4CE8-A939-5B65F08ED885}" srcOrd="0" destOrd="0" presId="urn:microsoft.com/office/officeart/2018/2/layout/IconVerticalSolidList"/>
    <dgm:cxn modelId="{30003D3F-1389-4CB6-801B-A594A838E6C7}" type="presParOf" srcId="{DF858A2F-D419-4377-825B-55E0D2C05CE2}" destId="{2EECF964-E907-4B79-A844-206C672121ED}" srcOrd="1" destOrd="0" presId="urn:microsoft.com/office/officeart/2018/2/layout/IconVerticalSolidList"/>
    <dgm:cxn modelId="{FAAFF234-7256-4603-AEE8-CA45B50A4110}" type="presParOf" srcId="{DF858A2F-D419-4377-825B-55E0D2C05CE2}" destId="{997962EE-3B40-4757-8C2A-C138DB93F652}" srcOrd="2" destOrd="0" presId="urn:microsoft.com/office/officeart/2018/2/layout/IconVerticalSolidList"/>
    <dgm:cxn modelId="{8D743F24-50AC-4AFA-BD27-38FCF00D9856}" type="presParOf" srcId="{DF858A2F-D419-4377-825B-55E0D2C05CE2}" destId="{59293BDD-0C4E-4EEA-B627-978F60A95EE7}" srcOrd="3" destOrd="0" presId="urn:microsoft.com/office/officeart/2018/2/layout/IconVerticalSolidList"/>
    <dgm:cxn modelId="{F90ADEDF-7757-4382-87F0-C9A788A4EF9D}" type="presParOf" srcId="{95A45FDA-167D-46F6-8C9B-C1FE79E38B56}" destId="{3013F2C5-A652-4F45-B076-CD7E1765668F}" srcOrd="3" destOrd="0" presId="urn:microsoft.com/office/officeart/2018/2/layout/IconVerticalSolidList"/>
    <dgm:cxn modelId="{5316613F-565C-4C76-B82F-225E159F54E7}" type="presParOf" srcId="{95A45FDA-167D-46F6-8C9B-C1FE79E38B56}" destId="{654A12D2-2BE0-4B97-A8C1-655AC02CC34C}" srcOrd="4" destOrd="0" presId="urn:microsoft.com/office/officeart/2018/2/layout/IconVerticalSolidList"/>
    <dgm:cxn modelId="{823D67E9-F447-47BD-BD33-4C40B3A20DF4}" type="presParOf" srcId="{654A12D2-2BE0-4B97-A8C1-655AC02CC34C}" destId="{303140C5-DD96-4EA3-8CFE-D4F44C9824F1}" srcOrd="0" destOrd="0" presId="urn:microsoft.com/office/officeart/2018/2/layout/IconVerticalSolidList"/>
    <dgm:cxn modelId="{BB796038-5E9E-4D6F-9DCC-F2D035327321}" type="presParOf" srcId="{654A12D2-2BE0-4B97-A8C1-655AC02CC34C}" destId="{F6DDF075-D497-4908-832D-913E718BB9A9}" srcOrd="1" destOrd="0" presId="urn:microsoft.com/office/officeart/2018/2/layout/IconVerticalSolidList"/>
    <dgm:cxn modelId="{1DCDBE85-C85F-4E42-B742-DFF7C2E2B4BC}" type="presParOf" srcId="{654A12D2-2BE0-4B97-A8C1-655AC02CC34C}" destId="{03C4D632-A048-40EE-BEE9-E4763C42AF17}" srcOrd="2" destOrd="0" presId="urn:microsoft.com/office/officeart/2018/2/layout/IconVerticalSolidList"/>
    <dgm:cxn modelId="{6D3C84D4-07A8-47ED-824F-CF40722C90FF}" type="presParOf" srcId="{654A12D2-2BE0-4B97-A8C1-655AC02CC34C}" destId="{A3DC32DA-D791-47F6-82FE-820BB2A646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9E0C27-C32B-47A7-B711-7F3FCE5AEE8A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B71F13-A35A-489E-902E-D0DE1972BE09}">
      <dgm:prSet custT="1"/>
      <dgm:spPr/>
      <dgm:t>
        <a:bodyPr/>
        <a:lstStyle/>
        <a:p>
          <a:r>
            <a:rPr lang="en-US" sz="2000" dirty="0"/>
            <a:t>Complete online application form for your desired school </a:t>
          </a:r>
        </a:p>
      </dgm:t>
    </dgm:pt>
    <dgm:pt modelId="{405D5278-C9B8-4B5F-9778-735119B84C81}" type="parTrans" cxnId="{2D68A876-07E6-4F0A-B8DC-29811A2BA4AB}">
      <dgm:prSet/>
      <dgm:spPr/>
      <dgm:t>
        <a:bodyPr/>
        <a:lstStyle/>
        <a:p>
          <a:endParaRPr lang="en-US"/>
        </a:p>
      </dgm:t>
    </dgm:pt>
    <dgm:pt modelId="{5D7457F0-6780-4C1A-8DA7-37F25D1138D9}" type="sibTrans" cxnId="{2D68A876-07E6-4F0A-B8DC-29811A2BA4A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BB47BA9-C224-4E52-A20D-A2CE6FD6690E}">
      <dgm:prSet custT="1"/>
      <dgm:spPr/>
      <dgm:t>
        <a:bodyPr/>
        <a:lstStyle/>
        <a:p>
          <a:r>
            <a:rPr lang="en-US" sz="2000" dirty="0"/>
            <a:t>An Admission Advisor will contact you for an interview</a:t>
          </a:r>
        </a:p>
      </dgm:t>
    </dgm:pt>
    <dgm:pt modelId="{7F6B7CE1-2A4A-4EEF-8467-BF01D5558BF9}" type="parTrans" cxnId="{76933E35-3638-42C6-8334-636E7E90DBC2}">
      <dgm:prSet/>
      <dgm:spPr/>
      <dgm:t>
        <a:bodyPr/>
        <a:lstStyle/>
        <a:p>
          <a:endParaRPr lang="en-US"/>
        </a:p>
      </dgm:t>
    </dgm:pt>
    <dgm:pt modelId="{8601D4A2-DE4E-4FBE-957A-EA3706240798}" type="sibTrans" cxnId="{76933E35-3638-42C6-8334-636E7E90DBC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AE0137F-239A-4B4A-8DA9-F18DF5BDC5E9}">
      <dgm:prSet custT="1"/>
      <dgm:spPr/>
      <dgm:t>
        <a:bodyPr/>
        <a:lstStyle/>
        <a:p>
          <a:r>
            <a:rPr lang="en-US" sz="2000" dirty="0"/>
            <a:t>Applications can be completed at anytime; early applications are encouraged.</a:t>
          </a:r>
        </a:p>
      </dgm:t>
    </dgm:pt>
    <dgm:pt modelId="{1EEE4A50-9434-41D8-855A-8FE33FDC2EBE}" type="parTrans" cxnId="{64A25F3C-DD18-429F-B9B6-C4FFA1164057}">
      <dgm:prSet/>
      <dgm:spPr/>
      <dgm:t>
        <a:bodyPr/>
        <a:lstStyle/>
        <a:p>
          <a:endParaRPr lang="en-US"/>
        </a:p>
      </dgm:t>
    </dgm:pt>
    <dgm:pt modelId="{9C957C5C-DC08-4582-8B74-4BFB61FF0F22}" type="sibTrans" cxnId="{64A25F3C-DD18-429F-B9B6-C4FFA116405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5DEF05F-2F58-49EA-B082-202E5B9816D3}">
      <dgm:prSet custT="1"/>
      <dgm:spPr/>
      <dgm:t>
        <a:bodyPr/>
        <a:lstStyle/>
        <a:p>
          <a:r>
            <a:rPr lang="en-US" sz="2000" dirty="0"/>
            <a:t>Be sure to check with your choice of college for specific deadlines and admissions  processes.</a:t>
          </a:r>
        </a:p>
      </dgm:t>
    </dgm:pt>
    <dgm:pt modelId="{D3DC3FD3-19DA-4530-B82B-3A5BF2FD34A1}" type="parTrans" cxnId="{AB5A7CF4-D3E5-4A5E-BE51-99901BDE161C}">
      <dgm:prSet/>
      <dgm:spPr/>
      <dgm:t>
        <a:bodyPr/>
        <a:lstStyle/>
        <a:p>
          <a:endParaRPr lang="en-US"/>
        </a:p>
      </dgm:t>
    </dgm:pt>
    <dgm:pt modelId="{442703A6-8F1C-41A3-AD40-4065046DFDA8}" type="sibTrans" cxnId="{AB5A7CF4-D3E5-4A5E-BE51-99901BDE161C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4EDECE63-E01F-41F4-9CEF-11A259BD78E2}" type="pres">
      <dgm:prSet presAssocID="{8C9E0C27-C32B-47A7-B711-7F3FCE5AEE8A}" presName="linearFlow" presStyleCnt="0">
        <dgm:presLayoutVars>
          <dgm:dir/>
          <dgm:animLvl val="lvl"/>
          <dgm:resizeHandles val="exact"/>
        </dgm:presLayoutVars>
      </dgm:prSet>
      <dgm:spPr/>
    </dgm:pt>
    <dgm:pt modelId="{3FB3A87F-A732-437C-9AC6-4176F1196ED8}" type="pres">
      <dgm:prSet presAssocID="{C4B71F13-A35A-489E-902E-D0DE1972BE09}" presName="compositeNode" presStyleCnt="0"/>
      <dgm:spPr/>
    </dgm:pt>
    <dgm:pt modelId="{7974949A-E723-4753-AEFD-9BD7371FC524}" type="pres">
      <dgm:prSet presAssocID="{C4B71F13-A35A-489E-902E-D0DE1972BE0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F95D20F-2FE2-4E7E-B804-97E81006B5CA}" type="pres">
      <dgm:prSet presAssocID="{C4B71F13-A35A-489E-902E-D0DE1972BE09}" presName="parSh" presStyleCnt="0"/>
      <dgm:spPr/>
    </dgm:pt>
    <dgm:pt modelId="{82425902-6934-4CBB-B46B-C6458BB58495}" type="pres">
      <dgm:prSet presAssocID="{C4B71F13-A35A-489E-902E-D0DE1972BE09}" presName="lineNode" presStyleLbl="alignAccFollowNode1" presStyleIdx="0" presStyleCnt="12"/>
      <dgm:spPr/>
    </dgm:pt>
    <dgm:pt modelId="{88F9C14F-7044-4C6C-931A-E314F1BA77B5}" type="pres">
      <dgm:prSet presAssocID="{C4B71F13-A35A-489E-902E-D0DE1972BE09}" presName="lineArrowNode" presStyleLbl="alignAccFollowNode1" presStyleIdx="1" presStyleCnt="12"/>
      <dgm:spPr/>
    </dgm:pt>
    <dgm:pt modelId="{EE77FCCB-13FF-443A-9266-CF9936ECA673}" type="pres">
      <dgm:prSet presAssocID="{5D7457F0-6780-4C1A-8DA7-37F25D1138D9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EC578D1E-79E3-48BD-8446-9A6F5BA7E18D}" type="pres">
      <dgm:prSet presAssocID="{5D7457F0-6780-4C1A-8DA7-37F25D1138D9}" presName="spacerBetweenCircleAndCallout" presStyleCnt="0">
        <dgm:presLayoutVars/>
      </dgm:prSet>
      <dgm:spPr/>
    </dgm:pt>
    <dgm:pt modelId="{2532A051-A104-4F1A-B083-0C66B1EC6767}" type="pres">
      <dgm:prSet presAssocID="{C4B71F13-A35A-489E-902E-D0DE1972BE09}" presName="nodeText" presStyleLbl="alignAccFollowNode1" presStyleIdx="2" presStyleCnt="12">
        <dgm:presLayoutVars>
          <dgm:bulletEnabled val="1"/>
        </dgm:presLayoutVars>
      </dgm:prSet>
      <dgm:spPr/>
    </dgm:pt>
    <dgm:pt modelId="{E40D72EC-789A-4AB9-A425-3865094FA69E}" type="pres">
      <dgm:prSet presAssocID="{5D7457F0-6780-4C1A-8DA7-37F25D1138D9}" presName="sibTransComposite" presStyleCnt="0"/>
      <dgm:spPr/>
    </dgm:pt>
    <dgm:pt modelId="{20908CF2-13C4-42CB-AF27-9F03A2F429E0}" type="pres">
      <dgm:prSet presAssocID="{4BB47BA9-C224-4E52-A20D-A2CE6FD6690E}" presName="compositeNode" presStyleCnt="0"/>
      <dgm:spPr/>
    </dgm:pt>
    <dgm:pt modelId="{B62F50B4-3580-41BC-94F8-43352ACB04F4}" type="pres">
      <dgm:prSet presAssocID="{4BB47BA9-C224-4E52-A20D-A2CE6FD6690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FF2D902-3FA0-43F8-A5D1-580BDC71295C}" type="pres">
      <dgm:prSet presAssocID="{4BB47BA9-C224-4E52-A20D-A2CE6FD6690E}" presName="parSh" presStyleCnt="0"/>
      <dgm:spPr/>
    </dgm:pt>
    <dgm:pt modelId="{59344F3C-E40E-419E-B8A0-F46D6C3F57E4}" type="pres">
      <dgm:prSet presAssocID="{4BB47BA9-C224-4E52-A20D-A2CE6FD6690E}" presName="lineNode" presStyleLbl="alignAccFollowNode1" presStyleIdx="3" presStyleCnt="12"/>
      <dgm:spPr/>
    </dgm:pt>
    <dgm:pt modelId="{36866698-B9A2-4099-A4B0-A922E7A88F52}" type="pres">
      <dgm:prSet presAssocID="{4BB47BA9-C224-4E52-A20D-A2CE6FD6690E}" presName="lineArrowNode" presStyleLbl="alignAccFollowNode1" presStyleIdx="4" presStyleCnt="12"/>
      <dgm:spPr/>
    </dgm:pt>
    <dgm:pt modelId="{9B7324AB-4965-4520-A98F-88A24761CAFB}" type="pres">
      <dgm:prSet presAssocID="{8601D4A2-DE4E-4FBE-957A-EA3706240798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982344EE-DA0E-44C8-8E36-374B826DBBDF}" type="pres">
      <dgm:prSet presAssocID="{8601D4A2-DE4E-4FBE-957A-EA3706240798}" presName="spacerBetweenCircleAndCallout" presStyleCnt="0">
        <dgm:presLayoutVars/>
      </dgm:prSet>
      <dgm:spPr/>
    </dgm:pt>
    <dgm:pt modelId="{53125373-167B-4667-BE08-24261245E985}" type="pres">
      <dgm:prSet presAssocID="{4BB47BA9-C224-4E52-A20D-A2CE6FD6690E}" presName="nodeText" presStyleLbl="alignAccFollowNode1" presStyleIdx="5" presStyleCnt="12" custLinFactNeighborX="-2342" custLinFactNeighborY="2497">
        <dgm:presLayoutVars>
          <dgm:bulletEnabled val="1"/>
        </dgm:presLayoutVars>
      </dgm:prSet>
      <dgm:spPr/>
    </dgm:pt>
    <dgm:pt modelId="{69E66895-4EFC-4D7B-9312-92A8F0F48AB9}" type="pres">
      <dgm:prSet presAssocID="{8601D4A2-DE4E-4FBE-957A-EA3706240798}" presName="sibTransComposite" presStyleCnt="0"/>
      <dgm:spPr/>
    </dgm:pt>
    <dgm:pt modelId="{3B15340F-0425-41F1-89E6-BA80A35AD254}" type="pres">
      <dgm:prSet presAssocID="{DAE0137F-239A-4B4A-8DA9-F18DF5BDC5E9}" presName="compositeNode" presStyleCnt="0"/>
      <dgm:spPr/>
    </dgm:pt>
    <dgm:pt modelId="{DE708E47-3230-4F21-A061-6F3E926F3C40}" type="pres">
      <dgm:prSet presAssocID="{DAE0137F-239A-4B4A-8DA9-F18DF5BDC5E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119FF30-219A-4C97-92DE-65C3FB955BFD}" type="pres">
      <dgm:prSet presAssocID="{DAE0137F-239A-4B4A-8DA9-F18DF5BDC5E9}" presName="parSh" presStyleCnt="0"/>
      <dgm:spPr/>
    </dgm:pt>
    <dgm:pt modelId="{397423B4-3D71-479C-A76D-1962BFF2F394}" type="pres">
      <dgm:prSet presAssocID="{DAE0137F-239A-4B4A-8DA9-F18DF5BDC5E9}" presName="lineNode" presStyleLbl="alignAccFollowNode1" presStyleIdx="6" presStyleCnt="12"/>
      <dgm:spPr/>
    </dgm:pt>
    <dgm:pt modelId="{603011B1-EA90-494C-87EF-BF473BAE3467}" type="pres">
      <dgm:prSet presAssocID="{DAE0137F-239A-4B4A-8DA9-F18DF5BDC5E9}" presName="lineArrowNode" presStyleLbl="alignAccFollowNode1" presStyleIdx="7" presStyleCnt="12"/>
      <dgm:spPr/>
    </dgm:pt>
    <dgm:pt modelId="{C8BA152D-6586-46B2-A4FB-F63CE2D0B1E7}" type="pres">
      <dgm:prSet presAssocID="{9C957C5C-DC08-4582-8B74-4BFB61FF0F22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2C8FA685-0E78-4F9A-8ADB-E62EF5217410}" type="pres">
      <dgm:prSet presAssocID="{9C957C5C-DC08-4582-8B74-4BFB61FF0F22}" presName="spacerBetweenCircleAndCallout" presStyleCnt="0">
        <dgm:presLayoutVars/>
      </dgm:prSet>
      <dgm:spPr/>
    </dgm:pt>
    <dgm:pt modelId="{44E9C933-F7A6-443C-94AD-6261F79F3F09}" type="pres">
      <dgm:prSet presAssocID="{DAE0137F-239A-4B4A-8DA9-F18DF5BDC5E9}" presName="nodeText" presStyleLbl="alignAccFollowNode1" presStyleIdx="8" presStyleCnt="12">
        <dgm:presLayoutVars>
          <dgm:bulletEnabled val="1"/>
        </dgm:presLayoutVars>
      </dgm:prSet>
      <dgm:spPr/>
    </dgm:pt>
    <dgm:pt modelId="{0F33E8D8-20F1-457C-81E1-135E79A57695}" type="pres">
      <dgm:prSet presAssocID="{9C957C5C-DC08-4582-8B74-4BFB61FF0F22}" presName="sibTransComposite" presStyleCnt="0"/>
      <dgm:spPr/>
    </dgm:pt>
    <dgm:pt modelId="{98F27C2B-BAC7-4F18-84E7-5B656F41DAA4}" type="pres">
      <dgm:prSet presAssocID="{F5DEF05F-2F58-49EA-B082-202E5B9816D3}" presName="compositeNode" presStyleCnt="0"/>
      <dgm:spPr/>
    </dgm:pt>
    <dgm:pt modelId="{564FEF13-3B56-414D-BDE9-6D7FEA3D5BBA}" type="pres">
      <dgm:prSet presAssocID="{F5DEF05F-2F58-49EA-B082-202E5B9816D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6302326-1162-40F1-8179-9A82A2219DDE}" type="pres">
      <dgm:prSet presAssocID="{F5DEF05F-2F58-49EA-B082-202E5B9816D3}" presName="parSh" presStyleCnt="0"/>
      <dgm:spPr/>
    </dgm:pt>
    <dgm:pt modelId="{30EF503F-849E-46E4-90E6-54D6807C78DC}" type="pres">
      <dgm:prSet presAssocID="{F5DEF05F-2F58-49EA-B082-202E5B9816D3}" presName="lineNode" presStyleLbl="alignAccFollowNode1" presStyleIdx="9" presStyleCnt="12"/>
      <dgm:spPr/>
    </dgm:pt>
    <dgm:pt modelId="{129A11A5-C923-4F39-AE2B-8E1B1E296388}" type="pres">
      <dgm:prSet presAssocID="{F5DEF05F-2F58-49EA-B082-202E5B9816D3}" presName="lineArrowNode" presStyleLbl="alignAccFollowNode1" presStyleIdx="10" presStyleCnt="12"/>
      <dgm:spPr/>
    </dgm:pt>
    <dgm:pt modelId="{4E213D3F-32A2-4CA9-8A20-61CC02F4C9EC}" type="pres">
      <dgm:prSet presAssocID="{442703A6-8F1C-41A3-AD40-4065046DFDA8}" presName="sibTransNodeCircle" presStyleLbl="alignNode1" presStyleIdx="3" presStyleCnt="4">
        <dgm:presLayoutVars>
          <dgm:chMax val="0"/>
          <dgm:bulletEnabled/>
        </dgm:presLayoutVars>
      </dgm:prSet>
      <dgm:spPr/>
    </dgm:pt>
    <dgm:pt modelId="{873A4F73-0D30-427B-970A-E53FEBDD70D8}" type="pres">
      <dgm:prSet presAssocID="{442703A6-8F1C-41A3-AD40-4065046DFDA8}" presName="spacerBetweenCircleAndCallout" presStyleCnt="0">
        <dgm:presLayoutVars/>
      </dgm:prSet>
      <dgm:spPr/>
    </dgm:pt>
    <dgm:pt modelId="{0F481B45-3475-4DDE-BDE0-90048254EFC3}" type="pres">
      <dgm:prSet presAssocID="{F5DEF05F-2F58-49EA-B082-202E5B9816D3}" presName="nodeText" presStyleLbl="alignAccFollowNode1" presStyleIdx="11" presStyleCnt="12" custScaleX="119630" custScaleY="100000">
        <dgm:presLayoutVars>
          <dgm:bulletEnabled val="1"/>
        </dgm:presLayoutVars>
      </dgm:prSet>
      <dgm:spPr/>
    </dgm:pt>
  </dgm:ptLst>
  <dgm:cxnLst>
    <dgm:cxn modelId="{4A7FB80F-C378-49B4-95B3-B91EDEA31834}" type="presOf" srcId="{DAE0137F-239A-4B4A-8DA9-F18DF5BDC5E9}" destId="{44E9C933-F7A6-443C-94AD-6261F79F3F09}" srcOrd="0" destOrd="0" presId="urn:microsoft.com/office/officeart/2016/7/layout/LinearArrowProcessNumbered"/>
    <dgm:cxn modelId="{76933E35-3638-42C6-8334-636E7E90DBC2}" srcId="{8C9E0C27-C32B-47A7-B711-7F3FCE5AEE8A}" destId="{4BB47BA9-C224-4E52-A20D-A2CE6FD6690E}" srcOrd="1" destOrd="0" parTransId="{7F6B7CE1-2A4A-4EEF-8467-BF01D5558BF9}" sibTransId="{8601D4A2-DE4E-4FBE-957A-EA3706240798}"/>
    <dgm:cxn modelId="{64A25F3C-DD18-429F-B9B6-C4FFA1164057}" srcId="{8C9E0C27-C32B-47A7-B711-7F3FCE5AEE8A}" destId="{DAE0137F-239A-4B4A-8DA9-F18DF5BDC5E9}" srcOrd="2" destOrd="0" parTransId="{1EEE4A50-9434-41D8-855A-8FE33FDC2EBE}" sibTransId="{9C957C5C-DC08-4582-8B74-4BFB61FF0F22}"/>
    <dgm:cxn modelId="{0152F042-FE16-414B-9B74-4A718EB9D1D5}" type="presOf" srcId="{C4B71F13-A35A-489E-902E-D0DE1972BE09}" destId="{2532A051-A104-4F1A-B083-0C66B1EC6767}" srcOrd="0" destOrd="0" presId="urn:microsoft.com/office/officeart/2016/7/layout/LinearArrowProcessNumbered"/>
    <dgm:cxn modelId="{C5D25D65-632F-4195-B5E5-6B1496453391}" type="presOf" srcId="{4BB47BA9-C224-4E52-A20D-A2CE6FD6690E}" destId="{53125373-167B-4667-BE08-24261245E985}" srcOrd="0" destOrd="0" presId="urn:microsoft.com/office/officeart/2016/7/layout/LinearArrowProcessNumbered"/>
    <dgm:cxn modelId="{827B3167-B8DC-4AA4-B261-417C325A69BE}" type="presOf" srcId="{8C9E0C27-C32B-47A7-B711-7F3FCE5AEE8A}" destId="{4EDECE63-E01F-41F4-9CEF-11A259BD78E2}" srcOrd="0" destOrd="0" presId="urn:microsoft.com/office/officeart/2016/7/layout/LinearArrowProcessNumbered"/>
    <dgm:cxn modelId="{2D68A876-07E6-4F0A-B8DC-29811A2BA4AB}" srcId="{8C9E0C27-C32B-47A7-B711-7F3FCE5AEE8A}" destId="{C4B71F13-A35A-489E-902E-D0DE1972BE09}" srcOrd="0" destOrd="0" parTransId="{405D5278-C9B8-4B5F-9778-735119B84C81}" sibTransId="{5D7457F0-6780-4C1A-8DA7-37F25D1138D9}"/>
    <dgm:cxn modelId="{71FDB88B-173C-4013-BEA4-759A0B33BA32}" type="presOf" srcId="{9C957C5C-DC08-4582-8B74-4BFB61FF0F22}" destId="{C8BA152D-6586-46B2-A4FB-F63CE2D0B1E7}" srcOrd="0" destOrd="0" presId="urn:microsoft.com/office/officeart/2016/7/layout/LinearArrowProcessNumbered"/>
    <dgm:cxn modelId="{21338A9F-509E-4954-B220-865A896459C8}" type="presOf" srcId="{F5DEF05F-2F58-49EA-B082-202E5B9816D3}" destId="{0F481B45-3475-4DDE-BDE0-90048254EFC3}" srcOrd="0" destOrd="0" presId="urn:microsoft.com/office/officeart/2016/7/layout/LinearArrowProcessNumbered"/>
    <dgm:cxn modelId="{29EA80C7-978A-4F1F-8409-882CDBBE0D87}" type="presOf" srcId="{442703A6-8F1C-41A3-AD40-4065046DFDA8}" destId="{4E213D3F-32A2-4CA9-8A20-61CC02F4C9EC}" srcOrd="0" destOrd="0" presId="urn:microsoft.com/office/officeart/2016/7/layout/LinearArrowProcessNumbered"/>
    <dgm:cxn modelId="{1B1CB4DA-CA76-4348-A94B-5346B48588A4}" type="presOf" srcId="{8601D4A2-DE4E-4FBE-957A-EA3706240798}" destId="{9B7324AB-4965-4520-A98F-88A24761CAFB}" srcOrd="0" destOrd="0" presId="urn:microsoft.com/office/officeart/2016/7/layout/LinearArrowProcessNumbered"/>
    <dgm:cxn modelId="{74A6D8ED-05AD-49A5-8DB4-78C78A2BC818}" type="presOf" srcId="{5D7457F0-6780-4C1A-8DA7-37F25D1138D9}" destId="{EE77FCCB-13FF-443A-9266-CF9936ECA673}" srcOrd="0" destOrd="0" presId="urn:microsoft.com/office/officeart/2016/7/layout/LinearArrowProcessNumbered"/>
    <dgm:cxn modelId="{AB5A7CF4-D3E5-4A5E-BE51-99901BDE161C}" srcId="{8C9E0C27-C32B-47A7-B711-7F3FCE5AEE8A}" destId="{F5DEF05F-2F58-49EA-B082-202E5B9816D3}" srcOrd="3" destOrd="0" parTransId="{D3DC3FD3-19DA-4530-B82B-3A5BF2FD34A1}" sibTransId="{442703A6-8F1C-41A3-AD40-4065046DFDA8}"/>
    <dgm:cxn modelId="{48580CEF-D586-444B-A363-A4919CFF0D33}" type="presParOf" srcId="{4EDECE63-E01F-41F4-9CEF-11A259BD78E2}" destId="{3FB3A87F-A732-437C-9AC6-4176F1196ED8}" srcOrd="0" destOrd="0" presId="urn:microsoft.com/office/officeart/2016/7/layout/LinearArrowProcessNumbered"/>
    <dgm:cxn modelId="{093955A7-F2A4-4295-AE27-D43A31205398}" type="presParOf" srcId="{3FB3A87F-A732-437C-9AC6-4176F1196ED8}" destId="{7974949A-E723-4753-AEFD-9BD7371FC524}" srcOrd="0" destOrd="0" presId="urn:microsoft.com/office/officeart/2016/7/layout/LinearArrowProcessNumbered"/>
    <dgm:cxn modelId="{0CF1E76B-62BB-40DD-B900-4677DDD24F0C}" type="presParOf" srcId="{3FB3A87F-A732-437C-9AC6-4176F1196ED8}" destId="{0F95D20F-2FE2-4E7E-B804-97E81006B5CA}" srcOrd="1" destOrd="0" presId="urn:microsoft.com/office/officeart/2016/7/layout/LinearArrowProcessNumbered"/>
    <dgm:cxn modelId="{64486B9F-54BD-470F-97F0-E11FBA255FF5}" type="presParOf" srcId="{0F95D20F-2FE2-4E7E-B804-97E81006B5CA}" destId="{82425902-6934-4CBB-B46B-C6458BB58495}" srcOrd="0" destOrd="0" presId="urn:microsoft.com/office/officeart/2016/7/layout/LinearArrowProcessNumbered"/>
    <dgm:cxn modelId="{5A70B68E-E8F6-4ECD-8C77-3720F13694B8}" type="presParOf" srcId="{0F95D20F-2FE2-4E7E-B804-97E81006B5CA}" destId="{88F9C14F-7044-4C6C-931A-E314F1BA77B5}" srcOrd="1" destOrd="0" presId="urn:microsoft.com/office/officeart/2016/7/layout/LinearArrowProcessNumbered"/>
    <dgm:cxn modelId="{93A13252-B47C-4F66-932B-CD5FC1546AE7}" type="presParOf" srcId="{0F95D20F-2FE2-4E7E-B804-97E81006B5CA}" destId="{EE77FCCB-13FF-443A-9266-CF9936ECA673}" srcOrd="2" destOrd="0" presId="urn:microsoft.com/office/officeart/2016/7/layout/LinearArrowProcessNumbered"/>
    <dgm:cxn modelId="{62833249-7F2E-4F64-B1F8-FEF1E5FCDF8C}" type="presParOf" srcId="{0F95D20F-2FE2-4E7E-B804-97E81006B5CA}" destId="{EC578D1E-79E3-48BD-8446-9A6F5BA7E18D}" srcOrd="3" destOrd="0" presId="urn:microsoft.com/office/officeart/2016/7/layout/LinearArrowProcessNumbered"/>
    <dgm:cxn modelId="{0A9C45AA-B0F5-41F6-AC7F-2F314E5F4FD8}" type="presParOf" srcId="{3FB3A87F-A732-437C-9AC6-4176F1196ED8}" destId="{2532A051-A104-4F1A-B083-0C66B1EC6767}" srcOrd="2" destOrd="0" presId="urn:microsoft.com/office/officeart/2016/7/layout/LinearArrowProcessNumbered"/>
    <dgm:cxn modelId="{6CDAA03D-45D5-4CC1-A21D-61F5C0A4E567}" type="presParOf" srcId="{4EDECE63-E01F-41F4-9CEF-11A259BD78E2}" destId="{E40D72EC-789A-4AB9-A425-3865094FA69E}" srcOrd="1" destOrd="0" presId="urn:microsoft.com/office/officeart/2016/7/layout/LinearArrowProcessNumbered"/>
    <dgm:cxn modelId="{7824794C-FFD1-4D62-9E8B-03978BADAB3B}" type="presParOf" srcId="{4EDECE63-E01F-41F4-9CEF-11A259BD78E2}" destId="{20908CF2-13C4-42CB-AF27-9F03A2F429E0}" srcOrd="2" destOrd="0" presId="urn:microsoft.com/office/officeart/2016/7/layout/LinearArrowProcessNumbered"/>
    <dgm:cxn modelId="{D9DC0165-C8E6-4D72-B69F-0A97CBB0E603}" type="presParOf" srcId="{20908CF2-13C4-42CB-AF27-9F03A2F429E0}" destId="{B62F50B4-3580-41BC-94F8-43352ACB04F4}" srcOrd="0" destOrd="0" presId="urn:microsoft.com/office/officeart/2016/7/layout/LinearArrowProcessNumbered"/>
    <dgm:cxn modelId="{4E743068-5652-4519-9759-4370CDB27DAE}" type="presParOf" srcId="{20908CF2-13C4-42CB-AF27-9F03A2F429E0}" destId="{3FF2D902-3FA0-43F8-A5D1-580BDC71295C}" srcOrd="1" destOrd="0" presId="urn:microsoft.com/office/officeart/2016/7/layout/LinearArrowProcessNumbered"/>
    <dgm:cxn modelId="{2BB5410B-239A-4C3F-A817-314533AA8704}" type="presParOf" srcId="{3FF2D902-3FA0-43F8-A5D1-580BDC71295C}" destId="{59344F3C-E40E-419E-B8A0-F46D6C3F57E4}" srcOrd="0" destOrd="0" presId="urn:microsoft.com/office/officeart/2016/7/layout/LinearArrowProcessNumbered"/>
    <dgm:cxn modelId="{BE7A2E37-7216-4BDA-A5DC-31344C811507}" type="presParOf" srcId="{3FF2D902-3FA0-43F8-A5D1-580BDC71295C}" destId="{36866698-B9A2-4099-A4B0-A922E7A88F52}" srcOrd="1" destOrd="0" presId="urn:microsoft.com/office/officeart/2016/7/layout/LinearArrowProcessNumbered"/>
    <dgm:cxn modelId="{5AAC9E40-61D3-47E0-98C1-7A87D8796091}" type="presParOf" srcId="{3FF2D902-3FA0-43F8-A5D1-580BDC71295C}" destId="{9B7324AB-4965-4520-A98F-88A24761CAFB}" srcOrd="2" destOrd="0" presId="urn:microsoft.com/office/officeart/2016/7/layout/LinearArrowProcessNumbered"/>
    <dgm:cxn modelId="{A12F42CB-C0E5-4ED1-BA87-0A595AB42036}" type="presParOf" srcId="{3FF2D902-3FA0-43F8-A5D1-580BDC71295C}" destId="{982344EE-DA0E-44C8-8E36-374B826DBBDF}" srcOrd="3" destOrd="0" presId="urn:microsoft.com/office/officeart/2016/7/layout/LinearArrowProcessNumbered"/>
    <dgm:cxn modelId="{BA9917EF-A4A0-4590-B22F-DCD8EA0966D4}" type="presParOf" srcId="{20908CF2-13C4-42CB-AF27-9F03A2F429E0}" destId="{53125373-167B-4667-BE08-24261245E985}" srcOrd="2" destOrd="0" presId="urn:microsoft.com/office/officeart/2016/7/layout/LinearArrowProcessNumbered"/>
    <dgm:cxn modelId="{52C04725-E7D1-44C0-B66B-BFC1C7CE75A2}" type="presParOf" srcId="{4EDECE63-E01F-41F4-9CEF-11A259BD78E2}" destId="{69E66895-4EFC-4D7B-9312-92A8F0F48AB9}" srcOrd="3" destOrd="0" presId="urn:microsoft.com/office/officeart/2016/7/layout/LinearArrowProcessNumbered"/>
    <dgm:cxn modelId="{3E901401-235C-43E9-812F-66C28426C460}" type="presParOf" srcId="{4EDECE63-E01F-41F4-9CEF-11A259BD78E2}" destId="{3B15340F-0425-41F1-89E6-BA80A35AD254}" srcOrd="4" destOrd="0" presId="urn:microsoft.com/office/officeart/2016/7/layout/LinearArrowProcessNumbered"/>
    <dgm:cxn modelId="{B1FC2C66-C87D-4A7C-9A93-4DA242055766}" type="presParOf" srcId="{3B15340F-0425-41F1-89E6-BA80A35AD254}" destId="{DE708E47-3230-4F21-A061-6F3E926F3C40}" srcOrd="0" destOrd="0" presId="urn:microsoft.com/office/officeart/2016/7/layout/LinearArrowProcessNumbered"/>
    <dgm:cxn modelId="{5474E47D-A179-4106-8B0B-83A5B83260F5}" type="presParOf" srcId="{3B15340F-0425-41F1-89E6-BA80A35AD254}" destId="{4119FF30-219A-4C97-92DE-65C3FB955BFD}" srcOrd="1" destOrd="0" presId="urn:microsoft.com/office/officeart/2016/7/layout/LinearArrowProcessNumbered"/>
    <dgm:cxn modelId="{09AC19A0-9C96-4893-A150-23CF494C9ED8}" type="presParOf" srcId="{4119FF30-219A-4C97-92DE-65C3FB955BFD}" destId="{397423B4-3D71-479C-A76D-1962BFF2F394}" srcOrd="0" destOrd="0" presId="urn:microsoft.com/office/officeart/2016/7/layout/LinearArrowProcessNumbered"/>
    <dgm:cxn modelId="{A7B5D8AF-6A26-4AB0-B4AE-6A5737CE20EB}" type="presParOf" srcId="{4119FF30-219A-4C97-92DE-65C3FB955BFD}" destId="{603011B1-EA90-494C-87EF-BF473BAE3467}" srcOrd="1" destOrd="0" presId="urn:microsoft.com/office/officeart/2016/7/layout/LinearArrowProcessNumbered"/>
    <dgm:cxn modelId="{B97BF144-16AD-4480-A191-5281A7EDF95A}" type="presParOf" srcId="{4119FF30-219A-4C97-92DE-65C3FB955BFD}" destId="{C8BA152D-6586-46B2-A4FB-F63CE2D0B1E7}" srcOrd="2" destOrd="0" presId="urn:microsoft.com/office/officeart/2016/7/layout/LinearArrowProcessNumbered"/>
    <dgm:cxn modelId="{6F52696C-6EA4-41A6-AAB0-1E1505A742EB}" type="presParOf" srcId="{4119FF30-219A-4C97-92DE-65C3FB955BFD}" destId="{2C8FA685-0E78-4F9A-8ADB-E62EF5217410}" srcOrd="3" destOrd="0" presId="urn:microsoft.com/office/officeart/2016/7/layout/LinearArrowProcessNumbered"/>
    <dgm:cxn modelId="{71AD5FF6-41ED-43DB-8DB5-B2DB1DEB2A76}" type="presParOf" srcId="{3B15340F-0425-41F1-89E6-BA80A35AD254}" destId="{44E9C933-F7A6-443C-94AD-6261F79F3F09}" srcOrd="2" destOrd="0" presId="urn:microsoft.com/office/officeart/2016/7/layout/LinearArrowProcessNumbered"/>
    <dgm:cxn modelId="{344056BD-141E-4E3B-BB90-A423EEFD4480}" type="presParOf" srcId="{4EDECE63-E01F-41F4-9CEF-11A259BD78E2}" destId="{0F33E8D8-20F1-457C-81E1-135E79A57695}" srcOrd="5" destOrd="0" presId="urn:microsoft.com/office/officeart/2016/7/layout/LinearArrowProcessNumbered"/>
    <dgm:cxn modelId="{7906D150-6228-4241-A942-3A118B09CFEC}" type="presParOf" srcId="{4EDECE63-E01F-41F4-9CEF-11A259BD78E2}" destId="{98F27C2B-BAC7-4F18-84E7-5B656F41DAA4}" srcOrd="6" destOrd="0" presId="urn:microsoft.com/office/officeart/2016/7/layout/LinearArrowProcessNumbered"/>
    <dgm:cxn modelId="{FD6EDC08-5A26-47B7-B130-181929F03593}" type="presParOf" srcId="{98F27C2B-BAC7-4F18-84E7-5B656F41DAA4}" destId="{564FEF13-3B56-414D-BDE9-6D7FEA3D5BBA}" srcOrd="0" destOrd="0" presId="urn:microsoft.com/office/officeart/2016/7/layout/LinearArrowProcessNumbered"/>
    <dgm:cxn modelId="{9451E261-2153-4A0D-A2C3-57D9A0BE2054}" type="presParOf" srcId="{98F27C2B-BAC7-4F18-84E7-5B656F41DAA4}" destId="{56302326-1162-40F1-8179-9A82A2219DDE}" srcOrd="1" destOrd="0" presId="urn:microsoft.com/office/officeart/2016/7/layout/LinearArrowProcessNumbered"/>
    <dgm:cxn modelId="{D910512C-BBDF-4785-8835-8DF877956C6D}" type="presParOf" srcId="{56302326-1162-40F1-8179-9A82A2219DDE}" destId="{30EF503F-849E-46E4-90E6-54D6807C78DC}" srcOrd="0" destOrd="0" presId="urn:microsoft.com/office/officeart/2016/7/layout/LinearArrowProcessNumbered"/>
    <dgm:cxn modelId="{4E4A7D7D-27AD-414B-89EF-3FB0AAC91174}" type="presParOf" srcId="{56302326-1162-40F1-8179-9A82A2219DDE}" destId="{129A11A5-C923-4F39-AE2B-8E1B1E296388}" srcOrd="1" destOrd="0" presId="urn:microsoft.com/office/officeart/2016/7/layout/LinearArrowProcessNumbered"/>
    <dgm:cxn modelId="{80B5C0F0-D432-47D4-AD5F-934080F13582}" type="presParOf" srcId="{56302326-1162-40F1-8179-9A82A2219DDE}" destId="{4E213D3F-32A2-4CA9-8A20-61CC02F4C9EC}" srcOrd="2" destOrd="0" presId="urn:microsoft.com/office/officeart/2016/7/layout/LinearArrowProcessNumbered"/>
    <dgm:cxn modelId="{7D4E96FF-CFED-49D0-9586-855C2A4C5E9C}" type="presParOf" srcId="{56302326-1162-40F1-8179-9A82A2219DDE}" destId="{873A4F73-0D30-427B-970A-E53FEBDD70D8}" srcOrd="3" destOrd="0" presId="urn:microsoft.com/office/officeart/2016/7/layout/LinearArrowProcessNumbered"/>
    <dgm:cxn modelId="{EDFCA939-F8FA-4015-A666-04F084177FD8}" type="presParOf" srcId="{98F27C2B-BAC7-4F18-84E7-5B656F41DAA4}" destId="{0F481B45-3475-4DDE-BDE0-90048254EFC3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AF381F-E99C-4CFA-96EB-99A0E50471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0979623-2311-4DF9-8B9E-409635B3CB6F}">
      <dgm:prSet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Students can begin applying for NBCC in April of their grade 11 year.  Admission is based on first come first served so apply early!</a:t>
          </a:r>
        </a:p>
      </dgm:t>
    </dgm:pt>
    <dgm:pt modelId="{F5B12695-E519-46C5-A206-ECF0729429A1}" type="parTrans" cxnId="{816E24B6-F2EF-4432-A9A5-4B32A3CB3709}">
      <dgm:prSet/>
      <dgm:spPr/>
      <dgm:t>
        <a:bodyPr/>
        <a:lstStyle/>
        <a:p>
          <a:endParaRPr lang="en-US"/>
        </a:p>
      </dgm:t>
    </dgm:pt>
    <dgm:pt modelId="{CCDDA9B7-2C9F-434E-9352-86D36BB2B1F3}" type="sibTrans" cxnId="{816E24B6-F2EF-4432-A9A5-4B32A3CB3709}">
      <dgm:prSet/>
      <dgm:spPr/>
      <dgm:t>
        <a:bodyPr/>
        <a:lstStyle/>
        <a:p>
          <a:endParaRPr lang="en-US"/>
        </a:p>
      </dgm:t>
    </dgm:pt>
    <dgm:pt modelId="{6243EEC1-4F6D-43BB-A237-E78D8C5B7307}">
      <dgm:prSet/>
      <dgm:spPr/>
      <dgm:t>
        <a:bodyPr/>
        <a:lstStyle/>
        <a:p>
          <a:r>
            <a:rPr lang="en-US" dirty="0"/>
            <a:t>Many</a:t>
          </a:r>
          <a:r>
            <a:rPr lang="en-US" baseline="0" dirty="0"/>
            <a:t> programs available in the Trades, Human Services and IT.</a:t>
          </a:r>
          <a:endParaRPr lang="en-US" dirty="0"/>
        </a:p>
      </dgm:t>
    </dgm:pt>
    <dgm:pt modelId="{48ED8739-0BE7-401B-9757-5F62DA34CE48}" type="parTrans" cxnId="{6E4FD2ED-5424-4060-8312-2D6E7C1BD712}">
      <dgm:prSet/>
      <dgm:spPr/>
      <dgm:t>
        <a:bodyPr/>
        <a:lstStyle/>
        <a:p>
          <a:endParaRPr lang="en-US"/>
        </a:p>
      </dgm:t>
    </dgm:pt>
    <dgm:pt modelId="{8E0D9F3E-0CF7-4AAA-9352-846432A6450C}" type="sibTrans" cxnId="{6E4FD2ED-5424-4060-8312-2D6E7C1BD712}">
      <dgm:prSet/>
      <dgm:spPr/>
      <dgm:t>
        <a:bodyPr/>
        <a:lstStyle/>
        <a:p>
          <a:endParaRPr lang="en-US"/>
        </a:p>
      </dgm:t>
    </dgm:pt>
    <dgm:pt modelId="{2D417AA2-3E5F-481F-9FAC-14FE471BD633}">
      <dgm:prSet/>
      <dgm:spPr/>
      <dgm:t>
        <a:bodyPr/>
        <a:lstStyle/>
        <a:p>
          <a:r>
            <a:rPr lang="en-US" dirty="0"/>
            <a:t>Admission</a:t>
          </a:r>
          <a:r>
            <a:rPr lang="en-US" baseline="0" dirty="0"/>
            <a:t> is based on number of seats available in a program.  Apply Early! </a:t>
          </a:r>
          <a:endParaRPr lang="en-US" dirty="0"/>
        </a:p>
      </dgm:t>
    </dgm:pt>
    <dgm:pt modelId="{3FDB3537-F4E6-4C6A-A63B-9236D266C3DC}" type="parTrans" cxnId="{8A1F2E05-46FB-4A3F-8E7D-88E4DF40060F}">
      <dgm:prSet/>
      <dgm:spPr/>
      <dgm:t>
        <a:bodyPr/>
        <a:lstStyle/>
        <a:p>
          <a:endParaRPr lang="en-US"/>
        </a:p>
      </dgm:t>
    </dgm:pt>
    <dgm:pt modelId="{6141E99F-4D3F-4904-A5AF-0F2C4D254AFC}" type="sibTrans" cxnId="{8A1F2E05-46FB-4A3F-8E7D-88E4DF40060F}">
      <dgm:prSet/>
      <dgm:spPr/>
      <dgm:t>
        <a:bodyPr/>
        <a:lstStyle/>
        <a:p>
          <a:endParaRPr lang="en-US"/>
        </a:p>
      </dgm:t>
    </dgm:pt>
    <dgm:pt modelId="{95A45FDA-167D-46F6-8C9B-C1FE79E38B56}" type="pres">
      <dgm:prSet presAssocID="{B0AF381F-E99C-4CFA-96EB-99A0E5047171}" presName="root" presStyleCnt="0">
        <dgm:presLayoutVars>
          <dgm:dir/>
          <dgm:resizeHandles val="exact"/>
        </dgm:presLayoutVars>
      </dgm:prSet>
      <dgm:spPr/>
    </dgm:pt>
    <dgm:pt modelId="{708AC1DC-00AC-44EC-857D-7FFEAED84EA7}" type="pres">
      <dgm:prSet presAssocID="{A0979623-2311-4DF9-8B9E-409635B3CB6F}" presName="compNode" presStyleCnt="0"/>
      <dgm:spPr/>
    </dgm:pt>
    <dgm:pt modelId="{9C4E2C06-16C9-401A-8E63-8A9048EEFB9C}" type="pres">
      <dgm:prSet presAssocID="{A0979623-2311-4DF9-8B9E-409635B3CB6F}" presName="bgRect" presStyleLbl="bgShp" presStyleIdx="0" presStyleCnt="3"/>
      <dgm:spPr/>
    </dgm:pt>
    <dgm:pt modelId="{789AC98B-2A5F-45FB-98EE-93DB0E30DAB2}" type="pres">
      <dgm:prSet presAssocID="{A0979623-2311-4DF9-8B9E-409635B3CB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694A911-C41E-43E9-8768-79F77AA2DC78}" type="pres">
      <dgm:prSet presAssocID="{A0979623-2311-4DF9-8B9E-409635B3CB6F}" presName="spaceRect" presStyleCnt="0"/>
      <dgm:spPr/>
    </dgm:pt>
    <dgm:pt modelId="{FA7BAED5-B7BA-499D-98C9-3F50C0C87050}" type="pres">
      <dgm:prSet presAssocID="{A0979623-2311-4DF9-8B9E-409635B3CB6F}" presName="parTx" presStyleLbl="revTx" presStyleIdx="0" presStyleCnt="3">
        <dgm:presLayoutVars>
          <dgm:chMax val="0"/>
          <dgm:chPref val="0"/>
        </dgm:presLayoutVars>
      </dgm:prSet>
      <dgm:spPr/>
    </dgm:pt>
    <dgm:pt modelId="{A2362DCD-88F8-4D49-B1F2-8C24D4F63CF6}" type="pres">
      <dgm:prSet presAssocID="{CCDDA9B7-2C9F-434E-9352-86D36BB2B1F3}" presName="sibTrans" presStyleCnt="0"/>
      <dgm:spPr/>
    </dgm:pt>
    <dgm:pt modelId="{DF858A2F-D419-4377-825B-55E0D2C05CE2}" type="pres">
      <dgm:prSet presAssocID="{6243EEC1-4F6D-43BB-A237-E78D8C5B7307}" presName="compNode" presStyleCnt="0"/>
      <dgm:spPr/>
    </dgm:pt>
    <dgm:pt modelId="{BB915815-3130-4CE8-A939-5B65F08ED885}" type="pres">
      <dgm:prSet presAssocID="{6243EEC1-4F6D-43BB-A237-E78D8C5B7307}" presName="bgRect" presStyleLbl="bgShp" presStyleIdx="1" presStyleCnt="3"/>
      <dgm:spPr/>
    </dgm:pt>
    <dgm:pt modelId="{2EECF964-E907-4B79-A844-206C672121ED}" type="pres">
      <dgm:prSet presAssocID="{6243EEC1-4F6D-43BB-A237-E78D8C5B73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997962EE-3B40-4757-8C2A-C138DB93F652}" type="pres">
      <dgm:prSet presAssocID="{6243EEC1-4F6D-43BB-A237-E78D8C5B7307}" presName="spaceRect" presStyleCnt="0"/>
      <dgm:spPr/>
    </dgm:pt>
    <dgm:pt modelId="{59293BDD-0C4E-4EEA-B627-978F60A95EE7}" type="pres">
      <dgm:prSet presAssocID="{6243EEC1-4F6D-43BB-A237-E78D8C5B7307}" presName="parTx" presStyleLbl="revTx" presStyleIdx="1" presStyleCnt="3">
        <dgm:presLayoutVars>
          <dgm:chMax val="0"/>
          <dgm:chPref val="0"/>
        </dgm:presLayoutVars>
      </dgm:prSet>
      <dgm:spPr/>
    </dgm:pt>
    <dgm:pt modelId="{3013F2C5-A652-4F45-B076-CD7E1765668F}" type="pres">
      <dgm:prSet presAssocID="{8E0D9F3E-0CF7-4AAA-9352-846432A6450C}" presName="sibTrans" presStyleCnt="0"/>
      <dgm:spPr/>
    </dgm:pt>
    <dgm:pt modelId="{654A12D2-2BE0-4B97-A8C1-655AC02CC34C}" type="pres">
      <dgm:prSet presAssocID="{2D417AA2-3E5F-481F-9FAC-14FE471BD633}" presName="compNode" presStyleCnt="0"/>
      <dgm:spPr/>
    </dgm:pt>
    <dgm:pt modelId="{303140C5-DD96-4EA3-8CFE-D4F44C9824F1}" type="pres">
      <dgm:prSet presAssocID="{2D417AA2-3E5F-481F-9FAC-14FE471BD633}" presName="bgRect" presStyleLbl="bgShp" presStyleIdx="2" presStyleCnt="3"/>
      <dgm:spPr/>
    </dgm:pt>
    <dgm:pt modelId="{F6DDF075-D497-4908-832D-913E718BB9A9}" type="pres">
      <dgm:prSet presAssocID="{2D417AA2-3E5F-481F-9FAC-14FE471BD6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3C4D632-A048-40EE-BEE9-E4763C42AF17}" type="pres">
      <dgm:prSet presAssocID="{2D417AA2-3E5F-481F-9FAC-14FE471BD633}" presName="spaceRect" presStyleCnt="0"/>
      <dgm:spPr/>
    </dgm:pt>
    <dgm:pt modelId="{A3DC32DA-D791-47F6-82FE-820BB2A6463A}" type="pres">
      <dgm:prSet presAssocID="{2D417AA2-3E5F-481F-9FAC-14FE471BD63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A1F2E05-46FB-4A3F-8E7D-88E4DF40060F}" srcId="{B0AF381F-E99C-4CFA-96EB-99A0E5047171}" destId="{2D417AA2-3E5F-481F-9FAC-14FE471BD633}" srcOrd="2" destOrd="0" parTransId="{3FDB3537-F4E6-4C6A-A63B-9236D266C3DC}" sibTransId="{6141E99F-4D3F-4904-A5AF-0F2C4D254AFC}"/>
    <dgm:cxn modelId="{F59FA53C-161A-462E-8875-1FE92EA0F265}" type="presOf" srcId="{6243EEC1-4F6D-43BB-A237-E78D8C5B7307}" destId="{59293BDD-0C4E-4EEA-B627-978F60A95EE7}" srcOrd="0" destOrd="0" presId="urn:microsoft.com/office/officeart/2018/2/layout/IconVerticalSolidList"/>
    <dgm:cxn modelId="{84AC157D-2471-4159-B7C9-7763ED21F619}" type="presOf" srcId="{B0AF381F-E99C-4CFA-96EB-99A0E5047171}" destId="{95A45FDA-167D-46F6-8C9B-C1FE79E38B56}" srcOrd="0" destOrd="0" presId="urn:microsoft.com/office/officeart/2018/2/layout/IconVerticalSolidList"/>
    <dgm:cxn modelId="{2D10B4A2-CF31-4A65-B061-764FAC6C3631}" type="presOf" srcId="{2D417AA2-3E5F-481F-9FAC-14FE471BD633}" destId="{A3DC32DA-D791-47F6-82FE-820BB2A6463A}" srcOrd="0" destOrd="0" presId="urn:microsoft.com/office/officeart/2018/2/layout/IconVerticalSolidList"/>
    <dgm:cxn modelId="{816E24B6-F2EF-4432-A9A5-4B32A3CB3709}" srcId="{B0AF381F-E99C-4CFA-96EB-99A0E5047171}" destId="{A0979623-2311-4DF9-8B9E-409635B3CB6F}" srcOrd="0" destOrd="0" parTransId="{F5B12695-E519-46C5-A206-ECF0729429A1}" sibTransId="{CCDDA9B7-2C9F-434E-9352-86D36BB2B1F3}"/>
    <dgm:cxn modelId="{282E80D0-FBFD-4565-98B3-23B88CEA3D2B}" type="presOf" srcId="{A0979623-2311-4DF9-8B9E-409635B3CB6F}" destId="{FA7BAED5-B7BA-499D-98C9-3F50C0C87050}" srcOrd="0" destOrd="0" presId="urn:microsoft.com/office/officeart/2018/2/layout/IconVerticalSolidList"/>
    <dgm:cxn modelId="{6E4FD2ED-5424-4060-8312-2D6E7C1BD712}" srcId="{B0AF381F-E99C-4CFA-96EB-99A0E5047171}" destId="{6243EEC1-4F6D-43BB-A237-E78D8C5B7307}" srcOrd="1" destOrd="0" parTransId="{48ED8739-0BE7-401B-9757-5F62DA34CE48}" sibTransId="{8E0D9F3E-0CF7-4AAA-9352-846432A6450C}"/>
    <dgm:cxn modelId="{DA7D9853-838A-4577-AC65-15EDEB725EB0}" type="presParOf" srcId="{95A45FDA-167D-46F6-8C9B-C1FE79E38B56}" destId="{708AC1DC-00AC-44EC-857D-7FFEAED84EA7}" srcOrd="0" destOrd="0" presId="urn:microsoft.com/office/officeart/2018/2/layout/IconVerticalSolidList"/>
    <dgm:cxn modelId="{0962C8EE-04F0-472B-8592-3A819B84E6D3}" type="presParOf" srcId="{708AC1DC-00AC-44EC-857D-7FFEAED84EA7}" destId="{9C4E2C06-16C9-401A-8E63-8A9048EEFB9C}" srcOrd="0" destOrd="0" presId="urn:microsoft.com/office/officeart/2018/2/layout/IconVerticalSolidList"/>
    <dgm:cxn modelId="{B95A2006-A0A4-4811-8595-6BC610EDE211}" type="presParOf" srcId="{708AC1DC-00AC-44EC-857D-7FFEAED84EA7}" destId="{789AC98B-2A5F-45FB-98EE-93DB0E30DAB2}" srcOrd="1" destOrd="0" presId="urn:microsoft.com/office/officeart/2018/2/layout/IconVerticalSolidList"/>
    <dgm:cxn modelId="{7FCDE154-6BBA-4CD5-9A2D-DDD7DEEA2004}" type="presParOf" srcId="{708AC1DC-00AC-44EC-857D-7FFEAED84EA7}" destId="{7694A911-C41E-43E9-8768-79F77AA2DC78}" srcOrd="2" destOrd="0" presId="urn:microsoft.com/office/officeart/2018/2/layout/IconVerticalSolidList"/>
    <dgm:cxn modelId="{E166F268-BFE4-4D3A-9FA2-ED87B2F38274}" type="presParOf" srcId="{708AC1DC-00AC-44EC-857D-7FFEAED84EA7}" destId="{FA7BAED5-B7BA-499D-98C9-3F50C0C87050}" srcOrd="3" destOrd="0" presId="urn:microsoft.com/office/officeart/2018/2/layout/IconVerticalSolidList"/>
    <dgm:cxn modelId="{03C91AB5-3D54-4F91-BA16-30713CDDAD4A}" type="presParOf" srcId="{95A45FDA-167D-46F6-8C9B-C1FE79E38B56}" destId="{A2362DCD-88F8-4D49-B1F2-8C24D4F63CF6}" srcOrd="1" destOrd="0" presId="urn:microsoft.com/office/officeart/2018/2/layout/IconVerticalSolidList"/>
    <dgm:cxn modelId="{26AB1ECF-8481-4F89-B0DB-FF0B986E584E}" type="presParOf" srcId="{95A45FDA-167D-46F6-8C9B-C1FE79E38B56}" destId="{DF858A2F-D419-4377-825B-55E0D2C05CE2}" srcOrd="2" destOrd="0" presId="urn:microsoft.com/office/officeart/2018/2/layout/IconVerticalSolidList"/>
    <dgm:cxn modelId="{9B985666-4059-488D-AAE4-7F128777BCF5}" type="presParOf" srcId="{DF858A2F-D419-4377-825B-55E0D2C05CE2}" destId="{BB915815-3130-4CE8-A939-5B65F08ED885}" srcOrd="0" destOrd="0" presId="urn:microsoft.com/office/officeart/2018/2/layout/IconVerticalSolidList"/>
    <dgm:cxn modelId="{30003D3F-1389-4CB6-801B-A594A838E6C7}" type="presParOf" srcId="{DF858A2F-D419-4377-825B-55E0D2C05CE2}" destId="{2EECF964-E907-4B79-A844-206C672121ED}" srcOrd="1" destOrd="0" presId="urn:microsoft.com/office/officeart/2018/2/layout/IconVerticalSolidList"/>
    <dgm:cxn modelId="{FAAFF234-7256-4603-AEE8-CA45B50A4110}" type="presParOf" srcId="{DF858A2F-D419-4377-825B-55E0D2C05CE2}" destId="{997962EE-3B40-4757-8C2A-C138DB93F652}" srcOrd="2" destOrd="0" presId="urn:microsoft.com/office/officeart/2018/2/layout/IconVerticalSolidList"/>
    <dgm:cxn modelId="{8D743F24-50AC-4AFA-BD27-38FCF00D9856}" type="presParOf" srcId="{DF858A2F-D419-4377-825B-55E0D2C05CE2}" destId="{59293BDD-0C4E-4EEA-B627-978F60A95EE7}" srcOrd="3" destOrd="0" presId="urn:microsoft.com/office/officeart/2018/2/layout/IconVerticalSolidList"/>
    <dgm:cxn modelId="{F90ADEDF-7757-4382-87F0-C9A788A4EF9D}" type="presParOf" srcId="{95A45FDA-167D-46F6-8C9B-C1FE79E38B56}" destId="{3013F2C5-A652-4F45-B076-CD7E1765668F}" srcOrd="3" destOrd="0" presId="urn:microsoft.com/office/officeart/2018/2/layout/IconVerticalSolidList"/>
    <dgm:cxn modelId="{5316613F-565C-4C76-B82F-225E159F54E7}" type="presParOf" srcId="{95A45FDA-167D-46F6-8C9B-C1FE79E38B56}" destId="{654A12D2-2BE0-4B97-A8C1-655AC02CC34C}" srcOrd="4" destOrd="0" presId="urn:microsoft.com/office/officeart/2018/2/layout/IconVerticalSolidList"/>
    <dgm:cxn modelId="{823D67E9-F447-47BD-BD33-4C40B3A20DF4}" type="presParOf" srcId="{654A12D2-2BE0-4B97-A8C1-655AC02CC34C}" destId="{303140C5-DD96-4EA3-8CFE-D4F44C9824F1}" srcOrd="0" destOrd="0" presId="urn:microsoft.com/office/officeart/2018/2/layout/IconVerticalSolidList"/>
    <dgm:cxn modelId="{BB796038-5E9E-4D6F-9DCC-F2D035327321}" type="presParOf" srcId="{654A12D2-2BE0-4B97-A8C1-655AC02CC34C}" destId="{F6DDF075-D497-4908-832D-913E718BB9A9}" srcOrd="1" destOrd="0" presId="urn:microsoft.com/office/officeart/2018/2/layout/IconVerticalSolidList"/>
    <dgm:cxn modelId="{1DCDBE85-C85F-4E42-B742-DFF7C2E2B4BC}" type="presParOf" srcId="{654A12D2-2BE0-4B97-A8C1-655AC02CC34C}" destId="{03C4D632-A048-40EE-BEE9-E4763C42AF17}" srcOrd="2" destOrd="0" presId="urn:microsoft.com/office/officeart/2018/2/layout/IconVerticalSolidList"/>
    <dgm:cxn modelId="{6D3C84D4-07A8-47ED-824F-CF40722C90FF}" type="presParOf" srcId="{654A12D2-2BE0-4B97-A8C1-655AC02CC34C}" destId="{A3DC32DA-D791-47F6-82FE-820BB2A646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95122A-C4AA-4F25-91EF-43A2D45DC0E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C52B813-73C8-49C5-84F6-227DB9365DA5}">
      <dgm:prSet/>
      <dgm:spPr/>
      <dgm:t>
        <a:bodyPr/>
        <a:lstStyle/>
        <a:p>
          <a:r>
            <a:rPr lang="en-US" dirty="0"/>
            <a:t>Complete transcript request form </a:t>
          </a:r>
        </a:p>
      </dgm:t>
    </dgm:pt>
    <dgm:pt modelId="{CC773935-B27F-4189-94A2-D7F844A867AD}" type="parTrans" cxnId="{1428ED7F-F9C3-4689-9DFB-F32FF71588C5}">
      <dgm:prSet/>
      <dgm:spPr/>
      <dgm:t>
        <a:bodyPr/>
        <a:lstStyle/>
        <a:p>
          <a:endParaRPr lang="en-US"/>
        </a:p>
      </dgm:t>
    </dgm:pt>
    <dgm:pt modelId="{4FF64F81-B4E5-44F0-840A-2B92C1902666}" type="sibTrans" cxnId="{1428ED7F-F9C3-4689-9DFB-F32FF71588C5}">
      <dgm:prSet/>
      <dgm:spPr/>
      <dgm:t>
        <a:bodyPr/>
        <a:lstStyle/>
        <a:p>
          <a:endParaRPr lang="en-US"/>
        </a:p>
      </dgm:t>
    </dgm:pt>
    <dgm:pt modelId="{C825C454-0AE3-400F-87F9-735524D8A9A6}">
      <dgm:prSet/>
      <dgm:spPr/>
      <dgm:t>
        <a:bodyPr/>
        <a:lstStyle/>
        <a:p>
          <a:r>
            <a:rPr lang="en-US" dirty="0"/>
            <a:t>Application can be found at the office</a:t>
          </a:r>
        </a:p>
      </dgm:t>
    </dgm:pt>
    <dgm:pt modelId="{33E90583-2302-45B2-93AC-A2C89C711505}" type="parTrans" cxnId="{1485099E-BFB8-45A8-B673-254311294E42}">
      <dgm:prSet/>
      <dgm:spPr/>
      <dgm:t>
        <a:bodyPr/>
        <a:lstStyle/>
        <a:p>
          <a:endParaRPr lang="en-US"/>
        </a:p>
      </dgm:t>
    </dgm:pt>
    <dgm:pt modelId="{CA4D5996-CCF3-46E6-A944-21204291FCF8}" type="sibTrans" cxnId="{1485099E-BFB8-45A8-B673-254311294E42}">
      <dgm:prSet/>
      <dgm:spPr/>
      <dgm:t>
        <a:bodyPr/>
        <a:lstStyle/>
        <a:p>
          <a:endParaRPr lang="en-US"/>
        </a:p>
      </dgm:t>
    </dgm:pt>
    <dgm:pt modelId="{8FA79765-24F1-476A-9EF2-3E34F8783278}">
      <dgm:prSet/>
      <dgm:spPr/>
      <dgm:t>
        <a:bodyPr/>
        <a:lstStyle/>
        <a:p>
          <a:r>
            <a:rPr lang="en-US"/>
            <a:t>Cost of transcript is $1</a:t>
          </a:r>
        </a:p>
      </dgm:t>
    </dgm:pt>
    <dgm:pt modelId="{4413731F-5849-41DE-8092-FDD32A4528D9}" type="parTrans" cxnId="{541A25ED-AD9E-4641-A540-411EF3C574F8}">
      <dgm:prSet/>
      <dgm:spPr/>
      <dgm:t>
        <a:bodyPr/>
        <a:lstStyle/>
        <a:p>
          <a:endParaRPr lang="en-US"/>
        </a:p>
      </dgm:t>
    </dgm:pt>
    <dgm:pt modelId="{4E759DE4-D06E-4A2B-B0B1-BBA3C9461CE3}" type="sibTrans" cxnId="{541A25ED-AD9E-4641-A540-411EF3C574F8}">
      <dgm:prSet/>
      <dgm:spPr/>
      <dgm:t>
        <a:bodyPr/>
        <a:lstStyle/>
        <a:p>
          <a:endParaRPr lang="en-US"/>
        </a:p>
      </dgm:t>
    </dgm:pt>
    <dgm:pt modelId="{6A6698CA-071D-4252-A6BD-79BFDDC1AC84}">
      <dgm:prSet/>
      <dgm:spPr/>
      <dgm:t>
        <a:bodyPr/>
        <a:lstStyle/>
        <a:p>
          <a:r>
            <a:rPr lang="en-US"/>
            <a:t>All post-secondary schools and scholarship applications will need to have an official transcript from the office.  </a:t>
          </a:r>
        </a:p>
      </dgm:t>
    </dgm:pt>
    <dgm:pt modelId="{F0CF755B-1764-4F33-B317-102CD138370C}" type="parTrans" cxnId="{54C998A2-F1F8-4FD7-897B-56ADD5E5C8EF}">
      <dgm:prSet/>
      <dgm:spPr/>
      <dgm:t>
        <a:bodyPr/>
        <a:lstStyle/>
        <a:p>
          <a:endParaRPr lang="en-US"/>
        </a:p>
      </dgm:t>
    </dgm:pt>
    <dgm:pt modelId="{99C43C29-C786-459F-AB3F-07C8D1E36551}" type="sibTrans" cxnId="{54C998A2-F1F8-4FD7-897B-56ADD5E5C8EF}">
      <dgm:prSet/>
      <dgm:spPr/>
      <dgm:t>
        <a:bodyPr/>
        <a:lstStyle/>
        <a:p>
          <a:endParaRPr lang="en-US"/>
        </a:p>
      </dgm:t>
    </dgm:pt>
    <dgm:pt modelId="{B0E37051-39AC-4038-99D2-36219C35054F}" type="pres">
      <dgm:prSet presAssocID="{DE95122A-C4AA-4F25-91EF-43A2D45DC0E6}" presName="root" presStyleCnt="0">
        <dgm:presLayoutVars>
          <dgm:dir/>
          <dgm:resizeHandles val="exact"/>
        </dgm:presLayoutVars>
      </dgm:prSet>
      <dgm:spPr/>
    </dgm:pt>
    <dgm:pt modelId="{B4FAF9C6-9437-4476-B3FA-8D2A7F2701A2}" type="pres">
      <dgm:prSet presAssocID="{FC52B813-73C8-49C5-84F6-227DB9365DA5}" presName="compNode" presStyleCnt="0"/>
      <dgm:spPr/>
    </dgm:pt>
    <dgm:pt modelId="{EF1833C2-F580-4FE1-91C5-4D4E1CC0FA84}" type="pres">
      <dgm:prSet presAssocID="{FC52B813-73C8-49C5-84F6-227DB9365DA5}" presName="bgRect" presStyleLbl="bgShp" presStyleIdx="0" presStyleCnt="4"/>
      <dgm:spPr/>
    </dgm:pt>
    <dgm:pt modelId="{114EC6FE-6536-47F7-BBE6-3AC70731EA35}" type="pres">
      <dgm:prSet presAssocID="{FC52B813-73C8-49C5-84F6-227DB9365DA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BE7BC4D-87F8-46B0-9668-1CD3EFD682DC}" type="pres">
      <dgm:prSet presAssocID="{FC52B813-73C8-49C5-84F6-227DB9365DA5}" presName="spaceRect" presStyleCnt="0"/>
      <dgm:spPr/>
    </dgm:pt>
    <dgm:pt modelId="{FBE3766B-A065-4D54-8DA0-76B0EA42A9A3}" type="pres">
      <dgm:prSet presAssocID="{FC52B813-73C8-49C5-84F6-227DB9365DA5}" presName="parTx" presStyleLbl="revTx" presStyleIdx="0" presStyleCnt="4">
        <dgm:presLayoutVars>
          <dgm:chMax val="0"/>
          <dgm:chPref val="0"/>
        </dgm:presLayoutVars>
      </dgm:prSet>
      <dgm:spPr/>
    </dgm:pt>
    <dgm:pt modelId="{5DBAC3F2-071F-4E9C-86BF-B43D61CE3354}" type="pres">
      <dgm:prSet presAssocID="{4FF64F81-B4E5-44F0-840A-2B92C1902666}" presName="sibTrans" presStyleCnt="0"/>
      <dgm:spPr/>
    </dgm:pt>
    <dgm:pt modelId="{FBC07FF5-0D35-44C8-ACBF-2CE961A3DC80}" type="pres">
      <dgm:prSet presAssocID="{C825C454-0AE3-400F-87F9-735524D8A9A6}" presName="compNode" presStyleCnt="0"/>
      <dgm:spPr/>
    </dgm:pt>
    <dgm:pt modelId="{1680668C-AC81-4137-99E6-85B80DF44FC9}" type="pres">
      <dgm:prSet presAssocID="{C825C454-0AE3-400F-87F9-735524D8A9A6}" presName="bgRect" presStyleLbl="bgShp" presStyleIdx="1" presStyleCnt="4"/>
      <dgm:spPr/>
    </dgm:pt>
    <dgm:pt modelId="{5F2859E3-5A15-4435-8D49-561278AC00A9}" type="pres">
      <dgm:prSet presAssocID="{C825C454-0AE3-400F-87F9-735524D8A9A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3AA0EDFF-C0F6-4809-AC7D-F8AF7F5D0A06}" type="pres">
      <dgm:prSet presAssocID="{C825C454-0AE3-400F-87F9-735524D8A9A6}" presName="spaceRect" presStyleCnt="0"/>
      <dgm:spPr/>
    </dgm:pt>
    <dgm:pt modelId="{26F30020-BA58-401B-9865-E58FC58E7B4A}" type="pres">
      <dgm:prSet presAssocID="{C825C454-0AE3-400F-87F9-735524D8A9A6}" presName="parTx" presStyleLbl="revTx" presStyleIdx="1" presStyleCnt="4">
        <dgm:presLayoutVars>
          <dgm:chMax val="0"/>
          <dgm:chPref val="0"/>
        </dgm:presLayoutVars>
      </dgm:prSet>
      <dgm:spPr/>
    </dgm:pt>
    <dgm:pt modelId="{E2A4B1F4-456C-43DE-B5F8-5558C0C52749}" type="pres">
      <dgm:prSet presAssocID="{CA4D5996-CCF3-46E6-A944-21204291FCF8}" presName="sibTrans" presStyleCnt="0"/>
      <dgm:spPr/>
    </dgm:pt>
    <dgm:pt modelId="{6A429302-2AA2-4356-ADCA-DBFBB320663C}" type="pres">
      <dgm:prSet presAssocID="{8FA79765-24F1-476A-9EF2-3E34F8783278}" presName="compNode" presStyleCnt="0"/>
      <dgm:spPr/>
    </dgm:pt>
    <dgm:pt modelId="{84DF78C1-DDB2-4B54-9208-DAF6A4233753}" type="pres">
      <dgm:prSet presAssocID="{8FA79765-24F1-476A-9EF2-3E34F8783278}" presName="bgRect" presStyleLbl="bgShp" presStyleIdx="2" presStyleCnt="4"/>
      <dgm:spPr/>
    </dgm:pt>
    <dgm:pt modelId="{BD2FF4EA-FDAD-442D-AEB2-0FA694BDED9A}" type="pres">
      <dgm:prSet presAssocID="{8FA79765-24F1-476A-9EF2-3E34F878327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698E386-45B3-44F0-BF0B-EBAFE470E6AB}" type="pres">
      <dgm:prSet presAssocID="{8FA79765-24F1-476A-9EF2-3E34F8783278}" presName="spaceRect" presStyleCnt="0"/>
      <dgm:spPr/>
    </dgm:pt>
    <dgm:pt modelId="{128A032F-85A9-4978-B66E-2034AD368EB7}" type="pres">
      <dgm:prSet presAssocID="{8FA79765-24F1-476A-9EF2-3E34F8783278}" presName="parTx" presStyleLbl="revTx" presStyleIdx="2" presStyleCnt="4">
        <dgm:presLayoutVars>
          <dgm:chMax val="0"/>
          <dgm:chPref val="0"/>
        </dgm:presLayoutVars>
      </dgm:prSet>
      <dgm:spPr/>
    </dgm:pt>
    <dgm:pt modelId="{71D4376A-F732-4CFA-9244-82EF1E647E30}" type="pres">
      <dgm:prSet presAssocID="{4E759DE4-D06E-4A2B-B0B1-BBA3C9461CE3}" presName="sibTrans" presStyleCnt="0"/>
      <dgm:spPr/>
    </dgm:pt>
    <dgm:pt modelId="{459B6341-CC6B-4D5C-B43B-BA3A169BA3C8}" type="pres">
      <dgm:prSet presAssocID="{6A6698CA-071D-4252-A6BD-79BFDDC1AC84}" presName="compNode" presStyleCnt="0"/>
      <dgm:spPr/>
    </dgm:pt>
    <dgm:pt modelId="{8320540E-3AFE-4618-8BAB-6702453D9955}" type="pres">
      <dgm:prSet presAssocID="{6A6698CA-071D-4252-A6BD-79BFDDC1AC84}" presName="bgRect" presStyleLbl="bgShp" presStyleIdx="3" presStyleCnt="4"/>
      <dgm:spPr/>
    </dgm:pt>
    <dgm:pt modelId="{F9D8E533-4052-4D62-8B59-4FA5049F75CE}" type="pres">
      <dgm:prSet presAssocID="{6A6698CA-071D-4252-A6BD-79BFDDC1AC8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E1DC0AE1-0685-452E-A9B6-4E89B75D9E04}" type="pres">
      <dgm:prSet presAssocID="{6A6698CA-071D-4252-A6BD-79BFDDC1AC84}" presName="spaceRect" presStyleCnt="0"/>
      <dgm:spPr/>
    </dgm:pt>
    <dgm:pt modelId="{16F2614C-079F-4D4B-B7C4-1FD83F07DCB5}" type="pres">
      <dgm:prSet presAssocID="{6A6698CA-071D-4252-A6BD-79BFDDC1AC8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1C02713-78C1-4386-A0DF-5282DA1A0E52}" type="presOf" srcId="{6A6698CA-071D-4252-A6BD-79BFDDC1AC84}" destId="{16F2614C-079F-4D4B-B7C4-1FD83F07DCB5}" srcOrd="0" destOrd="0" presId="urn:microsoft.com/office/officeart/2018/2/layout/IconVerticalSolidList"/>
    <dgm:cxn modelId="{1428ED7F-F9C3-4689-9DFB-F32FF71588C5}" srcId="{DE95122A-C4AA-4F25-91EF-43A2D45DC0E6}" destId="{FC52B813-73C8-49C5-84F6-227DB9365DA5}" srcOrd="0" destOrd="0" parTransId="{CC773935-B27F-4189-94A2-D7F844A867AD}" sibTransId="{4FF64F81-B4E5-44F0-840A-2B92C1902666}"/>
    <dgm:cxn modelId="{4792A581-9F70-41BA-8DDE-D9AE434D02C9}" type="presOf" srcId="{FC52B813-73C8-49C5-84F6-227DB9365DA5}" destId="{FBE3766B-A065-4D54-8DA0-76B0EA42A9A3}" srcOrd="0" destOrd="0" presId="urn:microsoft.com/office/officeart/2018/2/layout/IconVerticalSolidList"/>
    <dgm:cxn modelId="{1485099E-BFB8-45A8-B673-254311294E42}" srcId="{DE95122A-C4AA-4F25-91EF-43A2D45DC0E6}" destId="{C825C454-0AE3-400F-87F9-735524D8A9A6}" srcOrd="1" destOrd="0" parTransId="{33E90583-2302-45B2-93AC-A2C89C711505}" sibTransId="{CA4D5996-CCF3-46E6-A944-21204291FCF8}"/>
    <dgm:cxn modelId="{54C998A2-F1F8-4FD7-897B-56ADD5E5C8EF}" srcId="{DE95122A-C4AA-4F25-91EF-43A2D45DC0E6}" destId="{6A6698CA-071D-4252-A6BD-79BFDDC1AC84}" srcOrd="3" destOrd="0" parTransId="{F0CF755B-1764-4F33-B317-102CD138370C}" sibTransId="{99C43C29-C786-459F-AB3F-07C8D1E36551}"/>
    <dgm:cxn modelId="{A7AB8FA4-B78C-4FB1-A637-F4C8E50A427C}" type="presOf" srcId="{DE95122A-C4AA-4F25-91EF-43A2D45DC0E6}" destId="{B0E37051-39AC-4038-99D2-36219C35054F}" srcOrd="0" destOrd="0" presId="urn:microsoft.com/office/officeart/2018/2/layout/IconVerticalSolidList"/>
    <dgm:cxn modelId="{E07F06DC-8EDB-4F7B-B3CB-43AB69265EE7}" type="presOf" srcId="{C825C454-0AE3-400F-87F9-735524D8A9A6}" destId="{26F30020-BA58-401B-9865-E58FC58E7B4A}" srcOrd="0" destOrd="0" presId="urn:microsoft.com/office/officeart/2018/2/layout/IconVerticalSolidList"/>
    <dgm:cxn modelId="{541A25ED-AD9E-4641-A540-411EF3C574F8}" srcId="{DE95122A-C4AA-4F25-91EF-43A2D45DC0E6}" destId="{8FA79765-24F1-476A-9EF2-3E34F8783278}" srcOrd="2" destOrd="0" parTransId="{4413731F-5849-41DE-8092-FDD32A4528D9}" sibTransId="{4E759DE4-D06E-4A2B-B0B1-BBA3C9461CE3}"/>
    <dgm:cxn modelId="{671DB2F9-BEAA-41A3-9FAD-D8580CFB25DA}" type="presOf" srcId="{8FA79765-24F1-476A-9EF2-3E34F8783278}" destId="{128A032F-85A9-4978-B66E-2034AD368EB7}" srcOrd="0" destOrd="0" presId="urn:microsoft.com/office/officeart/2018/2/layout/IconVerticalSolidList"/>
    <dgm:cxn modelId="{8A5F5169-7F85-478E-9265-99F4BD464452}" type="presParOf" srcId="{B0E37051-39AC-4038-99D2-36219C35054F}" destId="{B4FAF9C6-9437-4476-B3FA-8D2A7F2701A2}" srcOrd="0" destOrd="0" presId="urn:microsoft.com/office/officeart/2018/2/layout/IconVerticalSolidList"/>
    <dgm:cxn modelId="{C01F4E0E-E9A2-4C98-9BFF-23E7FEDB0CAB}" type="presParOf" srcId="{B4FAF9C6-9437-4476-B3FA-8D2A7F2701A2}" destId="{EF1833C2-F580-4FE1-91C5-4D4E1CC0FA84}" srcOrd="0" destOrd="0" presId="urn:microsoft.com/office/officeart/2018/2/layout/IconVerticalSolidList"/>
    <dgm:cxn modelId="{81F9D52E-186E-456F-91EF-0ED017C9569F}" type="presParOf" srcId="{B4FAF9C6-9437-4476-B3FA-8D2A7F2701A2}" destId="{114EC6FE-6536-47F7-BBE6-3AC70731EA35}" srcOrd="1" destOrd="0" presId="urn:microsoft.com/office/officeart/2018/2/layout/IconVerticalSolidList"/>
    <dgm:cxn modelId="{E1B98CD1-99A1-4809-B2A9-67AF30CCE1B0}" type="presParOf" srcId="{B4FAF9C6-9437-4476-B3FA-8D2A7F2701A2}" destId="{CBE7BC4D-87F8-46B0-9668-1CD3EFD682DC}" srcOrd="2" destOrd="0" presId="urn:microsoft.com/office/officeart/2018/2/layout/IconVerticalSolidList"/>
    <dgm:cxn modelId="{4D1D31AA-59A7-4EE2-8C44-4688E92BEBFD}" type="presParOf" srcId="{B4FAF9C6-9437-4476-B3FA-8D2A7F2701A2}" destId="{FBE3766B-A065-4D54-8DA0-76B0EA42A9A3}" srcOrd="3" destOrd="0" presId="urn:microsoft.com/office/officeart/2018/2/layout/IconVerticalSolidList"/>
    <dgm:cxn modelId="{7FE50DF4-C842-4C21-AFCB-AB9B32E918F2}" type="presParOf" srcId="{B0E37051-39AC-4038-99D2-36219C35054F}" destId="{5DBAC3F2-071F-4E9C-86BF-B43D61CE3354}" srcOrd="1" destOrd="0" presId="urn:microsoft.com/office/officeart/2018/2/layout/IconVerticalSolidList"/>
    <dgm:cxn modelId="{137DDD41-CE0D-4025-964C-686310364217}" type="presParOf" srcId="{B0E37051-39AC-4038-99D2-36219C35054F}" destId="{FBC07FF5-0D35-44C8-ACBF-2CE961A3DC80}" srcOrd="2" destOrd="0" presId="urn:microsoft.com/office/officeart/2018/2/layout/IconVerticalSolidList"/>
    <dgm:cxn modelId="{A2C010B8-EDD1-4F51-A483-D7105BD46981}" type="presParOf" srcId="{FBC07FF5-0D35-44C8-ACBF-2CE961A3DC80}" destId="{1680668C-AC81-4137-99E6-85B80DF44FC9}" srcOrd="0" destOrd="0" presId="urn:microsoft.com/office/officeart/2018/2/layout/IconVerticalSolidList"/>
    <dgm:cxn modelId="{4E39A3B4-24ED-43C2-BA69-E3928E0D07AD}" type="presParOf" srcId="{FBC07FF5-0D35-44C8-ACBF-2CE961A3DC80}" destId="{5F2859E3-5A15-4435-8D49-561278AC00A9}" srcOrd="1" destOrd="0" presId="urn:microsoft.com/office/officeart/2018/2/layout/IconVerticalSolidList"/>
    <dgm:cxn modelId="{BA9E964F-8736-416A-9A15-44C02FB8D701}" type="presParOf" srcId="{FBC07FF5-0D35-44C8-ACBF-2CE961A3DC80}" destId="{3AA0EDFF-C0F6-4809-AC7D-F8AF7F5D0A06}" srcOrd="2" destOrd="0" presId="urn:microsoft.com/office/officeart/2018/2/layout/IconVerticalSolidList"/>
    <dgm:cxn modelId="{67B992A2-10E2-43A9-838B-21170BBB7F1D}" type="presParOf" srcId="{FBC07FF5-0D35-44C8-ACBF-2CE961A3DC80}" destId="{26F30020-BA58-401B-9865-E58FC58E7B4A}" srcOrd="3" destOrd="0" presId="urn:microsoft.com/office/officeart/2018/2/layout/IconVerticalSolidList"/>
    <dgm:cxn modelId="{C0B81DAA-8DCB-4148-AAB2-26076AB03988}" type="presParOf" srcId="{B0E37051-39AC-4038-99D2-36219C35054F}" destId="{E2A4B1F4-456C-43DE-B5F8-5558C0C52749}" srcOrd="3" destOrd="0" presId="urn:microsoft.com/office/officeart/2018/2/layout/IconVerticalSolidList"/>
    <dgm:cxn modelId="{6B96AD33-CF98-498F-9B36-936CBDDCF220}" type="presParOf" srcId="{B0E37051-39AC-4038-99D2-36219C35054F}" destId="{6A429302-2AA2-4356-ADCA-DBFBB320663C}" srcOrd="4" destOrd="0" presId="urn:microsoft.com/office/officeart/2018/2/layout/IconVerticalSolidList"/>
    <dgm:cxn modelId="{38F59ABE-482A-4015-A5E0-44C4F5F752A5}" type="presParOf" srcId="{6A429302-2AA2-4356-ADCA-DBFBB320663C}" destId="{84DF78C1-DDB2-4B54-9208-DAF6A4233753}" srcOrd="0" destOrd="0" presId="urn:microsoft.com/office/officeart/2018/2/layout/IconVerticalSolidList"/>
    <dgm:cxn modelId="{263BDC50-9C86-472D-A866-F8D503290157}" type="presParOf" srcId="{6A429302-2AA2-4356-ADCA-DBFBB320663C}" destId="{BD2FF4EA-FDAD-442D-AEB2-0FA694BDED9A}" srcOrd="1" destOrd="0" presId="urn:microsoft.com/office/officeart/2018/2/layout/IconVerticalSolidList"/>
    <dgm:cxn modelId="{0B517E85-A6BD-4138-890E-C8BBC6B58110}" type="presParOf" srcId="{6A429302-2AA2-4356-ADCA-DBFBB320663C}" destId="{6698E386-45B3-44F0-BF0B-EBAFE470E6AB}" srcOrd="2" destOrd="0" presId="urn:microsoft.com/office/officeart/2018/2/layout/IconVerticalSolidList"/>
    <dgm:cxn modelId="{C0B1E850-1388-4A0C-8F5B-3B0C1C002214}" type="presParOf" srcId="{6A429302-2AA2-4356-ADCA-DBFBB320663C}" destId="{128A032F-85A9-4978-B66E-2034AD368EB7}" srcOrd="3" destOrd="0" presId="urn:microsoft.com/office/officeart/2018/2/layout/IconVerticalSolidList"/>
    <dgm:cxn modelId="{96B6A107-C50B-4FD8-BBDD-981EB683A7DD}" type="presParOf" srcId="{B0E37051-39AC-4038-99D2-36219C35054F}" destId="{71D4376A-F732-4CFA-9244-82EF1E647E30}" srcOrd="5" destOrd="0" presId="urn:microsoft.com/office/officeart/2018/2/layout/IconVerticalSolidList"/>
    <dgm:cxn modelId="{C601A765-0E3A-47DE-BAB9-431A7E8911A5}" type="presParOf" srcId="{B0E37051-39AC-4038-99D2-36219C35054F}" destId="{459B6341-CC6B-4D5C-B43B-BA3A169BA3C8}" srcOrd="6" destOrd="0" presId="urn:microsoft.com/office/officeart/2018/2/layout/IconVerticalSolidList"/>
    <dgm:cxn modelId="{CA394A95-6F54-4BBB-808F-A0305472B92C}" type="presParOf" srcId="{459B6341-CC6B-4D5C-B43B-BA3A169BA3C8}" destId="{8320540E-3AFE-4618-8BAB-6702453D9955}" srcOrd="0" destOrd="0" presId="urn:microsoft.com/office/officeart/2018/2/layout/IconVerticalSolidList"/>
    <dgm:cxn modelId="{2958D3D6-1422-4A5A-AA5F-BE4D1522648F}" type="presParOf" srcId="{459B6341-CC6B-4D5C-B43B-BA3A169BA3C8}" destId="{F9D8E533-4052-4D62-8B59-4FA5049F75CE}" srcOrd="1" destOrd="0" presId="urn:microsoft.com/office/officeart/2018/2/layout/IconVerticalSolidList"/>
    <dgm:cxn modelId="{234C5F81-9064-4623-96C1-18EE00CC1763}" type="presParOf" srcId="{459B6341-CC6B-4D5C-B43B-BA3A169BA3C8}" destId="{E1DC0AE1-0685-452E-A9B6-4E89B75D9E04}" srcOrd="2" destOrd="0" presId="urn:microsoft.com/office/officeart/2018/2/layout/IconVerticalSolidList"/>
    <dgm:cxn modelId="{831652E1-2916-4BD0-8CF3-1C2699E59D46}" type="presParOf" srcId="{459B6341-CC6B-4D5C-B43B-BA3A169BA3C8}" destId="{16F2614C-079F-4D4B-B7C4-1FD83F07DC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57DB13-F398-47E5-9D76-7D9062381121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71566-6F09-4168-8E63-5FFDA58D83EB}">
      <dgm:prSet/>
      <dgm:spPr/>
      <dgm:t>
        <a:bodyPr/>
        <a:lstStyle/>
        <a:p>
          <a:r>
            <a:rPr lang="en-US"/>
            <a:t>Research</a:t>
          </a:r>
        </a:p>
      </dgm:t>
    </dgm:pt>
    <dgm:pt modelId="{4A78A6D3-5A64-4BEF-9615-3D851963E0C4}" type="parTrans" cxnId="{2EB84EA7-DE72-437F-B9A7-FAAF8BC617C8}">
      <dgm:prSet/>
      <dgm:spPr/>
      <dgm:t>
        <a:bodyPr/>
        <a:lstStyle/>
        <a:p>
          <a:endParaRPr lang="en-US"/>
        </a:p>
      </dgm:t>
    </dgm:pt>
    <dgm:pt modelId="{BC56126C-20AE-479E-BF13-82DBAF054EBF}" type="sibTrans" cxnId="{2EB84EA7-DE72-437F-B9A7-FAAF8BC617C8}">
      <dgm:prSet/>
      <dgm:spPr/>
      <dgm:t>
        <a:bodyPr/>
        <a:lstStyle/>
        <a:p>
          <a:endParaRPr lang="en-US"/>
        </a:p>
      </dgm:t>
    </dgm:pt>
    <dgm:pt modelId="{A2F2BFF2-EA4A-4FEC-B763-08FDED174F94}">
      <dgm:prSet/>
      <dgm:spPr/>
      <dgm:t>
        <a:bodyPr/>
        <a:lstStyle/>
        <a:p>
          <a:r>
            <a:rPr lang="en-US"/>
            <a:t>Research your desired school and sign up to follow their Instagram and Twitter Accounts</a:t>
          </a:r>
        </a:p>
      </dgm:t>
    </dgm:pt>
    <dgm:pt modelId="{27412ACB-4CE8-43F4-9C04-7F1FF05A6FD9}" type="parTrans" cxnId="{20AAA9CD-07EE-4B6E-9C36-CC5E74047729}">
      <dgm:prSet/>
      <dgm:spPr/>
      <dgm:t>
        <a:bodyPr/>
        <a:lstStyle/>
        <a:p>
          <a:endParaRPr lang="en-US"/>
        </a:p>
      </dgm:t>
    </dgm:pt>
    <dgm:pt modelId="{541D42D9-07F4-4B0D-ACED-5B9C5B7F51E9}" type="sibTrans" cxnId="{20AAA9CD-07EE-4B6E-9C36-CC5E74047729}">
      <dgm:prSet/>
      <dgm:spPr/>
      <dgm:t>
        <a:bodyPr/>
        <a:lstStyle/>
        <a:p>
          <a:endParaRPr lang="en-US"/>
        </a:p>
      </dgm:t>
    </dgm:pt>
    <dgm:pt modelId="{34B8D159-DADB-4C7F-984E-6C8278B8FD76}">
      <dgm:prSet/>
      <dgm:spPr/>
      <dgm:t>
        <a:bodyPr/>
        <a:lstStyle/>
        <a:p>
          <a:r>
            <a:rPr lang="en-US"/>
            <a:t>Complete</a:t>
          </a:r>
        </a:p>
      </dgm:t>
    </dgm:pt>
    <dgm:pt modelId="{20CF6961-A90B-4E89-B0DE-964BEF071AA0}" type="parTrans" cxnId="{04A8424A-B95A-4008-91BD-E4FF22240C71}">
      <dgm:prSet/>
      <dgm:spPr/>
      <dgm:t>
        <a:bodyPr/>
        <a:lstStyle/>
        <a:p>
          <a:endParaRPr lang="en-US"/>
        </a:p>
      </dgm:t>
    </dgm:pt>
    <dgm:pt modelId="{8468941E-172C-437F-8F53-D191AFD330E8}" type="sibTrans" cxnId="{04A8424A-B95A-4008-91BD-E4FF22240C71}">
      <dgm:prSet/>
      <dgm:spPr/>
      <dgm:t>
        <a:bodyPr/>
        <a:lstStyle/>
        <a:p>
          <a:endParaRPr lang="en-US"/>
        </a:p>
      </dgm:t>
    </dgm:pt>
    <dgm:pt modelId="{0A1D927F-BF82-481A-97E9-61830CF36B82}">
      <dgm:prSet/>
      <dgm:spPr/>
      <dgm:t>
        <a:bodyPr/>
        <a:lstStyle/>
        <a:p>
          <a:r>
            <a:rPr lang="en-US"/>
            <a:t>Complete online application form </a:t>
          </a:r>
        </a:p>
      </dgm:t>
    </dgm:pt>
    <dgm:pt modelId="{5A3A8EB9-DA9F-409C-9B38-A07DC3F6757E}" type="parTrans" cxnId="{5FC67C24-2B9A-4F02-BE7D-22072A8D027C}">
      <dgm:prSet/>
      <dgm:spPr/>
      <dgm:t>
        <a:bodyPr/>
        <a:lstStyle/>
        <a:p>
          <a:endParaRPr lang="en-US"/>
        </a:p>
      </dgm:t>
    </dgm:pt>
    <dgm:pt modelId="{3A7372F8-39C3-49FE-8B8D-6ED2553A8F53}" type="sibTrans" cxnId="{5FC67C24-2B9A-4F02-BE7D-22072A8D027C}">
      <dgm:prSet/>
      <dgm:spPr/>
      <dgm:t>
        <a:bodyPr/>
        <a:lstStyle/>
        <a:p>
          <a:endParaRPr lang="en-US"/>
        </a:p>
      </dgm:t>
    </dgm:pt>
    <dgm:pt modelId="{FECEB755-E5FE-4D56-8367-0B9AA598DC86}">
      <dgm:prSet/>
      <dgm:spPr/>
      <dgm:t>
        <a:bodyPr/>
        <a:lstStyle/>
        <a:p>
          <a:r>
            <a:rPr lang="en-US"/>
            <a:t>Complete</a:t>
          </a:r>
        </a:p>
      </dgm:t>
    </dgm:pt>
    <dgm:pt modelId="{B4F032CF-70B6-4B14-979A-CF01A78A213E}" type="parTrans" cxnId="{20A79369-8D9B-4DE0-8A51-4A300C83180E}">
      <dgm:prSet/>
      <dgm:spPr/>
      <dgm:t>
        <a:bodyPr/>
        <a:lstStyle/>
        <a:p>
          <a:endParaRPr lang="en-US"/>
        </a:p>
      </dgm:t>
    </dgm:pt>
    <dgm:pt modelId="{EDE9F145-7BB9-4DC6-BD09-E18BB3104BCD}" type="sibTrans" cxnId="{20A79369-8D9B-4DE0-8A51-4A300C83180E}">
      <dgm:prSet/>
      <dgm:spPr/>
      <dgm:t>
        <a:bodyPr/>
        <a:lstStyle/>
        <a:p>
          <a:endParaRPr lang="en-US"/>
        </a:p>
      </dgm:t>
    </dgm:pt>
    <dgm:pt modelId="{44D5EC22-AFCF-4019-90E2-26A6B88CC5B2}">
      <dgm:prSet/>
      <dgm:spPr/>
      <dgm:t>
        <a:bodyPr/>
        <a:lstStyle/>
        <a:p>
          <a:r>
            <a:rPr lang="en-US" dirty="0"/>
            <a:t>Complete OHS transcript request form</a:t>
          </a:r>
        </a:p>
      </dgm:t>
    </dgm:pt>
    <dgm:pt modelId="{F1BB211D-D9D1-4AF9-9109-8B84A3F552EA}" type="parTrans" cxnId="{50A9D383-04BD-4A51-A799-77C9903DCF10}">
      <dgm:prSet/>
      <dgm:spPr/>
      <dgm:t>
        <a:bodyPr/>
        <a:lstStyle/>
        <a:p>
          <a:endParaRPr lang="en-US"/>
        </a:p>
      </dgm:t>
    </dgm:pt>
    <dgm:pt modelId="{E61A43A3-0997-4C13-9E46-1AA03382EC20}" type="sibTrans" cxnId="{50A9D383-04BD-4A51-A799-77C9903DCF10}">
      <dgm:prSet/>
      <dgm:spPr/>
      <dgm:t>
        <a:bodyPr/>
        <a:lstStyle/>
        <a:p>
          <a:endParaRPr lang="en-US"/>
        </a:p>
      </dgm:t>
    </dgm:pt>
    <dgm:pt modelId="{6D030C0D-A174-4A7D-ABDB-392F10D18D32}">
      <dgm:prSet/>
      <dgm:spPr/>
      <dgm:t>
        <a:bodyPr/>
        <a:lstStyle/>
        <a:p>
          <a:r>
            <a:rPr lang="en-US"/>
            <a:t>Check</a:t>
          </a:r>
        </a:p>
      </dgm:t>
    </dgm:pt>
    <dgm:pt modelId="{AAE0B8D3-77B1-41DD-A4DA-5C61A52108E4}" type="parTrans" cxnId="{F5AC6CC9-C607-4DDB-A6D5-70A27DA9BF9C}">
      <dgm:prSet/>
      <dgm:spPr/>
      <dgm:t>
        <a:bodyPr/>
        <a:lstStyle/>
        <a:p>
          <a:endParaRPr lang="en-US"/>
        </a:p>
      </dgm:t>
    </dgm:pt>
    <dgm:pt modelId="{E91D45F7-2E01-4FCA-8E5E-5B817BEEE058}" type="sibTrans" cxnId="{F5AC6CC9-C607-4DDB-A6D5-70A27DA9BF9C}">
      <dgm:prSet/>
      <dgm:spPr/>
      <dgm:t>
        <a:bodyPr/>
        <a:lstStyle/>
        <a:p>
          <a:endParaRPr lang="en-US"/>
        </a:p>
      </dgm:t>
    </dgm:pt>
    <dgm:pt modelId="{2F49E778-EA14-4CDF-9323-77BAC64A40FF}">
      <dgm:prSet/>
      <dgm:spPr/>
      <dgm:t>
        <a:bodyPr/>
        <a:lstStyle/>
        <a:p>
          <a:r>
            <a:rPr lang="en-US"/>
            <a:t>Check your email inbox often!  Most schools will contact you via email!!!  </a:t>
          </a:r>
        </a:p>
      </dgm:t>
    </dgm:pt>
    <dgm:pt modelId="{7241C398-E9DB-4D43-B9FD-0E35D93E8A30}" type="parTrans" cxnId="{6D89ECF6-7772-411D-86CA-D370207D0EB7}">
      <dgm:prSet/>
      <dgm:spPr/>
      <dgm:t>
        <a:bodyPr/>
        <a:lstStyle/>
        <a:p>
          <a:endParaRPr lang="en-US"/>
        </a:p>
      </dgm:t>
    </dgm:pt>
    <dgm:pt modelId="{FA590F2B-96F5-44AA-A6B0-562A7A0BA84F}" type="sibTrans" cxnId="{6D89ECF6-7772-411D-86CA-D370207D0EB7}">
      <dgm:prSet/>
      <dgm:spPr/>
      <dgm:t>
        <a:bodyPr/>
        <a:lstStyle/>
        <a:p>
          <a:endParaRPr lang="en-US"/>
        </a:p>
      </dgm:t>
    </dgm:pt>
    <dgm:pt modelId="{1EF2B8C8-92F4-4833-B5F2-902115617EA5}" type="pres">
      <dgm:prSet presAssocID="{B957DB13-F398-47E5-9D76-7D9062381121}" presName="Name0" presStyleCnt="0">
        <dgm:presLayoutVars>
          <dgm:dir/>
          <dgm:animLvl val="lvl"/>
          <dgm:resizeHandles val="exact"/>
        </dgm:presLayoutVars>
      </dgm:prSet>
      <dgm:spPr/>
    </dgm:pt>
    <dgm:pt modelId="{928B9FB8-AF79-404D-9203-BE81E6237D5B}" type="pres">
      <dgm:prSet presAssocID="{6D030C0D-A174-4A7D-ABDB-392F10D18D32}" presName="boxAndChildren" presStyleCnt="0"/>
      <dgm:spPr/>
    </dgm:pt>
    <dgm:pt modelId="{C273485A-1766-4ECA-98C3-79E20774CF33}" type="pres">
      <dgm:prSet presAssocID="{6D030C0D-A174-4A7D-ABDB-392F10D18D32}" presName="parentTextBox" presStyleLbl="alignNode1" presStyleIdx="0" presStyleCnt="4"/>
      <dgm:spPr/>
    </dgm:pt>
    <dgm:pt modelId="{CA6241CC-B584-4A5F-91D9-69E7E81B2529}" type="pres">
      <dgm:prSet presAssocID="{6D030C0D-A174-4A7D-ABDB-392F10D18D32}" presName="descendantBox" presStyleLbl="bgAccFollowNode1" presStyleIdx="0" presStyleCnt="4"/>
      <dgm:spPr/>
    </dgm:pt>
    <dgm:pt modelId="{E90B1BC1-46C7-4B70-9C81-AE5FF1ACF35A}" type="pres">
      <dgm:prSet presAssocID="{EDE9F145-7BB9-4DC6-BD09-E18BB3104BCD}" presName="sp" presStyleCnt="0"/>
      <dgm:spPr/>
    </dgm:pt>
    <dgm:pt modelId="{3560958D-FBCB-4BAD-B10B-B1E792E663B1}" type="pres">
      <dgm:prSet presAssocID="{FECEB755-E5FE-4D56-8367-0B9AA598DC86}" presName="arrowAndChildren" presStyleCnt="0"/>
      <dgm:spPr/>
    </dgm:pt>
    <dgm:pt modelId="{AB6861EF-8ACF-42C6-B97D-B5FCE2421FAD}" type="pres">
      <dgm:prSet presAssocID="{FECEB755-E5FE-4D56-8367-0B9AA598DC86}" presName="parentTextArrow" presStyleLbl="node1" presStyleIdx="0" presStyleCnt="0"/>
      <dgm:spPr/>
    </dgm:pt>
    <dgm:pt modelId="{B6977245-0437-413D-BA38-BC1DA64FBE2C}" type="pres">
      <dgm:prSet presAssocID="{FECEB755-E5FE-4D56-8367-0B9AA598DC86}" presName="arrow" presStyleLbl="alignNode1" presStyleIdx="1" presStyleCnt="4"/>
      <dgm:spPr/>
    </dgm:pt>
    <dgm:pt modelId="{43F59B58-75B2-45A2-9CEF-7FDDCAC95622}" type="pres">
      <dgm:prSet presAssocID="{FECEB755-E5FE-4D56-8367-0B9AA598DC86}" presName="descendantArrow" presStyleLbl="bgAccFollowNode1" presStyleIdx="1" presStyleCnt="4"/>
      <dgm:spPr/>
    </dgm:pt>
    <dgm:pt modelId="{24574313-AC41-4BEE-8905-7151774DB09E}" type="pres">
      <dgm:prSet presAssocID="{8468941E-172C-437F-8F53-D191AFD330E8}" presName="sp" presStyleCnt="0"/>
      <dgm:spPr/>
    </dgm:pt>
    <dgm:pt modelId="{87ADA0B0-2A6A-4EF0-BE22-A96A03D7BBE4}" type="pres">
      <dgm:prSet presAssocID="{34B8D159-DADB-4C7F-984E-6C8278B8FD76}" presName="arrowAndChildren" presStyleCnt="0"/>
      <dgm:spPr/>
    </dgm:pt>
    <dgm:pt modelId="{43D88DC1-5C22-4EAC-950D-1B24FF8B294F}" type="pres">
      <dgm:prSet presAssocID="{34B8D159-DADB-4C7F-984E-6C8278B8FD76}" presName="parentTextArrow" presStyleLbl="node1" presStyleIdx="0" presStyleCnt="0"/>
      <dgm:spPr/>
    </dgm:pt>
    <dgm:pt modelId="{744EF1CD-9943-4E62-BC02-9F752A9F710E}" type="pres">
      <dgm:prSet presAssocID="{34B8D159-DADB-4C7F-984E-6C8278B8FD76}" presName="arrow" presStyleLbl="alignNode1" presStyleIdx="2" presStyleCnt="4"/>
      <dgm:spPr/>
    </dgm:pt>
    <dgm:pt modelId="{0C0921C0-EA7C-4DE9-A8CE-638C0FF9E0C2}" type="pres">
      <dgm:prSet presAssocID="{34B8D159-DADB-4C7F-984E-6C8278B8FD76}" presName="descendantArrow" presStyleLbl="bgAccFollowNode1" presStyleIdx="2" presStyleCnt="4"/>
      <dgm:spPr/>
    </dgm:pt>
    <dgm:pt modelId="{C8AF6A1D-C2D2-47E0-8958-55845781CF1F}" type="pres">
      <dgm:prSet presAssocID="{BC56126C-20AE-479E-BF13-82DBAF054EBF}" presName="sp" presStyleCnt="0"/>
      <dgm:spPr/>
    </dgm:pt>
    <dgm:pt modelId="{313B2D28-88AA-4FCD-A44C-6A9F5F8E3CD9}" type="pres">
      <dgm:prSet presAssocID="{8A771566-6F09-4168-8E63-5FFDA58D83EB}" presName="arrowAndChildren" presStyleCnt="0"/>
      <dgm:spPr/>
    </dgm:pt>
    <dgm:pt modelId="{F85593EF-1FB5-4674-8FDC-492A342BDEF4}" type="pres">
      <dgm:prSet presAssocID="{8A771566-6F09-4168-8E63-5FFDA58D83EB}" presName="parentTextArrow" presStyleLbl="node1" presStyleIdx="0" presStyleCnt="0"/>
      <dgm:spPr/>
    </dgm:pt>
    <dgm:pt modelId="{1BDB2D66-FC60-433F-A07B-FF7A48E87A61}" type="pres">
      <dgm:prSet presAssocID="{8A771566-6F09-4168-8E63-5FFDA58D83EB}" presName="arrow" presStyleLbl="alignNode1" presStyleIdx="3" presStyleCnt="4"/>
      <dgm:spPr/>
    </dgm:pt>
    <dgm:pt modelId="{1ACEBFF6-9A9C-4E5C-8AAE-1385A6BB474B}" type="pres">
      <dgm:prSet presAssocID="{8A771566-6F09-4168-8E63-5FFDA58D83EB}" presName="descendantArrow" presStyleLbl="bgAccFollowNode1" presStyleIdx="3" presStyleCnt="4"/>
      <dgm:spPr/>
    </dgm:pt>
  </dgm:ptLst>
  <dgm:cxnLst>
    <dgm:cxn modelId="{87BDB90A-F4F9-4EF4-8DED-91085E481E7A}" type="presOf" srcId="{34B8D159-DADB-4C7F-984E-6C8278B8FD76}" destId="{744EF1CD-9943-4E62-BC02-9F752A9F710E}" srcOrd="1" destOrd="0" presId="urn:microsoft.com/office/officeart/2016/7/layout/VerticalDownArrowProcess"/>
    <dgm:cxn modelId="{5FC67C24-2B9A-4F02-BE7D-22072A8D027C}" srcId="{34B8D159-DADB-4C7F-984E-6C8278B8FD76}" destId="{0A1D927F-BF82-481A-97E9-61830CF36B82}" srcOrd="0" destOrd="0" parTransId="{5A3A8EB9-DA9F-409C-9B38-A07DC3F6757E}" sibTransId="{3A7372F8-39C3-49FE-8B8D-6ED2553A8F53}"/>
    <dgm:cxn modelId="{A074DF3B-8E82-4B5A-AF26-669477CF8E5A}" type="presOf" srcId="{FECEB755-E5FE-4D56-8367-0B9AA598DC86}" destId="{AB6861EF-8ACF-42C6-B97D-B5FCE2421FAD}" srcOrd="0" destOrd="0" presId="urn:microsoft.com/office/officeart/2016/7/layout/VerticalDownArrowProcess"/>
    <dgm:cxn modelId="{BE9AB648-E8CE-4E56-9D25-821BAA39FD13}" type="presOf" srcId="{A2F2BFF2-EA4A-4FEC-B763-08FDED174F94}" destId="{1ACEBFF6-9A9C-4E5C-8AAE-1385A6BB474B}" srcOrd="0" destOrd="0" presId="urn:microsoft.com/office/officeart/2016/7/layout/VerticalDownArrowProcess"/>
    <dgm:cxn modelId="{20A79369-8D9B-4DE0-8A51-4A300C83180E}" srcId="{B957DB13-F398-47E5-9D76-7D9062381121}" destId="{FECEB755-E5FE-4D56-8367-0B9AA598DC86}" srcOrd="2" destOrd="0" parTransId="{B4F032CF-70B6-4B14-979A-CF01A78A213E}" sibTransId="{EDE9F145-7BB9-4DC6-BD09-E18BB3104BCD}"/>
    <dgm:cxn modelId="{FB34D749-BC77-4953-9C3C-2717BBE231AF}" type="presOf" srcId="{0A1D927F-BF82-481A-97E9-61830CF36B82}" destId="{0C0921C0-EA7C-4DE9-A8CE-638C0FF9E0C2}" srcOrd="0" destOrd="0" presId="urn:microsoft.com/office/officeart/2016/7/layout/VerticalDownArrowProcess"/>
    <dgm:cxn modelId="{04A8424A-B95A-4008-91BD-E4FF22240C71}" srcId="{B957DB13-F398-47E5-9D76-7D9062381121}" destId="{34B8D159-DADB-4C7F-984E-6C8278B8FD76}" srcOrd="1" destOrd="0" parTransId="{20CF6961-A90B-4E89-B0DE-964BEF071AA0}" sibTransId="{8468941E-172C-437F-8F53-D191AFD330E8}"/>
    <dgm:cxn modelId="{5161C24C-AC1C-4A33-B83C-467DCC4866F0}" type="presOf" srcId="{FECEB755-E5FE-4D56-8367-0B9AA598DC86}" destId="{B6977245-0437-413D-BA38-BC1DA64FBE2C}" srcOrd="1" destOrd="0" presId="urn:microsoft.com/office/officeart/2016/7/layout/VerticalDownArrowProcess"/>
    <dgm:cxn modelId="{1E89D06C-8C37-4A77-A581-236091FEAEC4}" type="presOf" srcId="{B957DB13-F398-47E5-9D76-7D9062381121}" destId="{1EF2B8C8-92F4-4833-B5F2-902115617EA5}" srcOrd="0" destOrd="0" presId="urn:microsoft.com/office/officeart/2016/7/layout/VerticalDownArrowProcess"/>
    <dgm:cxn modelId="{50A9D383-04BD-4A51-A799-77C9903DCF10}" srcId="{FECEB755-E5FE-4D56-8367-0B9AA598DC86}" destId="{44D5EC22-AFCF-4019-90E2-26A6B88CC5B2}" srcOrd="0" destOrd="0" parTransId="{F1BB211D-D9D1-4AF9-9109-8B84A3F552EA}" sibTransId="{E61A43A3-0997-4C13-9E46-1AA03382EC20}"/>
    <dgm:cxn modelId="{17CDAA86-7017-4DA6-A9A8-DCDAE35EC63E}" type="presOf" srcId="{8A771566-6F09-4168-8E63-5FFDA58D83EB}" destId="{1BDB2D66-FC60-433F-A07B-FF7A48E87A61}" srcOrd="1" destOrd="0" presId="urn:microsoft.com/office/officeart/2016/7/layout/VerticalDownArrowProcess"/>
    <dgm:cxn modelId="{A4D5AD8D-0913-4C41-9D1E-7B1D5AA98C61}" type="presOf" srcId="{8A771566-6F09-4168-8E63-5FFDA58D83EB}" destId="{F85593EF-1FB5-4674-8FDC-492A342BDEF4}" srcOrd="0" destOrd="0" presId="urn:microsoft.com/office/officeart/2016/7/layout/VerticalDownArrowProcess"/>
    <dgm:cxn modelId="{2EB84EA7-DE72-437F-B9A7-FAAF8BC617C8}" srcId="{B957DB13-F398-47E5-9D76-7D9062381121}" destId="{8A771566-6F09-4168-8E63-5FFDA58D83EB}" srcOrd="0" destOrd="0" parTransId="{4A78A6D3-5A64-4BEF-9615-3D851963E0C4}" sibTransId="{BC56126C-20AE-479E-BF13-82DBAF054EBF}"/>
    <dgm:cxn modelId="{1B5504AC-2045-41EE-9B95-7544D84756A9}" type="presOf" srcId="{6D030C0D-A174-4A7D-ABDB-392F10D18D32}" destId="{C273485A-1766-4ECA-98C3-79E20774CF33}" srcOrd="0" destOrd="0" presId="urn:microsoft.com/office/officeart/2016/7/layout/VerticalDownArrowProcess"/>
    <dgm:cxn modelId="{19F75BBA-4CE8-4B47-B097-A5BB4AA2779F}" type="presOf" srcId="{2F49E778-EA14-4CDF-9323-77BAC64A40FF}" destId="{CA6241CC-B584-4A5F-91D9-69E7E81B2529}" srcOrd="0" destOrd="0" presId="urn:microsoft.com/office/officeart/2016/7/layout/VerticalDownArrowProcess"/>
    <dgm:cxn modelId="{F5AC6CC9-C607-4DDB-A6D5-70A27DA9BF9C}" srcId="{B957DB13-F398-47E5-9D76-7D9062381121}" destId="{6D030C0D-A174-4A7D-ABDB-392F10D18D32}" srcOrd="3" destOrd="0" parTransId="{AAE0B8D3-77B1-41DD-A4DA-5C61A52108E4}" sibTransId="{E91D45F7-2E01-4FCA-8E5E-5B817BEEE058}"/>
    <dgm:cxn modelId="{20AAA9CD-07EE-4B6E-9C36-CC5E74047729}" srcId="{8A771566-6F09-4168-8E63-5FFDA58D83EB}" destId="{A2F2BFF2-EA4A-4FEC-B763-08FDED174F94}" srcOrd="0" destOrd="0" parTransId="{27412ACB-4CE8-43F4-9C04-7F1FF05A6FD9}" sibTransId="{541D42D9-07F4-4B0D-ACED-5B9C5B7F51E9}"/>
    <dgm:cxn modelId="{F225F6D2-66CF-4835-8B1C-53BDAC27F6C1}" type="presOf" srcId="{44D5EC22-AFCF-4019-90E2-26A6B88CC5B2}" destId="{43F59B58-75B2-45A2-9CEF-7FDDCAC95622}" srcOrd="0" destOrd="0" presId="urn:microsoft.com/office/officeart/2016/7/layout/VerticalDownArrowProcess"/>
    <dgm:cxn modelId="{9CF89EEC-6974-4FFF-9B8C-72A144814304}" type="presOf" srcId="{34B8D159-DADB-4C7F-984E-6C8278B8FD76}" destId="{43D88DC1-5C22-4EAC-950D-1B24FF8B294F}" srcOrd="0" destOrd="0" presId="urn:microsoft.com/office/officeart/2016/7/layout/VerticalDownArrowProcess"/>
    <dgm:cxn modelId="{6D89ECF6-7772-411D-86CA-D370207D0EB7}" srcId="{6D030C0D-A174-4A7D-ABDB-392F10D18D32}" destId="{2F49E778-EA14-4CDF-9323-77BAC64A40FF}" srcOrd="0" destOrd="0" parTransId="{7241C398-E9DB-4D43-B9FD-0E35D93E8A30}" sibTransId="{FA590F2B-96F5-44AA-A6B0-562A7A0BA84F}"/>
    <dgm:cxn modelId="{3522667C-9FCD-4D67-8BAD-A3DED48D9244}" type="presParOf" srcId="{1EF2B8C8-92F4-4833-B5F2-902115617EA5}" destId="{928B9FB8-AF79-404D-9203-BE81E6237D5B}" srcOrd="0" destOrd="0" presId="urn:microsoft.com/office/officeart/2016/7/layout/VerticalDownArrowProcess"/>
    <dgm:cxn modelId="{1D3EF4D7-9859-41DB-90F9-346E119C7263}" type="presParOf" srcId="{928B9FB8-AF79-404D-9203-BE81E6237D5B}" destId="{C273485A-1766-4ECA-98C3-79E20774CF33}" srcOrd="0" destOrd="0" presId="urn:microsoft.com/office/officeart/2016/7/layout/VerticalDownArrowProcess"/>
    <dgm:cxn modelId="{9ABE0AD6-AEC6-46DB-85A1-B7404E1C58A1}" type="presParOf" srcId="{928B9FB8-AF79-404D-9203-BE81E6237D5B}" destId="{CA6241CC-B584-4A5F-91D9-69E7E81B2529}" srcOrd="1" destOrd="0" presId="urn:microsoft.com/office/officeart/2016/7/layout/VerticalDownArrowProcess"/>
    <dgm:cxn modelId="{0E80A82C-8D9C-4741-A2C9-7BBC401A6510}" type="presParOf" srcId="{1EF2B8C8-92F4-4833-B5F2-902115617EA5}" destId="{E90B1BC1-46C7-4B70-9C81-AE5FF1ACF35A}" srcOrd="1" destOrd="0" presId="urn:microsoft.com/office/officeart/2016/7/layout/VerticalDownArrowProcess"/>
    <dgm:cxn modelId="{FD85F20E-CF8D-4C4C-B6CB-8DC1125819BC}" type="presParOf" srcId="{1EF2B8C8-92F4-4833-B5F2-902115617EA5}" destId="{3560958D-FBCB-4BAD-B10B-B1E792E663B1}" srcOrd="2" destOrd="0" presId="urn:microsoft.com/office/officeart/2016/7/layout/VerticalDownArrowProcess"/>
    <dgm:cxn modelId="{BE65F61D-8500-41AB-B2FB-3894DC8E5FE8}" type="presParOf" srcId="{3560958D-FBCB-4BAD-B10B-B1E792E663B1}" destId="{AB6861EF-8ACF-42C6-B97D-B5FCE2421FAD}" srcOrd="0" destOrd="0" presId="urn:microsoft.com/office/officeart/2016/7/layout/VerticalDownArrowProcess"/>
    <dgm:cxn modelId="{17DD269F-4A66-409E-A647-01BA070BE481}" type="presParOf" srcId="{3560958D-FBCB-4BAD-B10B-B1E792E663B1}" destId="{B6977245-0437-413D-BA38-BC1DA64FBE2C}" srcOrd="1" destOrd="0" presId="urn:microsoft.com/office/officeart/2016/7/layout/VerticalDownArrowProcess"/>
    <dgm:cxn modelId="{6CBCDF4A-DF07-4635-848E-ACAF48F854F6}" type="presParOf" srcId="{3560958D-FBCB-4BAD-B10B-B1E792E663B1}" destId="{43F59B58-75B2-45A2-9CEF-7FDDCAC95622}" srcOrd="2" destOrd="0" presId="urn:microsoft.com/office/officeart/2016/7/layout/VerticalDownArrowProcess"/>
    <dgm:cxn modelId="{8829DA68-367A-459A-868B-178B05C1B3EA}" type="presParOf" srcId="{1EF2B8C8-92F4-4833-B5F2-902115617EA5}" destId="{24574313-AC41-4BEE-8905-7151774DB09E}" srcOrd="3" destOrd="0" presId="urn:microsoft.com/office/officeart/2016/7/layout/VerticalDownArrowProcess"/>
    <dgm:cxn modelId="{6F2B485F-308E-47BC-A74F-E9486C754934}" type="presParOf" srcId="{1EF2B8C8-92F4-4833-B5F2-902115617EA5}" destId="{87ADA0B0-2A6A-4EF0-BE22-A96A03D7BBE4}" srcOrd="4" destOrd="0" presId="urn:microsoft.com/office/officeart/2016/7/layout/VerticalDownArrowProcess"/>
    <dgm:cxn modelId="{AA1DFB16-667B-4AEC-90C8-059A271B27F4}" type="presParOf" srcId="{87ADA0B0-2A6A-4EF0-BE22-A96A03D7BBE4}" destId="{43D88DC1-5C22-4EAC-950D-1B24FF8B294F}" srcOrd="0" destOrd="0" presId="urn:microsoft.com/office/officeart/2016/7/layout/VerticalDownArrowProcess"/>
    <dgm:cxn modelId="{43607347-13A4-422B-90C1-6FA188DFCE00}" type="presParOf" srcId="{87ADA0B0-2A6A-4EF0-BE22-A96A03D7BBE4}" destId="{744EF1CD-9943-4E62-BC02-9F752A9F710E}" srcOrd="1" destOrd="0" presId="urn:microsoft.com/office/officeart/2016/7/layout/VerticalDownArrowProcess"/>
    <dgm:cxn modelId="{0314060F-9D54-4E88-BDC5-0A43E1F062B5}" type="presParOf" srcId="{87ADA0B0-2A6A-4EF0-BE22-A96A03D7BBE4}" destId="{0C0921C0-EA7C-4DE9-A8CE-638C0FF9E0C2}" srcOrd="2" destOrd="0" presId="urn:microsoft.com/office/officeart/2016/7/layout/VerticalDownArrowProcess"/>
    <dgm:cxn modelId="{C6D0F3B0-2685-4416-B9E2-AB7E1F21B55E}" type="presParOf" srcId="{1EF2B8C8-92F4-4833-B5F2-902115617EA5}" destId="{C8AF6A1D-C2D2-47E0-8958-55845781CF1F}" srcOrd="5" destOrd="0" presId="urn:microsoft.com/office/officeart/2016/7/layout/VerticalDownArrowProcess"/>
    <dgm:cxn modelId="{4D14C330-0D14-4D1F-BEAD-AF881BD4EAC3}" type="presParOf" srcId="{1EF2B8C8-92F4-4833-B5F2-902115617EA5}" destId="{313B2D28-88AA-4FCD-A44C-6A9F5F8E3CD9}" srcOrd="6" destOrd="0" presId="urn:microsoft.com/office/officeart/2016/7/layout/VerticalDownArrowProcess"/>
    <dgm:cxn modelId="{5F58A959-B37C-4FA6-B2E8-E8CDDF9EDE79}" type="presParOf" srcId="{313B2D28-88AA-4FCD-A44C-6A9F5F8E3CD9}" destId="{F85593EF-1FB5-4674-8FDC-492A342BDEF4}" srcOrd="0" destOrd="0" presId="urn:microsoft.com/office/officeart/2016/7/layout/VerticalDownArrowProcess"/>
    <dgm:cxn modelId="{4A8A36BB-31F2-4409-92C7-89A958172D49}" type="presParOf" srcId="{313B2D28-88AA-4FCD-A44C-6A9F5F8E3CD9}" destId="{1BDB2D66-FC60-433F-A07B-FF7A48E87A61}" srcOrd="1" destOrd="0" presId="urn:microsoft.com/office/officeart/2016/7/layout/VerticalDownArrowProcess"/>
    <dgm:cxn modelId="{DAF04241-4FAA-44F4-8883-3F166B4EB310}" type="presParOf" srcId="{313B2D28-88AA-4FCD-A44C-6A9F5F8E3CD9}" destId="{1ACEBFF6-9A9C-4E5C-8AAE-1385A6BB474B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E2C06-16C9-401A-8E63-8A9048EEFB9C}">
      <dsp:nvSpPr>
        <dsp:cNvPr id="0" name=""/>
        <dsp:cNvSpPr/>
      </dsp:nvSpPr>
      <dsp:spPr>
        <a:xfrm>
          <a:off x="0" y="0"/>
          <a:ext cx="10515600" cy="12595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AC98B-2A5F-45FB-98EE-93DB0E30DAB2}">
      <dsp:nvSpPr>
        <dsp:cNvPr id="0" name=""/>
        <dsp:cNvSpPr/>
      </dsp:nvSpPr>
      <dsp:spPr>
        <a:xfrm>
          <a:off x="381027" y="287655"/>
          <a:ext cx="693454" cy="6927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BAED5-B7BA-499D-98C9-3F50C0C87050}">
      <dsp:nvSpPr>
        <dsp:cNvPr id="0" name=""/>
        <dsp:cNvSpPr/>
      </dsp:nvSpPr>
      <dsp:spPr>
        <a:xfrm>
          <a:off x="1455508" y="4247"/>
          <a:ext cx="8944337" cy="126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437" tIns="133437" rIns="133437" bIns="13343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When do I apply to University?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January- after your first semester marks are on your transcript  If you want to apply before January most post-secondary schools have an early admissions process that you can begin applying in October.  Please check with your school of choice. </a:t>
          </a:r>
        </a:p>
      </dsp:txBody>
      <dsp:txXfrm>
        <a:off x="1455508" y="4247"/>
        <a:ext cx="8944337" cy="1260825"/>
      </dsp:txXfrm>
    </dsp:sp>
    <dsp:sp modelId="{BB915815-3130-4CE8-A939-5B65F08ED885}">
      <dsp:nvSpPr>
        <dsp:cNvPr id="0" name=""/>
        <dsp:cNvSpPr/>
      </dsp:nvSpPr>
      <dsp:spPr>
        <a:xfrm>
          <a:off x="0" y="1545256"/>
          <a:ext cx="10515600" cy="1259594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CF964-E907-4B79-A844-206C672121ED}">
      <dsp:nvSpPr>
        <dsp:cNvPr id="0" name=""/>
        <dsp:cNvSpPr/>
      </dsp:nvSpPr>
      <dsp:spPr>
        <a:xfrm>
          <a:off x="381027" y="1828664"/>
          <a:ext cx="693454" cy="6927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93BDD-0C4E-4EEA-B627-978F60A95EE7}">
      <dsp:nvSpPr>
        <dsp:cNvPr id="0" name=""/>
        <dsp:cNvSpPr/>
      </dsp:nvSpPr>
      <dsp:spPr>
        <a:xfrm>
          <a:off x="1455508" y="1545256"/>
          <a:ext cx="8944337" cy="126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437" tIns="133437" rIns="133437" bIns="13343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Early admissions- recommended for students applying for 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 Engineering and Nursing programs. 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Students interested in these programs should start the application process in  November after mid-term marks are on transcript.</a:t>
          </a:r>
        </a:p>
      </dsp:txBody>
      <dsp:txXfrm>
        <a:off x="1455508" y="1545256"/>
        <a:ext cx="8944337" cy="1260825"/>
      </dsp:txXfrm>
    </dsp:sp>
    <dsp:sp modelId="{303140C5-DD96-4EA3-8CFE-D4F44C9824F1}">
      <dsp:nvSpPr>
        <dsp:cNvPr id="0" name=""/>
        <dsp:cNvSpPr/>
      </dsp:nvSpPr>
      <dsp:spPr>
        <a:xfrm>
          <a:off x="0" y="3086265"/>
          <a:ext cx="10515600" cy="125959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DF075-D497-4908-832D-913E718BB9A9}">
      <dsp:nvSpPr>
        <dsp:cNvPr id="0" name=""/>
        <dsp:cNvSpPr/>
      </dsp:nvSpPr>
      <dsp:spPr>
        <a:xfrm>
          <a:off x="381027" y="3369673"/>
          <a:ext cx="693454" cy="6927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C32DA-D791-47F6-82FE-820BB2A6463A}">
      <dsp:nvSpPr>
        <dsp:cNvPr id="0" name=""/>
        <dsp:cNvSpPr/>
      </dsp:nvSpPr>
      <dsp:spPr>
        <a:xfrm>
          <a:off x="1455508" y="3086265"/>
          <a:ext cx="8944337" cy="126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437" tIns="133437" rIns="133437" bIns="13343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Most universities have an application 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deadline of March 31.  Be sure to check with the university for their specific admission requirements and deadlines</a:t>
          </a:r>
          <a:r>
            <a:rPr lang="en-US" sz="1800" b="1" kern="1200" dirty="0"/>
            <a:t>. </a:t>
          </a:r>
        </a:p>
      </dsp:txBody>
      <dsp:txXfrm>
        <a:off x="1455508" y="3086265"/>
        <a:ext cx="8944337" cy="1260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25902-6934-4CBB-B46B-C6458BB58495}">
      <dsp:nvSpPr>
        <dsp:cNvPr id="0" name=""/>
        <dsp:cNvSpPr/>
      </dsp:nvSpPr>
      <dsp:spPr>
        <a:xfrm>
          <a:off x="1293392" y="1053435"/>
          <a:ext cx="1026937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9C14F-7044-4C6C-931A-E314F1BA77B5}">
      <dsp:nvSpPr>
        <dsp:cNvPr id="0" name=""/>
        <dsp:cNvSpPr/>
      </dsp:nvSpPr>
      <dsp:spPr>
        <a:xfrm>
          <a:off x="2381946" y="967122"/>
          <a:ext cx="118097" cy="221986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7FCCB-13FF-443A-9266-CF9936ECA673}">
      <dsp:nvSpPr>
        <dsp:cNvPr id="0" name=""/>
        <dsp:cNvSpPr/>
      </dsp:nvSpPr>
      <dsp:spPr>
        <a:xfrm>
          <a:off x="631058" y="519504"/>
          <a:ext cx="1067934" cy="1067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2" tIns="41442" rIns="41442" bIns="4144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</a:t>
          </a:r>
        </a:p>
      </dsp:txBody>
      <dsp:txXfrm>
        <a:off x="787453" y="675899"/>
        <a:ext cx="755144" cy="755144"/>
      </dsp:txXfrm>
    </dsp:sp>
    <dsp:sp modelId="{2532A051-A104-4F1A-B083-0C66B1EC6767}">
      <dsp:nvSpPr>
        <dsp:cNvPr id="0" name=""/>
        <dsp:cNvSpPr/>
      </dsp:nvSpPr>
      <dsp:spPr>
        <a:xfrm>
          <a:off x="9721" y="1753036"/>
          <a:ext cx="231060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165100" rIns="182263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Complete online application form for your desired school </a:t>
          </a:r>
        </a:p>
      </dsp:txBody>
      <dsp:txXfrm>
        <a:off x="9721" y="2146156"/>
        <a:ext cx="2310608" cy="1572480"/>
      </dsp:txXfrm>
    </dsp:sp>
    <dsp:sp modelId="{59344F3C-E40E-419E-B8A0-F46D6C3F57E4}">
      <dsp:nvSpPr>
        <dsp:cNvPr id="0" name=""/>
        <dsp:cNvSpPr/>
      </dsp:nvSpPr>
      <dsp:spPr>
        <a:xfrm>
          <a:off x="2577064" y="1053401"/>
          <a:ext cx="2310608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66698-B9A2-4099-A4B0-A922E7A88F52}">
      <dsp:nvSpPr>
        <dsp:cNvPr id="0" name=""/>
        <dsp:cNvSpPr/>
      </dsp:nvSpPr>
      <dsp:spPr>
        <a:xfrm>
          <a:off x="4949288" y="967090"/>
          <a:ext cx="118097" cy="222028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324AB-4965-4520-A98F-88A24761CAFB}">
      <dsp:nvSpPr>
        <dsp:cNvPr id="0" name=""/>
        <dsp:cNvSpPr/>
      </dsp:nvSpPr>
      <dsp:spPr>
        <a:xfrm>
          <a:off x="3198401" y="519470"/>
          <a:ext cx="1067934" cy="1067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2" tIns="41442" rIns="41442" bIns="4144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</a:t>
          </a:r>
        </a:p>
      </dsp:txBody>
      <dsp:txXfrm>
        <a:off x="3354796" y="675865"/>
        <a:ext cx="755144" cy="755144"/>
      </dsp:txXfrm>
    </dsp:sp>
    <dsp:sp modelId="{53125373-167B-4667-BE08-24261245E985}">
      <dsp:nvSpPr>
        <dsp:cNvPr id="0" name=""/>
        <dsp:cNvSpPr/>
      </dsp:nvSpPr>
      <dsp:spPr>
        <a:xfrm>
          <a:off x="2522949" y="1802080"/>
          <a:ext cx="231060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165100" rIns="182263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 Admission Advisor will contact you for an interview</a:t>
          </a:r>
        </a:p>
      </dsp:txBody>
      <dsp:txXfrm>
        <a:off x="2522949" y="2195200"/>
        <a:ext cx="2310608" cy="1572480"/>
      </dsp:txXfrm>
    </dsp:sp>
    <dsp:sp modelId="{397423B4-3D71-479C-A76D-1962BFF2F394}">
      <dsp:nvSpPr>
        <dsp:cNvPr id="0" name=""/>
        <dsp:cNvSpPr/>
      </dsp:nvSpPr>
      <dsp:spPr>
        <a:xfrm>
          <a:off x="5144406" y="1053417"/>
          <a:ext cx="2310608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011B1-EA90-494C-87EF-BF473BAE3467}">
      <dsp:nvSpPr>
        <dsp:cNvPr id="0" name=""/>
        <dsp:cNvSpPr/>
      </dsp:nvSpPr>
      <dsp:spPr>
        <a:xfrm>
          <a:off x="7516631" y="967103"/>
          <a:ext cx="118097" cy="222041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A152D-6586-46B2-A4FB-F63CE2D0B1E7}">
      <dsp:nvSpPr>
        <dsp:cNvPr id="0" name=""/>
        <dsp:cNvSpPr/>
      </dsp:nvSpPr>
      <dsp:spPr>
        <a:xfrm>
          <a:off x="5765744" y="519486"/>
          <a:ext cx="1067934" cy="1067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2" tIns="41442" rIns="41442" bIns="4144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3</a:t>
          </a:r>
        </a:p>
      </dsp:txBody>
      <dsp:txXfrm>
        <a:off x="5922139" y="675881"/>
        <a:ext cx="755144" cy="755144"/>
      </dsp:txXfrm>
    </dsp:sp>
    <dsp:sp modelId="{44E9C933-F7A6-443C-94AD-6261F79F3F09}">
      <dsp:nvSpPr>
        <dsp:cNvPr id="0" name=""/>
        <dsp:cNvSpPr/>
      </dsp:nvSpPr>
      <dsp:spPr>
        <a:xfrm>
          <a:off x="5144406" y="1753036"/>
          <a:ext cx="231060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165100" rIns="182263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Applications can be completed at anytime; early applications are encouraged.</a:t>
          </a:r>
        </a:p>
      </dsp:txBody>
      <dsp:txXfrm>
        <a:off x="5144406" y="2146156"/>
        <a:ext cx="2310608" cy="1572480"/>
      </dsp:txXfrm>
    </dsp:sp>
    <dsp:sp modelId="{30EF503F-849E-46E4-90E6-54D6807C78DC}">
      <dsp:nvSpPr>
        <dsp:cNvPr id="0" name=""/>
        <dsp:cNvSpPr/>
      </dsp:nvSpPr>
      <dsp:spPr>
        <a:xfrm>
          <a:off x="7938535" y="1053417"/>
          <a:ext cx="1155304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13D3F-32A2-4CA9-8A20-61CC02F4C9EC}">
      <dsp:nvSpPr>
        <dsp:cNvPr id="0" name=""/>
        <dsp:cNvSpPr/>
      </dsp:nvSpPr>
      <dsp:spPr>
        <a:xfrm>
          <a:off x="8559873" y="519486"/>
          <a:ext cx="1067934" cy="1067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2" tIns="41442" rIns="41442" bIns="4144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4</a:t>
          </a:r>
        </a:p>
      </dsp:txBody>
      <dsp:txXfrm>
        <a:off x="8716268" y="675881"/>
        <a:ext cx="755144" cy="755144"/>
      </dsp:txXfrm>
    </dsp:sp>
    <dsp:sp modelId="{0F481B45-3475-4DDE-BDE0-90048254EFC3}">
      <dsp:nvSpPr>
        <dsp:cNvPr id="0" name=""/>
        <dsp:cNvSpPr/>
      </dsp:nvSpPr>
      <dsp:spPr>
        <a:xfrm>
          <a:off x="7711749" y="1753036"/>
          <a:ext cx="276418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165100" rIns="182263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 sure to check with your choice of college for specific deadlines and admissions  processes.</a:t>
          </a:r>
        </a:p>
      </dsp:txBody>
      <dsp:txXfrm>
        <a:off x="7711749" y="2146156"/>
        <a:ext cx="2764180" cy="1572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E2C06-16C9-401A-8E63-8A9048EEFB9C}">
      <dsp:nvSpPr>
        <dsp:cNvPr id="0" name=""/>
        <dsp:cNvSpPr/>
      </dsp:nvSpPr>
      <dsp:spPr>
        <a:xfrm>
          <a:off x="0" y="3535"/>
          <a:ext cx="6263640" cy="13227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AC98B-2A5F-45FB-98EE-93DB0E30DAB2}">
      <dsp:nvSpPr>
        <dsp:cNvPr id="0" name=""/>
        <dsp:cNvSpPr/>
      </dsp:nvSpPr>
      <dsp:spPr>
        <a:xfrm>
          <a:off x="400127" y="301150"/>
          <a:ext cx="728215" cy="7275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BAED5-B7BA-499D-98C9-3F50C0C87050}">
      <dsp:nvSpPr>
        <dsp:cNvPr id="0" name=""/>
        <dsp:cNvSpPr/>
      </dsp:nvSpPr>
      <dsp:spPr>
        <a:xfrm>
          <a:off x="1528470" y="3535"/>
          <a:ext cx="4355644" cy="161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12" tIns="170612" rIns="170612" bIns="17061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Students can begin applying for NBCC in April of their grade 11 year.  Admission is based on first come first served so apply early!</a:t>
          </a:r>
        </a:p>
      </dsp:txBody>
      <dsp:txXfrm>
        <a:off x="1528470" y="3535"/>
        <a:ext cx="4355644" cy="1612083"/>
      </dsp:txXfrm>
    </dsp:sp>
    <dsp:sp modelId="{BB915815-3130-4CE8-A939-5B65F08ED885}">
      <dsp:nvSpPr>
        <dsp:cNvPr id="0" name=""/>
        <dsp:cNvSpPr/>
      </dsp:nvSpPr>
      <dsp:spPr>
        <a:xfrm>
          <a:off x="0" y="1946302"/>
          <a:ext cx="6263640" cy="13227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CF964-E907-4B79-A844-206C672121ED}">
      <dsp:nvSpPr>
        <dsp:cNvPr id="0" name=""/>
        <dsp:cNvSpPr/>
      </dsp:nvSpPr>
      <dsp:spPr>
        <a:xfrm>
          <a:off x="400127" y="2243917"/>
          <a:ext cx="728215" cy="7275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93BDD-0C4E-4EEA-B627-978F60A95EE7}">
      <dsp:nvSpPr>
        <dsp:cNvPr id="0" name=""/>
        <dsp:cNvSpPr/>
      </dsp:nvSpPr>
      <dsp:spPr>
        <a:xfrm>
          <a:off x="1528470" y="1946302"/>
          <a:ext cx="4355644" cy="161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12" tIns="170612" rIns="170612" bIns="17061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Many</a:t>
          </a:r>
          <a:r>
            <a:rPr lang="en-US" sz="2500" kern="1200" baseline="0" dirty="0"/>
            <a:t> programs available in the Trades, Human Services and IT.</a:t>
          </a:r>
          <a:endParaRPr lang="en-US" sz="2500" kern="1200" dirty="0"/>
        </a:p>
      </dsp:txBody>
      <dsp:txXfrm>
        <a:off x="1528470" y="1946302"/>
        <a:ext cx="4355644" cy="1612083"/>
      </dsp:txXfrm>
    </dsp:sp>
    <dsp:sp modelId="{303140C5-DD96-4EA3-8CFE-D4F44C9824F1}">
      <dsp:nvSpPr>
        <dsp:cNvPr id="0" name=""/>
        <dsp:cNvSpPr/>
      </dsp:nvSpPr>
      <dsp:spPr>
        <a:xfrm>
          <a:off x="0" y="3889069"/>
          <a:ext cx="6263640" cy="13227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DF075-D497-4908-832D-913E718BB9A9}">
      <dsp:nvSpPr>
        <dsp:cNvPr id="0" name=""/>
        <dsp:cNvSpPr/>
      </dsp:nvSpPr>
      <dsp:spPr>
        <a:xfrm>
          <a:off x="400127" y="4186684"/>
          <a:ext cx="728215" cy="7275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C32DA-D791-47F6-82FE-820BB2A6463A}">
      <dsp:nvSpPr>
        <dsp:cNvPr id="0" name=""/>
        <dsp:cNvSpPr/>
      </dsp:nvSpPr>
      <dsp:spPr>
        <a:xfrm>
          <a:off x="1528470" y="3889069"/>
          <a:ext cx="4355644" cy="161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12" tIns="170612" rIns="170612" bIns="17061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Admission</a:t>
          </a:r>
          <a:r>
            <a:rPr lang="en-US" sz="2500" kern="1200" baseline="0" dirty="0"/>
            <a:t> is based on number of seats available in a program.  Apply Early! </a:t>
          </a:r>
          <a:endParaRPr lang="en-US" sz="2500" kern="1200" dirty="0"/>
        </a:p>
      </dsp:txBody>
      <dsp:txXfrm>
        <a:off x="1528470" y="3889069"/>
        <a:ext cx="4355644" cy="16120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833C2-F580-4FE1-91C5-4D4E1CC0FA84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EC6FE-6536-47F7-BBE6-3AC70731EA35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3766B-A065-4D54-8DA0-76B0EA42A9A3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Complete transcript request form </a:t>
          </a:r>
        </a:p>
      </dsp:txBody>
      <dsp:txXfrm>
        <a:off x="1429899" y="2442"/>
        <a:ext cx="5083704" cy="1238008"/>
      </dsp:txXfrm>
    </dsp:sp>
    <dsp:sp modelId="{1680668C-AC81-4137-99E6-85B80DF44FC9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859E3-5A15-4435-8D49-561278AC00A9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30020-BA58-401B-9865-E58FC58E7B4A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Application can be found at the office</a:t>
          </a:r>
        </a:p>
      </dsp:txBody>
      <dsp:txXfrm>
        <a:off x="1429899" y="1549953"/>
        <a:ext cx="5083704" cy="1238008"/>
      </dsp:txXfrm>
    </dsp:sp>
    <dsp:sp modelId="{84DF78C1-DDB2-4B54-9208-DAF6A4233753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FF4EA-FDAD-442D-AEB2-0FA694BDED9A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A032F-85A9-4978-B66E-2034AD368EB7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Cost of transcript is $1</a:t>
          </a:r>
        </a:p>
      </dsp:txBody>
      <dsp:txXfrm>
        <a:off x="1429899" y="3097464"/>
        <a:ext cx="5083704" cy="1238008"/>
      </dsp:txXfrm>
    </dsp:sp>
    <dsp:sp modelId="{8320540E-3AFE-4618-8BAB-6702453D9955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8E533-4052-4D62-8B59-4FA5049F75CE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2614C-079F-4D4B-B7C4-1FD83F07DCB5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All post-secondary schools and scholarship applications will need to have an official transcript from the office.  </a:t>
          </a:r>
        </a:p>
      </dsp:txBody>
      <dsp:txXfrm>
        <a:off x="1429899" y="4644974"/>
        <a:ext cx="5083704" cy="1238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3485A-1766-4ECA-98C3-79E20774CF33}">
      <dsp:nvSpPr>
        <dsp:cNvPr id="0" name=""/>
        <dsp:cNvSpPr/>
      </dsp:nvSpPr>
      <dsp:spPr>
        <a:xfrm>
          <a:off x="0" y="4827324"/>
          <a:ext cx="1628400" cy="1056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2024" rIns="115812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Check</a:t>
          </a:r>
        </a:p>
      </dsp:txBody>
      <dsp:txXfrm>
        <a:off x="0" y="4827324"/>
        <a:ext cx="1628400" cy="1056100"/>
      </dsp:txXfrm>
    </dsp:sp>
    <dsp:sp modelId="{CA6241CC-B584-4A5F-91D9-69E7E81B2529}">
      <dsp:nvSpPr>
        <dsp:cNvPr id="0" name=""/>
        <dsp:cNvSpPr/>
      </dsp:nvSpPr>
      <dsp:spPr>
        <a:xfrm>
          <a:off x="1628400" y="4827324"/>
          <a:ext cx="4885203" cy="1056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41300" rIns="9909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Check your email inbox often!  Most schools will contact you via email!!!  </a:t>
          </a:r>
        </a:p>
      </dsp:txBody>
      <dsp:txXfrm>
        <a:off x="1628400" y="4827324"/>
        <a:ext cx="4885203" cy="1056100"/>
      </dsp:txXfrm>
    </dsp:sp>
    <dsp:sp modelId="{B6977245-0437-413D-BA38-BC1DA64FBE2C}">
      <dsp:nvSpPr>
        <dsp:cNvPr id="0" name=""/>
        <dsp:cNvSpPr/>
      </dsp:nvSpPr>
      <dsp:spPr>
        <a:xfrm rot="10800000">
          <a:off x="0" y="3218883"/>
          <a:ext cx="1628400" cy="16242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2024" rIns="115812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Complete</a:t>
          </a:r>
        </a:p>
      </dsp:txBody>
      <dsp:txXfrm rot="-10800000">
        <a:off x="0" y="3218883"/>
        <a:ext cx="1628400" cy="1055783"/>
      </dsp:txXfrm>
    </dsp:sp>
    <dsp:sp modelId="{43F59B58-75B2-45A2-9CEF-7FDDCAC95622}">
      <dsp:nvSpPr>
        <dsp:cNvPr id="0" name=""/>
        <dsp:cNvSpPr/>
      </dsp:nvSpPr>
      <dsp:spPr>
        <a:xfrm>
          <a:off x="1628400" y="3218883"/>
          <a:ext cx="4885203" cy="10557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41300" rIns="9909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Complete OHS transcript request form</a:t>
          </a:r>
        </a:p>
      </dsp:txBody>
      <dsp:txXfrm>
        <a:off x="1628400" y="3218883"/>
        <a:ext cx="4885203" cy="1055783"/>
      </dsp:txXfrm>
    </dsp:sp>
    <dsp:sp modelId="{744EF1CD-9943-4E62-BC02-9F752A9F710E}">
      <dsp:nvSpPr>
        <dsp:cNvPr id="0" name=""/>
        <dsp:cNvSpPr/>
      </dsp:nvSpPr>
      <dsp:spPr>
        <a:xfrm rot="10800000">
          <a:off x="0" y="1610442"/>
          <a:ext cx="1628400" cy="16242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2024" rIns="115812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Complete</a:t>
          </a:r>
        </a:p>
      </dsp:txBody>
      <dsp:txXfrm rot="-10800000">
        <a:off x="0" y="1610442"/>
        <a:ext cx="1628400" cy="1055783"/>
      </dsp:txXfrm>
    </dsp:sp>
    <dsp:sp modelId="{0C0921C0-EA7C-4DE9-A8CE-638C0FF9E0C2}">
      <dsp:nvSpPr>
        <dsp:cNvPr id="0" name=""/>
        <dsp:cNvSpPr/>
      </dsp:nvSpPr>
      <dsp:spPr>
        <a:xfrm>
          <a:off x="1628400" y="1610442"/>
          <a:ext cx="4885203" cy="10557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41300" rIns="9909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Complete online application form </a:t>
          </a:r>
        </a:p>
      </dsp:txBody>
      <dsp:txXfrm>
        <a:off x="1628400" y="1610442"/>
        <a:ext cx="4885203" cy="1055783"/>
      </dsp:txXfrm>
    </dsp:sp>
    <dsp:sp modelId="{1BDB2D66-FC60-433F-A07B-FF7A48E87A61}">
      <dsp:nvSpPr>
        <dsp:cNvPr id="0" name=""/>
        <dsp:cNvSpPr/>
      </dsp:nvSpPr>
      <dsp:spPr>
        <a:xfrm rot="10800000">
          <a:off x="0" y="2000"/>
          <a:ext cx="1628400" cy="16242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2024" rIns="115812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Research</a:t>
          </a:r>
        </a:p>
      </dsp:txBody>
      <dsp:txXfrm rot="-10800000">
        <a:off x="0" y="2000"/>
        <a:ext cx="1628400" cy="1055783"/>
      </dsp:txXfrm>
    </dsp:sp>
    <dsp:sp modelId="{1ACEBFF6-9A9C-4E5C-8AAE-1385A6BB474B}">
      <dsp:nvSpPr>
        <dsp:cNvPr id="0" name=""/>
        <dsp:cNvSpPr/>
      </dsp:nvSpPr>
      <dsp:spPr>
        <a:xfrm>
          <a:off x="1628400" y="2000"/>
          <a:ext cx="4885203" cy="10557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41300" rIns="9909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Research your desired school and sign up to follow their Instagram and Twitter Accounts</a:t>
          </a:r>
        </a:p>
      </dsp:txBody>
      <dsp:txXfrm>
        <a:off x="1628400" y="2000"/>
        <a:ext cx="4885203" cy="1055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2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4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2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4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5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9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1431-8C47-4D9B-8D46-F62B21E06E8D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98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>
            <a:extLst>
              <a:ext uri="{FF2B5EF4-FFF2-40B4-BE49-F238E27FC236}">
                <a16:creationId xmlns:a16="http://schemas.microsoft.com/office/drawing/2014/main" id="{46A7B3EC-985A-4DD2-8195-8DE0CF5DA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rgbClr val="1F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3A3D40-CF99-494E-92FD-5C94C8254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620" y="1842867"/>
            <a:ext cx="5478379" cy="42484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 Secondary Information</a:t>
            </a:r>
            <a:b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Oromocto High School</a:t>
            </a:r>
            <a:b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</a:t>
            </a: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  <p:sp>
        <p:nvSpPr>
          <p:cNvPr id="1028" name="Rectangle 11">
            <a:extLst>
              <a:ext uri="{FF2B5EF4-FFF2-40B4-BE49-F238E27FC236}">
                <a16:creationId xmlns:a16="http://schemas.microsoft.com/office/drawing/2014/main" id="{FE02A880-6856-4185-AC84-E90DCBBF1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6674" y="2252951"/>
            <a:ext cx="2218670" cy="232964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C3C75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5" name="Picture 4" descr="A picture containing rug, drawing, sign&#10;&#10;Description automatically generated">
            <a:extLst>
              <a:ext uri="{FF2B5EF4-FFF2-40B4-BE49-F238E27FC236}">
                <a16:creationId xmlns:a16="http://schemas.microsoft.com/office/drawing/2014/main" id="{3EDA6E08-6730-4DF8-9D5B-4D5732F32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3" r="3714" b="-1"/>
          <a:stretch/>
        </p:blipFill>
        <p:spPr>
          <a:xfrm>
            <a:off x="1364177" y="2407359"/>
            <a:ext cx="1883664" cy="202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0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Graduates tossing caps into the air">
            <a:extLst>
              <a:ext uri="{FF2B5EF4-FFF2-40B4-BE49-F238E27FC236}">
                <a16:creationId xmlns:a16="http://schemas.microsoft.com/office/drawing/2014/main" id="{FCE8C94E-9822-4E93-B7E4-0FE547A0E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" r="17016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30" name="Freeform: Shape 12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14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3317-18B3-4412-BA59-D6E2579A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/>
              <a:t>Enjoy the Journey!</a:t>
            </a:r>
            <a:endParaRPr lang="en-US" sz="4800"/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81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55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57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59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DE704C-5AEB-4FC4-B63F-D2EB6821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should I be doing </a:t>
            </a:r>
            <a:r>
              <a:rPr lang="en-US" b="1" i="1" dirty="0">
                <a:solidFill>
                  <a:srgbClr val="FFFFFF"/>
                </a:solidFill>
              </a:rPr>
              <a:t>now</a:t>
            </a:r>
            <a:r>
              <a:rPr lang="en-US" dirty="0">
                <a:solidFill>
                  <a:srgbClr val="FFFFFF"/>
                </a:solidFill>
              </a:rPr>
              <a:t> to prepare for my post-secondary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803A2-A379-48C0-B274-71EF8702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1406769"/>
            <a:ext cx="6525220" cy="440971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See your Guidance Counsellor and review your schedule and  transcript.  </a:t>
            </a:r>
          </a:p>
          <a:p>
            <a:r>
              <a:rPr lang="en-US" sz="2400" dirty="0"/>
              <a:t>Summary of credits &amp; transcript review</a:t>
            </a:r>
          </a:p>
          <a:p>
            <a:r>
              <a:rPr lang="en-US" sz="2400" dirty="0"/>
              <a:t>You want to make sure you meet the admission requirements for the program you wish to take.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Research prospective post-secondary schools and programs. </a:t>
            </a:r>
          </a:p>
          <a:p>
            <a:r>
              <a:rPr lang="en-US" sz="2400" dirty="0"/>
              <a:t>Attend virtual open houses</a:t>
            </a:r>
          </a:p>
          <a:p>
            <a:r>
              <a:rPr lang="en-US" sz="2400" dirty="0"/>
              <a:t>Follow post-secondary schools on Twitter and Instagram</a:t>
            </a:r>
          </a:p>
          <a:p>
            <a:r>
              <a:rPr lang="en-US" sz="2400" dirty="0"/>
              <a:t>Book a campus tour</a:t>
            </a:r>
          </a:p>
          <a:p>
            <a:r>
              <a:rPr lang="en-US" sz="2400" dirty="0"/>
              <a:t>Talk to former OHS grads about their experiences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713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E608-935E-4F83-9685-3EAF8B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Applying to Post-Secondary</a:t>
            </a:r>
            <a:b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Schools University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21EC622-4629-4D6D-9A89-ACBECF35F8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1584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754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FBDFA86-51D3-4729-B154-79691837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C66FE-0726-4C79-8844-389FFE7E5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129" y="585216"/>
            <a:ext cx="5062511" cy="14996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41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apply to university &amp; post-secondary schools?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F1CE7C6-BE91-42A7-9214-F33FD918C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90419A62-016A-4EE8-89E5-C4028D939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129" y="2286000"/>
            <a:ext cx="5081232" cy="3931920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admission’s page of your school of choice and complete the online application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application fee- application fees range from $40- $80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out transcript request form (available at the office)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responsible for applying to all post-secondary schools and filling out the transcript request form.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7" name="Graphic 6" descr="Schoolhouse">
            <a:extLst>
              <a:ext uri="{FF2B5EF4-FFF2-40B4-BE49-F238E27FC236}">
                <a16:creationId xmlns:a16="http://schemas.microsoft.com/office/drawing/2014/main" id="{B269B655-69C6-45AA-85F9-9CF631159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4017" y="1425048"/>
            <a:ext cx="4007904" cy="40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5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8">
            <a:extLst>
              <a:ext uri="{FF2B5EF4-FFF2-40B4-BE49-F238E27FC236}">
                <a16:creationId xmlns:a16="http://schemas.microsoft.com/office/drawing/2014/main" id="{ADF2AA3E-C714-4E8D-9F46-9E6FFF7FB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38328"/>
            <a:ext cx="11438793" cy="1577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583253-BA55-4F23-B1FB-D88F4D02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5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Applying to College Programs 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(Oulton,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Majestany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Eastern College)</a:t>
            </a:r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F6C5B907-C524-4559-96FB-27FF8E273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786846"/>
              </p:ext>
            </p:extLst>
          </p:nvPr>
        </p:nvGraphicFramePr>
        <p:xfrm>
          <a:off x="838200" y="2281564"/>
          <a:ext cx="10515600" cy="4238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110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Document 2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ED4D3-ECB5-4BB1-90FF-9245E14A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1"/>
            <a:ext cx="2840182" cy="3444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Applying to Post-Secondary Schools in Ontario or Alberta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0BD5-5CEF-4910-A274-4B44C3664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3700" y="635000"/>
            <a:ext cx="4038600" cy="5575300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Ontario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Ontario school applications apply through the Ontario Universities Application Centre known as OUAC.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see your guidance counsellor for help with this process.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13B26-B4C3-4B69-B0D2-B4B8F5C73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3100" y="635000"/>
            <a:ext cx="3238500" cy="5575300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Alberta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Alberta school applications have to apply through the ApplyAlberta.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Please see your guidance counsellor for help with this process.</a:t>
            </a:r>
          </a:p>
        </p:txBody>
      </p:sp>
    </p:spTree>
    <p:extLst>
      <p:ext uri="{BB962C8B-B14F-4D97-AF65-F5344CB8AC3E}">
        <p14:creationId xmlns:p14="http://schemas.microsoft.com/office/powerpoint/2010/main" val="382786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31E608-935E-4F83-9685-3EAF8B83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Applying to NBCC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21EC622-4629-4D6D-9A89-ACBECF35F8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86620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795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C01E6-1206-463E-89B6-B3E46786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Process for obtaining OHS transcript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3071A3F-E581-4B17-B567-F0A98C22F1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1986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95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C01E6-1206-463E-89B6-B3E46786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Checklist for applying to post-secondary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BF7095D2-1A40-4E73-9412-7B65CC982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22306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54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B414153E0C5B4FB0DD6467F03653EA" ma:contentTypeVersion="" ma:contentTypeDescription="Create a new document." ma:contentTypeScope="" ma:versionID="f01fc5fc29e27aeb1b37279c6b590fd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08bc0e009219bcb8e884a45b0639d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5C1263-F6E4-4FC2-83CF-9F1CC692C87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0ABBDD7-6EFB-4039-894D-EE7DE3DE32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7BF148-FEF9-4AAF-AD83-05BB4CA559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531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Office Theme</vt:lpstr>
      <vt:lpstr>    Post- Secondary Information Oromocto High School 2021-2022   </vt:lpstr>
      <vt:lpstr>What should I be doing now to prepare for my post-secondary future?</vt:lpstr>
      <vt:lpstr>Applying to Post-Secondary Schools University</vt:lpstr>
      <vt:lpstr>How do I apply to university &amp; post-secondary schools?</vt:lpstr>
      <vt:lpstr>Applying to College Programs  (Oulton, Majestany, Eastern College)</vt:lpstr>
      <vt:lpstr>Applying to Post-Secondary Schools in Ontario or Alberta</vt:lpstr>
      <vt:lpstr>Applying to NBCC</vt:lpstr>
      <vt:lpstr>Process for obtaining OHS transcript</vt:lpstr>
      <vt:lpstr>Checklist for applying to post-secondary</vt:lpstr>
      <vt:lpstr>Enjoy the Journey!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 Secondary Information Oromocto High School 2020-2021</dc:title>
  <dc:creator>trina.kokoski@nbed.nb.ca</dc:creator>
  <cp:lastModifiedBy>Kokoski, Trina    (ASD-W)</cp:lastModifiedBy>
  <cp:revision>4</cp:revision>
  <dcterms:created xsi:type="dcterms:W3CDTF">2020-11-18T00:38:28Z</dcterms:created>
  <dcterms:modified xsi:type="dcterms:W3CDTF">2021-09-23T19:52:22Z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0x0101006FB414153E0C5B4FB0DD6467F03653EA</vt:lpwstr>
  </property>
</Properties>
</file>