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6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na.kokoski@nbed.nb.ca" userId="03badae8-a225-412b-b57a-65e24c84d042" providerId="ADAL" clId="{B863AA05-1E6D-4DB6-9C5F-DB8A3416A6EF}"/>
    <pc:docChg chg="undo custSel mod modSld">
      <pc:chgData name="trina.kokoski@nbed.nb.ca" userId="03badae8-a225-412b-b57a-65e24c84d042" providerId="ADAL" clId="{B863AA05-1E6D-4DB6-9C5F-DB8A3416A6EF}" dt="2020-11-19T18:29:01.838" v="17" actId="207"/>
      <pc:docMkLst>
        <pc:docMk/>
      </pc:docMkLst>
      <pc:sldChg chg="addSp delSp modSp mod setBg">
        <pc:chgData name="trina.kokoski@nbed.nb.ca" userId="03badae8-a225-412b-b57a-65e24c84d042" providerId="ADAL" clId="{B863AA05-1E6D-4DB6-9C5F-DB8A3416A6EF}" dt="2020-11-19T18:26:34.440" v="3" actId="26606"/>
        <pc:sldMkLst>
          <pc:docMk/>
          <pc:sldMk cId="2970227811" sldId="257"/>
        </pc:sldMkLst>
        <pc:spChg chg="mod">
          <ac:chgData name="trina.kokoski@nbed.nb.ca" userId="03badae8-a225-412b-b57a-65e24c84d042" providerId="ADAL" clId="{B863AA05-1E6D-4DB6-9C5F-DB8A3416A6EF}" dt="2020-11-19T18:26:34.440" v="3" actId="26606"/>
          <ac:spMkLst>
            <pc:docMk/>
            <pc:sldMk cId="2970227811" sldId="257"/>
            <ac:spMk id="2" creationId="{E83FF77E-B25F-467D-BBB5-AA41E41A6169}"/>
          </ac:spMkLst>
        </pc:spChg>
        <pc:spChg chg="mod">
          <ac:chgData name="trina.kokoski@nbed.nb.ca" userId="03badae8-a225-412b-b57a-65e24c84d042" providerId="ADAL" clId="{B863AA05-1E6D-4DB6-9C5F-DB8A3416A6EF}" dt="2020-11-19T18:26:34.440" v="3" actId="26606"/>
          <ac:spMkLst>
            <pc:docMk/>
            <pc:sldMk cId="2970227811" sldId="257"/>
            <ac:spMk id="3" creationId="{820551B9-0C21-4098-9D56-B718A8E91FB1}"/>
          </ac:spMkLst>
        </pc:spChg>
        <pc:spChg chg="add del">
          <ac:chgData name="trina.kokoski@nbed.nb.ca" userId="03badae8-a225-412b-b57a-65e24c84d042" providerId="ADAL" clId="{B863AA05-1E6D-4DB6-9C5F-DB8A3416A6EF}" dt="2020-11-19T18:26:28.789" v="1" actId="26606"/>
          <ac:spMkLst>
            <pc:docMk/>
            <pc:sldMk cId="2970227811" sldId="257"/>
            <ac:spMk id="8" creationId="{DE7FFD28-545C-4C88-A2E7-152FB234C92C}"/>
          </ac:spMkLst>
        </pc:spChg>
        <pc:spChg chg="add del">
          <ac:chgData name="trina.kokoski@nbed.nb.ca" userId="03badae8-a225-412b-b57a-65e24c84d042" providerId="ADAL" clId="{B863AA05-1E6D-4DB6-9C5F-DB8A3416A6EF}" dt="2020-11-19T18:26:34.440" v="3" actId="26606"/>
          <ac:spMkLst>
            <pc:docMk/>
            <pc:sldMk cId="2970227811" sldId="257"/>
            <ac:spMk id="10" creationId="{CFE45BF0-46DB-408C-B5F7-7B11716805D4}"/>
          </ac:spMkLst>
        </pc:spChg>
        <pc:spChg chg="add del">
          <ac:chgData name="trina.kokoski@nbed.nb.ca" userId="03badae8-a225-412b-b57a-65e24c84d042" providerId="ADAL" clId="{B863AA05-1E6D-4DB6-9C5F-DB8A3416A6EF}" dt="2020-11-19T18:26:34.440" v="3" actId="26606"/>
          <ac:spMkLst>
            <pc:docMk/>
            <pc:sldMk cId="2970227811" sldId="257"/>
            <ac:spMk id="11" creationId="{827B839B-9ADE-406B-8590-F1CAEDED45A1}"/>
          </ac:spMkLst>
        </pc:spChg>
        <pc:spChg chg="add del">
          <ac:chgData name="trina.kokoski@nbed.nb.ca" userId="03badae8-a225-412b-b57a-65e24c84d042" providerId="ADAL" clId="{B863AA05-1E6D-4DB6-9C5F-DB8A3416A6EF}" dt="2020-11-19T18:26:34.440" v="3" actId="26606"/>
          <ac:spMkLst>
            <pc:docMk/>
            <pc:sldMk cId="2970227811" sldId="257"/>
            <ac:spMk id="12" creationId="{2AEBC8F2-97B1-41B4-93F1-2D289E197FBA}"/>
          </ac:spMkLst>
        </pc:spChg>
        <pc:spChg chg="add del">
          <ac:chgData name="trina.kokoski@nbed.nb.ca" userId="03badae8-a225-412b-b57a-65e24c84d042" providerId="ADAL" clId="{B863AA05-1E6D-4DB6-9C5F-DB8A3416A6EF}" dt="2020-11-19T18:26:34.440" v="3" actId="26606"/>
          <ac:spMkLst>
            <pc:docMk/>
            <pc:sldMk cId="2970227811" sldId="257"/>
            <ac:spMk id="14" creationId="{472E3A19-F5D5-48FC-BB9C-48C2F68F598B}"/>
          </ac:spMkLst>
        </pc:spChg>
        <pc:spChg chg="add del">
          <ac:chgData name="trina.kokoski@nbed.nb.ca" userId="03badae8-a225-412b-b57a-65e24c84d042" providerId="ADAL" clId="{B863AA05-1E6D-4DB6-9C5F-DB8A3416A6EF}" dt="2020-11-19T18:26:34.440" v="3" actId="26606"/>
          <ac:spMkLst>
            <pc:docMk/>
            <pc:sldMk cId="2970227811" sldId="257"/>
            <ac:spMk id="16" creationId="{7A62E32F-BB65-43A8-8EB5-92346890E549}"/>
          </ac:spMkLst>
        </pc:spChg>
        <pc:spChg chg="add del">
          <ac:chgData name="trina.kokoski@nbed.nb.ca" userId="03badae8-a225-412b-b57a-65e24c84d042" providerId="ADAL" clId="{B863AA05-1E6D-4DB6-9C5F-DB8A3416A6EF}" dt="2020-11-19T18:26:34.440" v="3" actId="26606"/>
          <ac:spMkLst>
            <pc:docMk/>
            <pc:sldMk cId="2970227811" sldId="257"/>
            <ac:spMk id="18" creationId="{14E91B64-9FCC-451E-AFB4-A827D6329367}"/>
          </ac:spMkLst>
        </pc:spChg>
      </pc:sldChg>
      <pc:sldChg chg="modSp mod">
        <pc:chgData name="trina.kokoski@nbed.nb.ca" userId="03badae8-a225-412b-b57a-65e24c84d042" providerId="ADAL" clId="{B863AA05-1E6D-4DB6-9C5F-DB8A3416A6EF}" dt="2020-11-19T18:29:01.838" v="17" actId="207"/>
        <pc:sldMkLst>
          <pc:docMk/>
          <pc:sldMk cId="1481829033" sldId="262"/>
        </pc:sldMkLst>
        <pc:spChg chg="mod">
          <ac:chgData name="trina.kokoski@nbed.nb.ca" userId="03badae8-a225-412b-b57a-65e24c84d042" providerId="ADAL" clId="{B863AA05-1E6D-4DB6-9C5F-DB8A3416A6EF}" dt="2020-11-19T18:29:01.838" v="17" actId="207"/>
          <ac:spMkLst>
            <pc:docMk/>
            <pc:sldMk cId="1481829033" sldId="262"/>
            <ac:spMk id="3" creationId="{9C445C06-0C01-4E48-BF47-E5CC5CBA93C6}"/>
          </ac:spMkLst>
        </pc:spChg>
      </pc:sldChg>
      <pc:sldChg chg="modSp mod">
        <pc:chgData name="trina.kokoski@nbed.nb.ca" userId="03badae8-a225-412b-b57a-65e24c84d042" providerId="ADAL" clId="{B863AA05-1E6D-4DB6-9C5F-DB8A3416A6EF}" dt="2020-11-19T18:28:39.652" v="15" actId="20577"/>
        <pc:sldMkLst>
          <pc:docMk/>
          <pc:sldMk cId="3577762386" sldId="265"/>
        </pc:sldMkLst>
        <pc:spChg chg="mod">
          <ac:chgData name="trina.kokoski@nbed.nb.ca" userId="03badae8-a225-412b-b57a-65e24c84d042" providerId="ADAL" clId="{B863AA05-1E6D-4DB6-9C5F-DB8A3416A6EF}" dt="2020-11-19T18:28:39.652" v="15" actId="20577"/>
          <ac:spMkLst>
            <pc:docMk/>
            <pc:sldMk cId="3577762386" sldId="265"/>
            <ac:spMk id="3" creationId="{BB866F4E-33FA-40BE-8844-E0A8536D85B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7990-064D-46B1-9B4F-E75DEB680BDB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DC63-3A6A-4E28-B83A-920EE89C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45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7990-064D-46B1-9B4F-E75DEB680BDB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DC63-3A6A-4E28-B83A-920EE89C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1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7990-064D-46B1-9B4F-E75DEB680BDB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DC63-3A6A-4E28-B83A-920EE89C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25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1431-8C47-4D9B-8D46-F62B21E06E8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4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7990-064D-46B1-9B4F-E75DEB680BDB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DC63-3A6A-4E28-B83A-920EE89C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9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7990-064D-46B1-9B4F-E75DEB680BDB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DC63-3A6A-4E28-B83A-920EE89C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2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7990-064D-46B1-9B4F-E75DEB680BDB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DC63-3A6A-4E28-B83A-920EE89C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8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7990-064D-46B1-9B4F-E75DEB680BDB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DC63-3A6A-4E28-B83A-920EE89C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3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7990-064D-46B1-9B4F-E75DEB680BDB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DC63-3A6A-4E28-B83A-920EE89C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9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7990-064D-46B1-9B4F-E75DEB680BDB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DC63-3A6A-4E28-B83A-920EE89C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5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7990-064D-46B1-9B4F-E75DEB680BDB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DC63-3A6A-4E28-B83A-920EE89C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6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7990-064D-46B1-9B4F-E75DEB680BDB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DC63-3A6A-4E28-B83A-920EE89C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4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C7990-064D-46B1-9B4F-E75DEB680BDB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EDC63-3A6A-4E28-B83A-920EE89CB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972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01431-8C47-4D9B-8D46-F62B21E06E8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981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1.nbed.nb.ca/sites/ASD-W/Ohs/Guidance/default.aspx" TargetMode="External"/><Relationship Id="rId2" Type="http://schemas.openxmlformats.org/officeDocument/2006/relationships/hyperlink" Target="http://web1.nbed.nb.ca/sites/ASD-W/scholarships/Pages/default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awards.com/" TargetMode="External"/><Relationship Id="rId2" Type="http://schemas.openxmlformats.org/officeDocument/2006/relationships/hyperlink" Target="https://scholartree.c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choolfinder.com/Schools/SchoolSearch.aspx" TargetMode="External"/><Relationship Id="rId4" Type="http://schemas.openxmlformats.org/officeDocument/2006/relationships/hyperlink" Target="https://www.scholarshipscanada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aid.nb.ca/" TargetMode="External"/><Relationship Id="rId2" Type="http://schemas.openxmlformats.org/officeDocument/2006/relationships/hyperlink" Target="http://www.jobbank.gc.c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nlearn.ca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643BE6C-86B7-4AB9-91E8-9B5DB45AC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8" y="0"/>
            <a:ext cx="12188825" cy="4242816"/>
          </a:xfrm>
          <a:prstGeom prst="rect">
            <a:avLst/>
          </a:prstGeom>
          <a:solidFill>
            <a:srgbClr val="223C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8E182E-0B2A-4884-BEC6-CE2214D01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026" y="713195"/>
            <a:ext cx="9605948" cy="2318665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FF"/>
                </a:solidFill>
              </a:rPr>
              <a:t>Scholarship &amp; Bursary Information OHS </a:t>
            </a:r>
            <a:br>
              <a:rPr lang="en-US" sz="5400" b="1" dirty="0">
                <a:solidFill>
                  <a:srgbClr val="FFFFFF"/>
                </a:solidFill>
              </a:rPr>
            </a:br>
            <a:r>
              <a:rPr lang="en-US" sz="5400" b="1" dirty="0">
                <a:solidFill>
                  <a:srgbClr val="FFFFFF"/>
                </a:solidFill>
              </a:rPr>
              <a:t>2020-2021</a:t>
            </a:r>
            <a:endParaRPr lang="en-US" sz="5400" b="1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82FF17-CEE4-4B87-8794-94D48CDF5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7240" y="3031860"/>
            <a:ext cx="8937522" cy="1059373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 descr="A picture containing rug, drawing, sign&#10;&#10;Description automatically generated">
            <a:extLst>
              <a:ext uri="{FF2B5EF4-FFF2-40B4-BE49-F238E27FC236}">
                <a16:creationId xmlns:a16="http://schemas.microsoft.com/office/drawing/2014/main" id="{76972B36-7ED7-4E80-BD74-1F0BE1559A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3" r="3714" b="-1"/>
          <a:stretch/>
        </p:blipFill>
        <p:spPr>
          <a:xfrm rot="10800000" flipV="1">
            <a:off x="5546129" y="4805363"/>
            <a:ext cx="1099743" cy="11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017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37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E4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3317-18B3-4412-BA59-D6E2579A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>
                <a:solidFill>
                  <a:srgbClr val="FFFFFF"/>
                </a:solidFill>
              </a:rPr>
              <a:t>Enjoy the Journey!</a:t>
            </a:r>
            <a:endParaRPr lang="en-US" sz="3600">
              <a:solidFill>
                <a:srgbClr val="FFFFFF"/>
              </a:solidFill>
            </a:endParaRPr>
          </a:p>
        </p:txBody>
      </p:sp>
      <p:sp>
        <p:nvSpPr>
          <p:cNvPr id="58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Graduates tossing caps into the air">
            <a:extLst>
              <a:ext uri="{FF2B5EF4-FFF2-40B4-BE49-F238E27FC236}">
                <a16:creationId xmlns:a16="http://schemas.microsoft.com/office/drawing/2014/main" id="{FCE8C94E-9822-4E93-B7E4-0FE547A0E3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" b="1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97811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FF77E-B25F-467D-BBB5-AA41E41A6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Scholarship Timelines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51B9-0C21-4098-9D56-B718A8E91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First Wave 		National Scholarships</a:t>
            </a:r>
          </a:p>
          <a:p>
            <a:pPr marL="0" indent="0">
              <a:buNone/>
            </a:pPr>
            <a:r>
              <a:rPr lang="en-US"/>
              <a:t>	          		September – December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Second Wave	Entrance Scholarships at Post-Secondary Schools</a:t>
            </a:r>
          </a:p>
          <a:p>
            <a:pPr marL="0" indent="0">
              <a:buNone/>
            </a:pPr>
            <a:r>
              <a:rPr lang="en-US"/>
              <a:t>			January- March</a:t>
            </a:r>
          </a:p>
          <a:p>
            <a:pPr marL="0" indent="0">
              <a:buNone/>
            </a:pPr>
            <a:r>
              <a:rPr lang="en-US" sz="190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9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*March 1</a:t>
            </a:r>
            <a:r>
              <a:rPr lang="en-US" sz="1900" baseline="30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9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deadline for Entrance scholarships at most universities.  			 Be sure to check with your school of choice!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Third Wave		Community &amp; Local Scholarships</a:t>
            </a:r>
          </a:p>
          <a:p>
            <a:pPr marL="0" indent="0">
              <a:buNone/>
            </a:pPr>
            <a:r>
              <a:rPr lang="en-US"/>
              <a:t>			April - June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22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F6806-39E7-477B-AC21-B20BABBCA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should I be doing now to prepare for applying for scholarships?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ABD4E-387B-44E4-A53A-C4871ECA9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>
              <a:buFont typeface="Arial" charset="0"/>
              <a:buNone/>
            </a:pPr>
            <a:r>
              <a:rPr lang="en-US" sz="2400">
                <a:latin typeface="Arial" pitchFamily="34" charset="0"/>
                <a:cs typeface="Arial" pitchFamily="34" charset="0"/>
              </a:rPr>
              <a:t>  Reference Letters- ask a teacher, coach or community member if they would be willing  to write a reference letter on your behalf.</a:t>
            </a:r>
            <a:r>
              <a:rPr lang="en-US" sz="2400" b="1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en-US" sz="2400" b="1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en-US" sz="2400" b="1">
                <a:latin typeface="Arial" pitchFamily="34" charset="0"/>
                <a:cs typeface="Arial" pitchFamily="34" charset="0"/>
              </a:rPr>
              <a:t>	</a:t>
            </a:r>
            <a:r>
              <a:rPr lang="en-US" sz="2400">
                <a:latin typeface="Arial" pitchFamily="34" charset="0"/>
                <a:cs typeface="Arial" pitchFamily="34" charset="0"/>
              </a:rPr>
              <a:t>Prepare a brag sheet- highlight activities or events you have been involved throughout high school.</a:t>
            </a:r>
          </a:p>
          <a:p>
            <a:pPr>
              <a:buNone/>
            </a:pPr>
            <a:r>
              <a:rPr lang="en-US" sz="240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en-US" sz="2400" b="1" i="1">
                <a:latin typeface="Arial" pitchFamily="34" charset="0"/>
                <a:cs typeface="Arial" pitchFamily="34" charset="0"/>
              </a:rPr>
              <a:t>	Give teachers/community members  adequate time to prepare  a reference letter.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61718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4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42B41E-7B19-46EA-B017-808A6B0AA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can I find scholarship information?</a:t>
            </a:r>
          </a:p>
        </p:txBody>
      </p:sp>
      <p:pic>
        <p:nvPicPr>
          <p:cNvPr id="5" name="Picture 4" descr="A picture containing calendar&#10;&#10;Description automatically generated">
            <a:extLst>
              <a:ext uri="{FF2B5EF4-FFF2-40B4-BE49-F238E27FC236}">
                <a16:creationId xmlns:a16="http://schemas.microsoft.com/office/drawing/2014/main" id="{546CBD1D-84E2-441C-A247-AE40BD857C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36" b="-2"/>
          <a:stretch/>
        </p:blipFill>
        <p:spPr>
          <a:xfrm rot="5400000">
            <a:off x="1248105" y="2669172"/>
            <a:ext cx="3563372" cy="3209779"/>
          </a:xfrm>
          <a:prstGeom prst="rect">
            <a:avLst/>
          </a:prstGeom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B7AE5-723A-4DF7-B0D5-7420AF93F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5471529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Scholarship board in the Guidance Office</a:t>
            </a: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Watch OHS video announcements</a:t>
            </a:r>
          </a:p>
        </p:txBody>
      </p:sp>
    </p:spTree>
    <p:extLst>
      <p:ext uri="{BB962C8B-B14F-4D97-AF65-F5344CB8AC3E}">
        <p14:creationId xmlns:p14="http://schemas.microsoft.com/office/powerpoint/2010/main" val="1080286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35BC69-6569-4C14-8ACE-C72C354AE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can I find scholarship information?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901CD-D19A-4F2F-B00E-EC4E07694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Visit scholarship websites 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Anglophone West Scholarship Website</a:t>
            </a:r>
          </a:p>
          <a:p>
            <a:pPr marL="0" indent="0">
              <a:buNone/>
            </a:pPr>
            <a:r>
              <a:rPr lang="en-US" sz="2400">
                <a:hlinkClick r:id="rId2"/>
              </a:rPr>
              <a:t>http://web1.nbed.nb.ca/sites/ASD-W/scholarships/Pages/default.aspx</a:t>
            </a:r>
            <a:endParaRPr lang="en-US" sz="24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OHS Scholarship Website</a:t>
            </a:r>
          </a:p>
          <a:p>
            <a:pPr marL="0" indent="0">
              <a:buNone/>
            </a:pPr>
            <a:r>
              <a:rPr lang="en-US" sz="2400">
                <a:hlinkClick r:id="rId3"/>
              </a:rPr>
              <a:t>https://secure1.nbed.nb.ca/sites/ASD-W/Ohs/Guidance/default.aspx</a:t>
            </a:r>
            <a:endParaRPr lang="en-US" sz="24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564137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87BA0C-0239-4E51-BE6B-77A971A9D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can I find scholarship information?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787D9-35E4-4351-9DDB-44722B1F7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Canadian Scholarship Information</a:t>
            </a:r>
          </a:p>
          <a:p>
            <a:pPr marL="0" indent="0">
              <a:buNone/>
            </a:pPr>
            <a:endParaRPr lang="en-US" sz="2400" b="1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indent="0">
              <a:buNone/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https://scholartree.ca/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https://studentawards.com/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https://www.scholarshipscanada.com/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https://www.schoolfinder.com/Schools/SchoolSearch.aspx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935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100" y="349250"/>
            <a:ext cx="11099800" cy="1803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DC2887-26AE-4791-A472-35EAE8923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1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 &amp; Student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45C06-0C01-4E48-BF47-E5CC5CBA9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1568"/>
            <a:ext cx="10515600" cy="378539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Tuition Program*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eligibility is based on family income and number of dependents and enrollment in approved New Brunswick College or University.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must go through student loan application in May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*this is a government program and subject to change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1829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100" y="349250"/>
            <a:ext cx="11099800" cy="1803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7CEFAD-5A8C-490A-BE3B-3AB4EF011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1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 &amp; Student Resources</a:t>
            </a:r>
            <a:endParaRPr lang="en-US" sz="46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AA4AC-E212-4BEB-AD52-38E4BD823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1568"/>
            <a:ext cx="10515600" cy="378539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/>
              <a:t>The following sites can provide information on government incentives, student loan information and labour market trends.</a:t>
            </a:r>
          </a:p>
          <a:p>
            <a:pPr marL="0" indent="0">
              <a:buNone/>
            </a:pPr>
            <a:endParaRPr lang="en-US" sz="2400">
              <a:hlinkClick r:id="rId2"/>
            </a:endParaRPr>
          </a:p>
          <a:p>
            <a:pPr marL="0" indent="0">
              <a:buNone/>
            </a:pPr>
            <a:r>
              <a:rPr lang="en-US" sz="2400">
                <a:hlinkClick r:id="rId2"/>
              </a:rPr>
              <a:t>www.jobbank.gc.ca</a:t>
            </a:r>
            <a:endParaRPr lang="en-US" sz="2400"/>
          </a:p>
          <a:p>
            <a:pPr marL="0" indent="0">
              <a:buNone/>
            </a:pPr>
            <a:r>
              <a:rPr lang="en-US" sz="2400">
                <a:hlinkClick r:id="rId3"/>
              </a:rPr>
              <a:t>www.studentaid.nb.ca</a:t>
            </a:r>
            <a:endParaRPr lang="en-US" sz="2400"/>
          </a:p>
          <a:p>
            <a:pPr marL="0" indent="0">
              <a:buNone/>
            </a:pPr>
            <a:r>
              <a:rPr lang="en-US" sz="2400">
                <a:hlinkClick r:id="rId4"/>
              </a:rPr>
              <a:t>www.canlearn.ca</a:t>
            </a:r>
            <a:endParaRPr lang="en-US" sz="24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52438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6D3C25-8656-4490-A4E0-619152496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assistance sifting through all this information?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66F4E-33FA-40BE-8844-E0A8536D8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Please see your guidance counsellor to help you look at scholarships that might be right for you!!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Ms. Pryor	   A-Go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Ms. Kokoski   	   Gr-N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Mr.  Nason	   O -Z</a:t>
            </a: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Not all scholarships are based on academics.  Many scholarships are based on the extra-curricular and leadership activities students are involved in!! 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762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B414153E0C5B4FB0DD6467F03653EA" ma:contentTypeVersion="" ma:contentTypeDescription="Create a new document." ma:contentTypeScope="" ma:versionID="f01fc5fc29e27aeb1b37279c6b590fd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08bc0e009219bcb8e884a45b0639d5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9FDED7-34BE-4595-8161-1BBA99E6D7B5}"/>
</file>

<file path=customXml/itemProps2.xml><?xml version="1.0" encoding="utf-8"?>
<ds:datastoreItem xmlns:ds="http://schemas.openxmlformats.org/officeDocument/2006/customXml" ds:itemID="{2714AF9D-B218-43B3-B95E-C87207D6D68B}"/>
</file>

<file path=customXml/itemProps3.xml><?xml version="1.0" encoding="utf-8"?>
<ds:datastoreItem xmlns:ds="http://schemas.openxmlformats.org/officeDocument/2006/customXml" ds:itemID="{3609B02F-3D63-4A35-8771-9387B8B55B08}"/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433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Office Theme</vt:lpstr>
      <vt:lpstr>Scholarship &amp; Bursary Information OHS  2020-2021</vt:lpstr>
      <vt:lpstr>General Scholarship Timelines</vt:lpstr>
      <vt:lpstr>What should I be doing now to prepare for applying for scholarships?</vt:lpstr>
      <vt:lpstr>Where can I find scholarship information?</vt:lpstr>
      <vt:lpstr>Where can I find scholarship information?</vt:lpstr>
      <vt:lpstr>Where can I find scholarship information?</vt:lpstr>
      <vt:lpstr>Parent &amp; Student Resources</vt:lpstr>
      <vt:lpstr>Parent &amp; Student Resources</vt:lpstr>
      <vt:lpstr>Need assistance sifting through all this information?</vt:lpstr>
      <vt:lpstr>Enjoy the Journey!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Scholarship &amp; Bursary Information OHS  2020-2021</dc:title>
  <dc:creator>trina.kokoski@nbed.nb.ca</dc:creator>
  <cp:lastModifiedBy>trina.kokoski@nbed.nb.ca</cp:lastModifiedBy>
  <cp:revision>2</cp:revision>
  <dcterms:created xsi:type="dcterms:W3CDTF">2020-11-19T16:51:27Z</dcterms:created>
  <dcterms:modified xsi:type="dcterms:W3CDTF">2020-11-19T18:29:26Z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0x0101006FB414153E0C5B4FB0DD6467F03653EA</vt:lpwstr>
  </property>
</Properties>
</file>