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6469C"/>
    <a:srgbClr val="F28AB8"/>
    <a:srgbClr val="F89E1E"/>
    <a:srgbClr val="21B14B"/>
    <a:srgbClr val="CE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7F70-A180-4C2C-9B5C-4732CD5ABD6C}" v="1" dt="2021-12-16T23:39:46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07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9D65-0D13-447B-BAF3-CB6EE681F2C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wberries, Red, Berries, Fruits, Rip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11" b="34268"/>
          <a:stretch/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59903" cy="11630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DFE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4" y="58184"/>
            <a:ext cx="4224705" cy="86966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61991"/>
              </p:ext>
            </p:extLst>
          </p:nvPr>
        </p:nvGraphicFramePr>
        <p:xfrm>
          <a:off x="0" y="1716406"/>
          <a:ext cx="31879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941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&amp; Granola Parfait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Butter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Cream Cheese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646190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Cup 100ml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0441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8443"/>
              </p:ext>
            </p:extLst>
          </p:nvPr>
        </p:nvGraphicFramePr>
        <p:xfrm>
          <a:off x="-31537" y="3925276"/>
          <a:ext cx="321624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Daily Special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(Includes milk or 114ml juice)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Popcorn Chicken with Sauce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Chicken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Potato Wedges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25645" y="1618708"/>
            <a:ext cx="3346761" cy="1658467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31537" y="1512041"/>
            <a:ext cx="3219267" cy="1758846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8" y="1105607"/>
            <a:ext cx="1050952" cy="5910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8848" y="3810297"/>
            <a:ext cx="3346761" cy="1928539"/>
          </a:xfrm>
          <a:prstGeom prst="rect">
            <a:avLst/>
          </a:prstGeom>
          <a:noFill/>
          <a:ln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4740" y="3690929"/>
            <a:ext cx="3219267" cy="2047907"/>
          </a:xfrm>
          <a:prstGeom prst="rect">
            <a:avLst/>
          </a:prstGeom>
          <a:noFill/>
          <a:ln w="12700"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86" y="3289662"/>
            <a:ext cx="1057243" cy="593116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10549"/>
              </p:ext>
            </p:extLst>
          </p:nvPr>
        </p:nvGraphicFramePr>
        <p:xfrm>
          <a:off x="-31023" y="6344253"/>
          <a:ext cx="321624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Slice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638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28334" y="6259257"/>
            <a:ext cx="3346761" cy="598743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34226" y="6139888"/>
            <a:ext cx="3219267" cy="718112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6" y="5744330"/>
            <a:ext cx="1044924" cy="587343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84161"/>
              </p:ext>
            </p:extLst>
          </p:nvPr>
        </p:nvGraphicFramePr>
        <p:xfrm>
          <a:off x="3416336" y="1724706"/>
          <a:ext cx="273123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43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1599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Garden Salad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Caesar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Basil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Pasta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419024" y="1627009"/>
            <a:ext cx="2842076" cy="887591"/>
          </a:xfrm>
          <a:prstGeom prst="rect">
            <a:avLst/>
          </a:prstGeom>
          <a:noFill/>
          <a:ln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3133" y="1520341"/>
            <a:ext cx="2733808" cy="994259"/>
          </a:xfrm>
          <a:prstGeom prst="rect">
            <a:avLst/>
          </a:prstGeom>
          <a:noFill/>
          <a:ln w="12700"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47" y="1104685"/>
            <a:ext cx="1052083" cy="59194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0084"/>
              </p:ext>
            </p:extLst>
          </p:nvPr>
        </p:nvGraphicFramePr>
        <p:xfrm>
          <a:off x="3416337" y="3148036"/>
          <a:ext cx="273074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200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542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Caesar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Tuna Salad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Finger Snack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419024" y="3050339"/>
            <a:ext cx="2842076" cy="887591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13133" y="2943671"/>
            <a:ext cx="2733808" cy="994259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3" y="2526443"/>
            <a:ext cx="1054954" cy="593556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88886"/>
              </p:ext>
            </p:extLst>
          </p:nvPr>
        </p:nvGraphicFramePr>
        <p:xfrm>
          <a:off x="3422708" y="4583580"/>
          <a:ext cx="2724867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58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403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Smoothie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Tortillas &amp; Salsa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Veggies &amp; Ranch Dip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 Wedges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Dip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Frozen Yogurt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Pudding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Sunchips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3407514" y="4630089"/>
            <a:ext cx="2842076" cy="1962845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13133" y="4555426"/>
            <a:ext cx="2733808" cy="2047907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8" y="3931854"/>
            <a:ext cx="1088589" cy="611294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01039"/>
              </p:ext>
            </p:extLst>
          </p:nvPr>
        </p:nvGraphicFramePr>
        <p:xfrm>
          <a:off x="6330905" y="1744366"/>
          <a:ext cx="267408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74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69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1oz Cookie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oz Cookies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Muffin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Cinnamon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333593" y="1629387"/>
            <a:ext cx="2782600" cy="1151299"/>
          </a:xfrm>
          <a:prstGeom prst="rect">
            <a:avLst/>
          </a:prstGeom>
          <a:noFill/>
          <a:ln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7702" y="1510019"/>
            <a:ext cx="2676598" cy="1270667"/>
          </a:xfrm>
          <a:prstGeom prst="rect">
            <a:avLst/>
          </a:prstGeom>
          <a:noFill/>
          <a:ln w="12700"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64" y="1112249"/>
            <a:ext cx="1066018" cy="59861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03959"/>
              </p:ext>
            </p:extLst>
          </p:nvPr>
        </p:nvGraphicFramePr>
        <p:xfrm>
          <a:off x="6327015" y="3442453"/>
          <a:ext cx="2677822" cy="201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036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78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9347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White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Chocolate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 Box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ICEE Slush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591ml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6323811" y="3332161"/>
            <a:ext cx="2786491" cy="2125888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14402" y="3203116"/>
            <a:ext cx="2680340" cy="2254934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19064" y="2780300"/>
            <a:ext cx="995785" cy="596833"/>
            <a:chOff x="1699642" y="1169896"/>
            <a:chExt cx="6872627" cy="38593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42" y="1169896"/>
              <a:ext cx="6872627" cy="38593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92292" y="3085512"/>
              <a:ext cx="5039927" cy="1156288"/>
            </a:xfrm>
            <a:prstGeom prst="rect">
              <a:avLst/>
            </a:prstGeom>
            <a:solidFill>
              <a:srgbClr val="364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Theater Bold Condens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117789"/>
              <a:ext cx="4140200" cy="109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72524" y="111640"/>
            <a:ext cx="2928785" cy="980693"/>
            <a:chOff x="72524" y="111640"/>
            <a:chExt cx="2928785" cy="980693"/>
          </a:xfrm>
        </p:grpSpPr>
        <p:pic>
          <p:nvPicPr>
            <p:cNvPr id="45" name="Picture 2" descr="Abigaz Regular"/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" y="111640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Abigaz Regular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6" y="136424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9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F14A017B2A19594DAF62515843597092" ma:contentTypeVersion="9" ma:contentTypeDescription="" ma:contentTypeScope="" ma:versionID="d96eebc90dabecc5618af470cf15fd83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db3f791df67a9d58beb075d209ac8ca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Cafeteria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EF1731-8CD0-4D1C-9218-C73B521FC447}"/>
</file>

<file path=customXml/itemProps2.xml><?xml version="1.0" encoding="utf-8"?>
<ds:datastoreItem xmlns:ds="http://schemas.openxmlformats.org/officeDocument/2006/customXml" ds:itemID="{B9E917F0-0977-420A-A1E0-AC6BED6F4F5A}"/>
</file>

<file path=customXml/itemProps3.xml><?xml version="1.0" encoding="utf-8"?>
<ds:datastoreItem xmlns:ds="http://schemas.openxmlformats.org/officeDocument/2006/customXml" ds:itemID="{5BDFE6C6-6FAE-4153-A147-C7AD1B1F73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186</Words>
  <Application>Microsoft Office PowerPoint</Application>
  <PresentationFormat>On-screen Show (4:3)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Compass Group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Meaghan</dc:creator>
  <cp:lastModifiedBy>Piron, Amanda     (ASD-W)</cp:lastModifiedBy>
  <cp:revision>66</cp:revision>
  <dcterms:created xsi:type="dcterms:W3CDTF">2020-05-06T13:23:52Z</dcterms:created>
  <dcterms:modified xsi:type="dcterms:W3CDTF">2022-01-31T01:18:54Z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0x010100F2A1E1E4D320C749A22EC3F91FD053D600F14A017B2A19594DAF62515843597092</vt:lpwstr>
  </property>
</Properties>
</file>