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90" r:id="rId3"/>
    <p:sldId id="258" r:id="rId4"/>
    <p:sldId id="291" r:id="rId5"/>
    <p:sldId id="262" r:id="rId6"/>
    <p:sldId id="289" r:id="rId7"/>
    <p:sldId id="286" r:id="rId8"/>
    <p:sldId id="292" r:id="rId9"/>
    <p:sldId id="293" r:id="rId10"/>
    <p:sldId id="263" r:id="rId11"/>
  </p:sldIdLst>
  <p:sldSz cx="9144000" cy="5143500" type="screen16x9"/>
  <p:notesSz cx="6858000" cy="9144000"/>
  <p:embeddedFontLst>
    <p:embeddedFont>
      <p:font typeface="Abel" panose="020B0604020202020204" charset="0"/>
      <p:regular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Londrina Solid" panose="020B0604020202020204" charset="0"/>
      <p:regular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  <p:embeddedFont>
      <p:font typeface="Source Sans Pro SemiBold" panose="020B0603030403020204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2233-011C-4465-B85B-40454ED4E4F5}">
  <a:tblStyle styleId="{14622233-011C-4465-B85B-40454ED4E4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61fdd13c2_1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61fdd13c2_1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61fdd13c2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61fdd13c2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641d90074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641d90074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643764000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643764000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64376400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64376400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41d900745_8_12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641d900745_8_12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1050" y="-39975"/>
            <a:ext cx="9284890" cy="5223230"/>
            <a:chOff x="0" y="0"/>
            <a:chExt cx="9143171" cy="5143505"/>
          </a:xfrm>
        </p:grpSpPr>
        <p:sp>
          <p:nvSpPr>
            <p:cNvPr id="10" name="Google Shape;10;p2"/>
            <p:cNvSpPr/>
            <p:nvPr/>
          </p:nvSpPr>
          <p:spPr>
            <a:xfrm>
              <a:off x="0" y="3718771"/>
              <a:ext cx="8882511" cy="1424733"/>
            </a:xfrm>
            <a:custGeom>
              <a:avLst/>
              <a:gdLst/>
              <a:ahLst/>
              <a:cxnLst/>
              <a:rect l="l" t="t" r="r" b="b"/>
              <a:pathLst>
                <a:path w="65905" h="10571" extrusionOk="0">
                  <a:moveTo>
                    <a:pt x="1" y="0"/>
                  </a:moveTo>
                  <a:lnTo>
                    <a:pt x="1" y="4146"/>
                  </a:lnTo>
                  <a:cubicBezTo>
                    <a:pt x="2686" y="5866"/>
                    <a:pt x="7481" y="7665"/>
                    <a:pt x="15797" y="7665"/>
                  </a:cubicBezTo>
                  <a:cubicBezTo>
                    <a:pt x="18221" y="7665"/>
                    <a:pt x="20944" y="7512"/>
                    <a:pt x="24001" y="7160"/>
                  </a:cubicBezTo>
                  <a:cubicBezTo>
                    <a:pt x="28751" y="6613"/>
                    <a:pt x="32961" y="6365"/>
                    <a:pt x="36664" y="6365"/>
                  </a:cubicBezTo>
                  <a:cubicBezTo>
                    <a:pt x="46303" y="6365"/>
                    <a:pt x="52504" y="8051"/>
                    <a:pt x="55852" y="10570"/>
                  </a:cubicBezTo>
                  <a:lnTo>
                    <a:pt x="65905" y="10570"/>
                  </a:lnTo>
                  <a:cubicBezTo>
                    <a:pt x="65607" y="10046"/>
                    <a:pt x="65256" y="9505"/>
                    <a:pt x="64842" y="8950"/>
                  </a:cubicBezTo>
                  <a:cubicBezTo>
                    <a:pt x="60771" y="3477"/>
                    <a:pt x="54210" y="103"/>
                    <a:pt x="44459" y="103"/>
                  </a:cubicBezTo>
                  <a:cubicBezTo>
                    <a:pt x="41537" y="103"/>
                    <a:pt x="38329" y="406"/>
                    <a:pt x="34815" y="1046"/>
                  </a:cubicBezTo>
                  <a:cubicBezTo>
                    <a:pt x="28180" y="2255"/>
                    <a:pt x="21479" y="3107"/>
                    <a:pt x="15448" y="3107"/>
                  </a:cubicBezTo>
                  <a:cubicBezTo>
                    <a:pt x="9367" y="3107"/>
                    <a:pt x="3967" y="22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3088957"/>
              <a:ext cx="9143171" cy="2054548"/>
            </a:xfrm>
            <a:custGeom>
              <a:avLst/>
              <a:gdLst/>
              <a:ahLst/>
              <a:cxnLst/>
              <a:rect l="l" t="t" r="r" b="b"/>
              <a:pathLst>
                <a:path w="67839" h="15244" extrusionOk="0">
                  <a:moveTo>
                    <a:pt x="49584" y="1"/>
                  </a:moveTo>
                  <a:cubicBezTo>
                    <a:pt x="44151" y="1"/>
                    <a:pt x="37691" y="1123"/>
                    <a:pt x="29319" y="3136"/>
                  </a:cubicBezTo>
                  <a:cubicBezTo>
                    <a:pt x="21863" y="4928"/>
                    <a:pt x="16356" y="5822"/>
                    <a:pt x="11922" y="5822"/>
                  </a:cubicBezTo>
                  <a:cubicBezTo>
                    <a:pt x="7037" y="5822"/>
                    <a:pt x="3454" y="4737"/>
                    <a:pt x="1" y="2569"/>
                  </a:cubicBezTo>
                  <a:lnTo>
                    <a:pt x="1" y="6274"/>
                  </a:lnTo>
                  <a:cubicBezTo>
                    <a:pt x="2280" y="7883"/>
                    <a:pt x="6513" y="9596"/>
                    <a:pt x="14211" y="9596"/>
                  </a:cubicBezTo>
                  <a:cubicBezTo>
                    <a:pt x="17809" y="9596"/>
                    <a:pt x="22163" y="9222"/>
                    <a:pt x="27428" y="8288"/>
                  </a:cubicBezTo>
                  <a:cubicBezTo>
                    <a:pt x="34508" y="7033"/>
                    <a:pt x="40293" y="6489"/>
                    <a:pt x="45010" y="6489"/>
                  </a:cubicBezTo>
                  <a:cubicBezTo>
                    <a:pt x="57891" y="6489"/>
                    <a:pt x="62793" y="10546"/>
                    <a:pt x="64288" y="15243"/>
                  </a:cubicBezTo>
                  <a:lnTo>
                    <a:pt x="67839" y="15243"/>
                  </a:lnTo>
                  <a:lnTo>
                    <a:pt x="67839" y="6831"/>
                  </a:lnTo>
                  <a:cubicBezTo>
                    <a:pt x="67037" y="5929"/>
                    <a:pt x="66045" y="5077"/>
                    <a:pt x="64842" y="4305"/>
                  </a:cubicBezTo>
                  <a:cubicBezTo>
                    <a:pt x="60213" y="1336"/>
                    <a:pt x="55510" y="1"/>
                    <a:pt x="49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2430436"/>
              <a:ext cx="9143171" cy="2124498"/>
            </a:xfrm>
            <a:custGeom>
              <a:avLst/>
              <a:gdLst/>
              <a:ahLst/>
              <a:cxnLst/>
              <a:rect l="l" t="t" r="r" b="b"/>
              <a:pathLst>
                <a:path w="67839" h="15763" extrusionOk="0">
                  <a:moveTo>
                    <a:pt x="52838" y="0"/>
                  </a:moveTo>
                  <a:cubicBezTo>
                    <a:pt x="51558" y="0"/>
                    <a:pt x="50215" y="108"/>
                    <a:pt x="48810" y="339"/>
                  </a:cubicBezTo>
                  <a:cubicBezTo>
                    <a:pt x="35441" y="2532"/>
                    <a:pt x="25510" y="8113"/>
                    <a:pt x="15539" y="8113"/>
                  </a:cubicBezTo>
                  <a:cubicBezTo>
                    <a:pt x="12160" y="8113"/>
                    <a:pt x="8776" y="7472"/>
                    <a:pt x="5252" y="5841"/>
                  </a:cubicBezTo>
                  <a:cubicBezTo>
                    <a:pt x="3629" y="4838"/>
                    <a:pt x="1708" y="3987"/>
                    <a:pt x="1" y="3325"/>
                  </a:cubicBezTo>
                  <a:lnTo>
                    <a:pt x="1" y="8196"/>
                  </a:lnTo>
                  <a:cubicBezTo>
                    <a:pt x="2215" y="9734"/>
                    <a:pt x="6375" y="11458"/>
                    <a:pt x="13898" y="11458"/>
                  </a:cubicBezTo>
                  <a:cubicBezTo>
                    <a:pt x="18792" y="11458"/>
                    <a:pt x="25108" y="10728"/>
                    <a:pt x="33238" y="8744"/>
                  </a:cubicBezTo>
                  <a:cubicBezTo>
                    <a:pt x="39770" y="7149"/>
                    <a:pt x="45003" y="6493"/>
                    <a:pt x="49236" y="6493"/>
                  </a:cubicBezTo>
                  <a:cubicBezTo>
                    <a:pt x="61167" y="6493"/>
                    <a:pt x="65148" y="11702"/>
                    <a:pt x="67839" y="15763"/>
                  </a:cubicBezTo>
                  <a:lnTo>
                    <a:pt x="67839" y="6840"/>
                  </a:lnTo>
                  <a:cubicBezTo>
                    <a:pt x="64753" y="3084"/>
                    <a:pt x="59696" y="0"/>
                    <a:pt x="5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1751833"/>
              <a:ext cx="9143171" cy="1849686"/>
            </a:xfrm>
            <a:custGeom>
              <a:avLst/>
              <a:gdLst/>
              <a:ahLst/>
              <a:cxnLst/>
              <a:rect l="l" t="t" r="r" b="b"/>
              <a:pathLst>
                <a:path w="67839" h="13724" extrusionOk="0">
                  <a:moveTo>
                    <a:pt x="58884" y="1"/>
                  </a:moveTo>
                  <a:cubicBezTo>
                    <a:pt x="57703" y="1"/>
                    <a:pt x="56403" y="124"/>
                    <a:pt x="54973" y="392"/>
                  </a:cubicBezTo>
                  <a:cubicBezTo>
                    <a:pt x="43858" y="2478"/>
                    <a:pt x="27599" y="9563"/>
                    <a:pt x="13586" y="9563"/>
                  </a:cubicBezTo>
                  <a:cubicBezTo>
                    <a:pt x="8676" y="9563"/>
                    <a:pt x="4041" y="8693"/>
                    <a:pt x="1" y="6433"/>
                  </a:cubicBezTo>
                  <a:lnTo>
                    <a:pt x="1" y="10759"/>
                  </a:lnTo>
                  <a:cubicBezTo>
                    <a:pt x="2549" y="12239"/>
                    <a:pt x="6683" y="13724"/>
                    <a:pt x="13011" y="13724"/>
                  </a:cubicBezTo>
                  <a:cubicBezTo>
                    <a:pt x="16769" y="13724"/>
                    <a:pt x="21300" y="13200"/>
                    <a:pt x="26733" y="11841"/>
                  </a:cubicBezTo>
                  <a:cubicBezTo>
                    <a:pt x="39352" y="8684"/>
                    <a:pt x="48000" y="7408"/>
                    <a:pt x="54041" y="7408"/>
                  </a:cubicBezTo>
                  <a:cubicBezTo>
                    <a:pt x="62522" y="7408"/>
                    <a:pt x="65864" y="9923"/>
                    <a:pt x="67839" y="13275"/>
                  </a:cubicBezTo>
                  <a:lnTo>
                    <a:pt x="67839" y="4301"/>
                  </a:lnTo>
                  <a:cubicBezTo>
                    <a:pt x="66250" y="1859"/>
                    <a:pt x="63470" y="1"/>
                    <a:pt x="5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675368"/>
              <a:ext cx="9143171" cy="2542712"/>
            </a:xfrm>
            <a:custGeom>
              <a:avLst/>
              <a:gdLst/>
              <a:ahLst/>
              <a:cxnLst/>
              <a:rect l="l" t="t" r="r" b="b"/>
              <a:pathLst>
                <a:path w="67839" h="18866" extrusionOk="0">
                  <a:moveTo>
                    <a:pt x="55987" y="0"/>
                  </a:moveTo>
                  <a:cubicBezTo>
                    <a:pt x="52709" y="0"/>
                    <a:pt x="48778" y="731"/>
                    <a:pt x="44236" y="2820"/>
                  </a:cubicBezTo>
                  <a:cubicBezTo>
                    <a:pt x="33858" y="7597"/>
                    <a:pt x="23575" y="13997"/>
                    <a:pt x="12164" y="13997"/>
                  </a:cubicBezTo>
                  <a:cubicBezTo>
                    <a:pt x="8258" y="13997"/>
                    <a:pt x="4220" y="13247"/>
                    <a:pt x="1" y="11426"/>
                  </a:cubicBezTo>
                  <a:lnTo>
                    <a:pt x="1" y="15749"/>
                  </a:lnTo>
                  <a:cubicBezTo>
                    <a:pt x="2839" y="17332"/>
                    <a:pt x="7222" y="18865"/>
                    <a:pt x="13557" y="18865"/>
                  </a:cubicBezTo>
                  <a:cubicBezTo>
                    <a:pt x="18401" y="18865"/>
                    <a:pt x="24385" y="17969"/>
                    <a:pt x="31691" y="15512"/>
                  </a:cubicBezTo>
                  <a:cubicBezTo>
                    <a:pt x="42759" y="11791"/>
                    <a:pt x="50892" y="10428"/>
                    <a:pt x="56830" y="10428"/>
                  </a:cubicBezTo>
                  <a:cubicBezTo>
                    <a:pt x="62002" y="10428"/>
                    <a:pt x="65509" y="11462"/>
                    <a:pt x="67839" y="12872"/>
                  </a:cubicBezTo>
                  <a:lnTo>
                    <a:pt x="67839" y="4140"/>
                  </a:lnTo>
                  <a:cubicBezTo>
                    <a:pt x="67752" y="4023"/>
                    <a:pt x="67705" y="3960"/>
                    <a:pt x="67705" y="3960"/>
                  </a:cubicBezTo>
                  <a:cubicBezTo>
                    <a:pt x="67705" y="3960"/>
                    <a:pt x="63617" y="0"/>
                    <a:pt x="55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0"/>
              <a:ext cx="9143171" cy="2820624"/>
            </a:xfrm>
            <a:custGeom>
              <a:avLst/>
              <a:gdLst/>
              <a:ahLst/>
              <a:cxnLst/>
              <a:rect l="l" t="t" r="r" b="b"/>
              <a:pathLst>
                <a:path w="67839" h="20928" extrusionOk="0">
                  <a:moveTo>
                    <a:pt x="51305" y="0"/>
                  </a:moveTo>
                  <a:cubicBezTo>
                    <a:pt x="35380" y="3207"/>
                    <a:pt x="21669" y="15201"/>
                    <a:pt x="13604" y="15318"/>
                  </a:cubicBezTo>
                  <a:cubicBezTo>
                    <a:pt x="13415" y="15320"/>
                    <a:pt x="13228" y="15322"/>
                    <a:pt x="13042" y="15322"/>
                  </a:cubicBezTo>
                  <a:cubicBezTo>
                    <a:pt x="7495" y="15322"/>
                    <a:pt x="2874" y="14133"/>
                    <a:pt x="1" y="13150"/>
                  </a:cubicBezTo>
                  <a:lnTo>
                    <a:pt x="1" y="17920"/>
                  </a:lnTo>
                  <a:cubicBezTo>
                    <a:pt x="2453" y="19415"/>
                    <a:pt x="6255" y="20927"/>
                    <a:pt x="11598" y="20927"/>
                  </a:cubicBezTo>
                  <a:cubicBezTo>
                    <a:pt x="15884" y="20927"/>
                    <a:pt x="21162" y="19954"/>
                    <a:pt x="27529" y="17216"/>
                  </a:cubicBezTo>
                  <a:cubicBezTo>
                    <a:pt x="40224" y="11758"/>
                    <a:pt x="49675" y="8608"/>
                    <a:pt x="57159" y="8608"/>
                  </a:cubicBezTo>
                  <a:cubicBezTo>
                    <a:pt x="61233" y="8608"/>
                    <a:pt x="64725" y="9542"/>
                    <a:pt x="67839" y="11546"/>
                  </a:cubicBezTo>
                  <a:lnTo>
                    <a:pt x="67839" y="1554"/>
                  </a:lnTo>
                  <a:cubicBezTo>
                    <a:pt x="66954" y="916"/>
                    <a:pt x="65948" y="388"/>
                    <a:pt x="64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0"/>
              <a:ext cx="9143171" cy="2281648"/>
            </a:xfrm>
            <a:custGeom>
              <a:avLst/>
              <a:gdLst/>
              <a:ahLst/>
              <a:cxnLst/>
              <a:rect l="l" t="t" r="r" b="b"/>
              <a:pathLst>
                <a:path w="67839" h="16929" extrusionOk="0">
                  <a:moveTo>
                    <a:pt x="37140" y="0"/>
                  </a:moveTo>
                  <a:cubicBezTo>
                    <a:pt x="34842" y="950"/>
                    <a:pt x="32433" y="2092"/>
                    <a:pt x="29914" y="3465"/>
                  </a:cubicBezTo>
                  <a:cubicBezTo>
                    <a:pt x="24479" y="6431"/>
                    <a:pt x="18181" y="10992"/>
                    <a:pt x="11022" y="12315"/>
                  </a:cubicBezTo>
                  <a:cubicBezTo>
                    <a:pt x="9869" y="12506"/>
                    <a:pt x="8450" y="12620"/>
                    <a:pt x="6957" y="12620"/>
                  </a:cubicBezTo>
                  <a:cubicBezTo>
                    <a:pt x="4561" y="12620"/>
                    <a:pt x="1977" y="12326"/>
                    <a:pt x="1" y="11583"/>
                  </a:cubicBezTo>
                  <a:lnTo>
                    <a:pt x="1" y="15111"/>
                  </a:lnTo>
                  <a:cubicBezTo>
                    <a:pt x="2868" y="16388"/>
                    <a:pt x="6930" y="16929"/>
                    <a:pt x="10367" y="16929"/>
                  </a:cubicBezTo>
                  <a:cubicBezTo>
                    <a:pt x="11307" y="16929"/>
                    <a:pt x="12200" y="16888"/>
                    <a:pt x="13010" y="16811"/>
                  </a:cubicBezTo>
                  <a:cubicBezTo>
                    <a:pt x="19771" y="16150"/>
                    <a:pt x="26557" y="13293"/>
                    <a:pt x="31691" y="10451"/>
                  </a:cubicBezTo>
                  <a:cubicBezTo>
                    <a:pt x="39743" y="5996"/>
                    <a:pt x="48197" y="2244"/>
                    <a:pt x="56916" y="2244"/>
                  </a:cubicBezTo>
                  <a:cubicBezTo>
                    <a:pt x="60273" y="2244"/>
                    <a:pt x="63669" y="2800"/>
                    <a:pt x="67097" y="4086"/>
                  </a:cubicBezTo>
                  <a:cubicBezTo>
                    <a:pt x="67344" y="4173"/>
                    <a:pt x="67592" y="4267"/>
                    <a:pt x="67839" y="4364"/>
                  </a:cubicBezTo>
                  <a:lnTo>
                    <a:pt x="67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52996" y="513295"/>
            <a:ext cx="8669299" cy="3999858"/>
            <a:chOff x="352996" y="513295"/>
            <a:chExt cx="8669299" cy="3999858"/>
          </a:xfrm>
        </p:grpSpPr>
        <p:sp>
          <p:nvSpPr>
            <p:cNvPr id="18" name="Google Shape;18;p2"/>
            <p:cNvSpPr/>
            <p:nvPr/>
          </p:nvSpPr>
          <p:spPr>
            <a:xfrm rot="1611983">
              <a:off x="7473495" y="783984"/>
              <a:ext cx="98792" cy="88144"/>
            </a:xfrm>
            <a:custGeom>
              <a:avLst/>
              <a:gdLst/>
              <a:ahLst/>
              <a:cxnLst/>
              <a:rect l="l" t="t" r="r" b="b"/>
              <a:pathLst>
                <a:path w="733" h="654" extrusionOk="0">
                  <a:moveTo>
                    <a:pt x="576" y="0"/>
                  </a:moveTo>
                  <a:cubicBezTo>
                    <a:pt x="456" y="0"/>
                    <a:pt x="420" y="192"/>
                    <a:pt x="395" y="322"/>
                  </a:cubicBezTo>
                  <a:cubicBezTo>
                    <a:pt x="336" y="285"/>
                    <a:pt x="270" y="263"/>
                    <a:pt x="199" y="263"/>
                  </a:cubicBezTo>
                  <a:cubicBezTo>
                    <a:pt x="174" y="263"/>
                    <a:pt x="148" y="266"/>
                    <a:pt x="121" y="272"/>
                  </a:cubicBezTo>
                  <a:cubicBezTo>
                    <a:pt x="54" y="289"/>
                    <a:pt x="1" y="358"/>
                    <a:pt x="41" y="426"/>
                  </a:cubicBezTo>
                  <a:cubicBezTo>
                    <a:pt x="128" y="582"/>
                    <a:pt x="389" y="654"/>
                    <a:pt x="567" y="654"/>
                  </a:cubicBezTo>
                  <a:cubicBezTo>
                    <a:pt x="579" y="654"/>
                    <a:pt x="591" y="653"/>
                    <a:pt x="602" y="653"/>
                  </a:cubicBezTo>
                  <a:cubicBezTo>
                    <a:pt x="609" y="653"/>
                    <a:pt x="615" y="653"/>
                    <a:pt x="622" y="649"/>
                  </a:cubicBezTo>
                  <a:cubicBezTo>
                    <a:pt x="632" y="643"/>
                    <a:pt x="642" y="636"/>
                    <a:pt x="646" y="619"/>
                  </a:cubicBezTo>
                  <a:cubicBezTo>
                    <a:pt x="678" y="499"/>
                    <a:pt x="706" y="382"/>
                    <a:pt x="719" y="262"/>
                  </a:cubicBezTo>
                  <a:cubicBezTo>
                    <a:pt x="729" y="191"/>
                    <a:pt x="732" y="71"/>
                    <a:pt x="662" y="28"/>
                  </a:cubicBezTo>
                  <a:cubicBezTo>
                    <a:pt x="629" y="9"/>
                    <a:pt x="601" y="0"/>
                    <a:pt x="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rot="-198132" flipH="1">
              <a:off x="2311311" y="522066"/>
              <a:ext cx="311323" cy="235581"/>
              <a:chOff x="4399935" y="3806511"/>
              <a:chExt cx="311335" cy="235591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399935" y="3896677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608974" y="3806511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352996" y="3106136"/>
              <a:ext cx="8669299" cy="1407018"/>
              <a:chOff x="352996" y="3106136"/>
              <a:chExt cx="8669299" cy="1407018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03020" y="44250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 rot="264" flipH="1">
            <a:off x="2617725" y="1393669"/>
            <a:ext cx="39084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400" b="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 flipH="1">
            <a:off x="2424825" y="3465375"/>
            <a:ext cx="42945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 flipH="1">
            <a:off x="-66778" y="-29400"/>
            <a:ext cx="9247403" cy="5202141"/>
            <a:chOff x="0" y="0"/>
            <a:chExt cx="9143171" cy="5143505"/>
          </a:xfrm>
        </p:grpSpPr>
        <p:sp>
          <p:nvSpPr>
            <p:cNvPr id="46" name="Google Shape;46;p4"/>
            <p:cNvSpPr/>
            <p:nvPr/>
          </p:nvSpPr>
          <p:spPr>
            <a:xfrm>
              <a:off x="0" y="3718771"/>
              <a:ext cx="8882511" cy="1424733"/>
            </a:xfrm>
            <a:custGeom>
              <a:avLst/>
              <a:gdLst/>
              <a:ahLst/>
              <a:cxnLst/>
              <a:rect l="l" t="t" r="r" b="b"/>
              <a:pathLst>
                <a:path w="65905" h="10571" extrusionOk="0">
                  <a:moveTo>
                    <a:pt x="1" y="0"/>
                  </a:moveTo>
                  <a:lnTo>
                    <a:pt x="1" y="4146"/>
                  </a:lnTo>
                  <a:cubicBezTo>
                    <a:pt x="2686" y="5866"/>
                    <a:pt x="7481" y="7665"/>
                    <a:pt x="15797" y="7665"/>
                  </a:cubicBezTo>
                  <a:cubicBezTo>
                    <a:pt x="18221" y="7665"/>
                    <a:pt x="20944" y="7512"/>
                    <a:pt x="24001" y="7160"/>
                  </a:cubicBezTo>
                  <a:cubicBezTo>
                    <a:pt x="28751" y="6613"/>
                    <a:pt x="32961" y="6365"/>
                    <a:pt x="36664" y="6365"/>
                  </a:cubicBezTo>
                  <a:cubicBezTo>
                    <a:pt x="46303" y="6365"/>
                    <a:pt x="52504" y="8051"/>
                    <a:pt x="55852" y="10570"/>
                  </a:cubicBezTo>
                  <a:lnTo>
                    <a:pt x="65905" y="10570"/>
                  </a:lnTo>
                  <a:cubicBezTo>
                    <a:pt x="65607" y="10046"/>
                    <a:pt x="65256" y="9505"/>
                    <a:pt x="64842" y="8950"/>
                  </a:cubicBezTo>
                  <a:cubicBezTo>
                    <a:pt x="60771" y="3477"/>
                    <a:pt x="54210" y="103"/>
                    <a:pt x="44459" y="103"/>
                  </a:cubicBezTo>
                  <a:cubicBezTo>
                    <a:pt x="41537" y="103"/>
                    <a:pt x="38329" y="406"/>
                    <a:pt x="34815" y="1046"/>
                  </a:cubicBezTo>
                  <a:cubicBezTo>
                    <a:pt x="28180" y="2255"/>
                    <a:pt x="21479" y="3107"/>
                    <a:pt x="15448" y="3107"/>
                  </a:cubicBezTo>
                  <a:cubicBezTo>
                    <a:pt x="9367" y="3107"/>
                    <a:pt x="3967" y="22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0" y="3088957"/>
              <a:ext cx="9143171" cy="2054548"/>
            </a:xfrm>
            <a:custGeom>
              <a:avLst/>
              <a:gdLst/>
              <a:ahLst/>
              <a:cxnLst/>
              <a:rect l="l" t="t" r="r" b="b"/>
              <a:pathLst>
                <a:path w="67839" h="15244" extrusionOk="0">
                  <a:moveTo>
                    <a:pt x="49584" y="1"/>
                  </a:moveTo>
                  <a:cubicBezTo>
                    <a:pt x="44151" y="1"/>
                    <a:pt x="37691" y="1123"/>
                    <a:pt x="29319" y="3136"/>
                  </a:cubicBezTo>
                  <a:cubicBezTo>
                    <a:pt x="21863" y="4928"/>
                    <a:pt x="16356" y="5822"/>
                    <a:pt x="11922" y="5822"/>
                  </a:cubicBezTo>
                  <a:cubicBezTo>
                    <a:pt x="7037" y="5822"/>
                    <a:pt x="3454" y="4737"/>
                    <a:pt x="1" y="2569"/>
                  </a:cubicBezTo>
                  <a:lnTo>
                    <a:pt x="1" y="6274"/>
                  </a:lnTo>
                  <a:cubicBezTo>
                    <a:pt x="2280" y="7883"/>
                    <a:pt x="6513" y="9596"/>
                    <a:pt x="14211" y="9596"/>
                  </a:cubicBezTo>
                  <a:cubicBezTo>
                    <a:pt x="17809" y="9596"/>
                    <a:pt x="22163" y="9222"/>
                    <a:pt x="27428" y="8288"/>
                  </a:cubicBezTo>
                  <a:cubicBezTo>
                    <a:pt x="34508" y="7033"/>
                    <a:pt x="40293" y="6489"/>
                    <a:pt x="45010" y="6489"/>
                  </a:cubicBezTo>
                  <a:cubicBezTo>
                    <a:pt x="57891" y="6489"/>
                    <a:pt x="62793" y="10546"/>
                    <a:pt x="64288" y="15243"/>
                  </a:cubicBezTo>
                  <a:lnTo>
                    <a:pt x="67839" y="15243"/>
                  </a:lnTo>
                  <a:lnTo>
                    <a:pt x="67839" y="6831"/>
                  </a:lnTo>
                  <a:cubicBezTo>
                    <a:pt x="67037" y="5929"/>
                    <a:pt x="66045" y="5077"/>
                    <a:pt x="64842" y="4305"/>
                  </a:cubicBezTo>
                  <a:cubicBezTo>
                    <a:pt x="60213" y="1336"/>
                    <a:pt x="55510" y="1"/>
                    <a:pt x="49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0" y="2430436"/>
              <a:ext cx="9143171" cy="2124498"/>
            </a:xfrm>
            <a:custGeom>
              <a:avLst/>
              <a:gdLst/>
              <a:ahLst/>
              <a:cxnLst/>
              <a:rect l="l" t="t" r="r" b="b"/>
              <a:pathLst>
                <a:path w="67839" h="15763" extrusionOk="0">
                  <a:moveTo>
                    <a:pt x="52838" y="0"/>
                  </a:moveTo>
                  <a:cubicBezTo>
                    <a:pt x="51558" y="0"/>
                    <a:pt x="50215" y="108"/>
                    <a:pt x="48810" y="339"/>
                  </a:cubicBezTo>
                  <a:cubicBezTo>
                    <a:pt x="35441" y="2532"/>
                    <a:pt x="25510" y="8113"/>
                    <a:pt x="15539" y="8113"/>
                  </a:cubicBezTo>
                  <a:cubicBezTo>
                    <a:pt x="12160" y="8113"/>
                    <a:pt x="8776" y="7472"/>
                    <a:pt x="5252" y="5841"/>
                  </a:cubicBezTo>
                  <a:cubicBezTo>
                    <a:pt x="3629" y="4838"/>
                    <a:pt x="1708" y="3987"/>
                    <a:pt x="1" y="3325"/>
                  </a:cubicBezTo>
                  <a:lnTo>
                    <a:pt x="1" y="8196"/>
                  </a:lnTo>
                  <a:cubicBezTo>
                    <a:pt x="2215" y="9734"/>
                    <a:pt x="6375" y="11458"/>
                    <a:pt x="13898" y="11458"/>
                  </a:cubicBezTo>
                  <a:cubicBezTo>
                    <a:pt x="18792" y="11458"/>
                    <a:pt x="25108" y="10728"/>
                    <a:pt x="33238" y="8744"/>
                  </a:cubicBezTo>
                  <a:cubicBezTo>
                    <a:pt x="39770" y="7149"/>
                    <a:pt x="45003" y="6493"/>
                    <a:pt x="49236" y="6493"/>
                  </a:cubicBezTo>
                  <a:cubicBezTo>
                    <a:pt x="61167" y="6493"/>
                    <a:pt x="65148" y="11702"/>
                    <a:pt x="67839" y="15763"/>
                  </a:cubicBezTo>
                  <a:lnTo>
                    <a:pt x="67839" y="6840"/>
                  </a:lnTo>
                  <a:cubicBezTo>
                    <a:pt x="64753" y="3084"/>
                    <a:pt x="59696" y="0"/>
                    <a:pt x="5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0" y="1751833"/>
              <a:ext cx="9143171" cy="1849686"/>
            </a:xfrm>
            <a:custGeom>
              <a:avLst/>
              <a:gdLst/>
              <a:ahLst/>
              <a:cxnLst/>
              <a:rect l="l" t="t" r="r" b="b"/>
              <a:pathLst>
                <a:path w="67839" h="13724" extrusionOk="0">
                  <a:moveTo>
                    <a:pt x="58884" y="1"/>
                  </a:moveTo>
                  <a:cubicBezTo>
                    <a:pt x="57703" y="1"/>
                    <a:pt x="56403" y="124"/>
                    <a:pt x="54973" y="392"/>
                  </a:cubicBezTo>
                  <a:cubicBezTo>
                    <a:pt x="43858" y="2478"/>
                    <a:pt x="27599" y="9563"/>
                    <a:pt x="13586" y="9563"/>
                  </a:cubicBezTo>
                  <a:cubicBezTo>
                    <a:pt x="8676" y="9563"/>
                    <a:pt x="4041" y="8693"/>
                    <a:pt x="1" y="6433"/>
                  </a:cubicBezTo>
                  <a:lnTo>
                    <a:pt x="1" y="10759"/>
                  </a:lnTo>
                  <a:cubicBezTo>
                    <a:pt x="2549" y="12239"/>
                    <a:pt x="6683" y="13724"/>
                    <a:pt x="13011" y="13724"/>
                  </a:cubicBezTo>
                  <a:cubicBezTo>
                    <a:pt x="16769" y="13724"/>
                    <a:pt x="21300" y="13200"/>
                    <a:pt x="26733" y="11841"/>
                  </a:cubicBezTo>
                  <a:cubicBezTo>
                    <a:pt x="39352" y="8684"/>
                    <a:pt x="48000" y="7408"/>
                    <a:pt x="54041" y="7408"/>
                  </a:cubicBezTo>
                  <a:cubicBezTo>
                    <a:pt x="62522" y="7408"/>
                    <a:pt x="65864" y="9923"/>
                    <a:pt x="67839" y="13275"/>
                  </a:cubicBezTo>
                  <a:lnTo>
                    <a:pt x="67839" y="4301"/>
                  </a:lnTo>
                  <a:cubicBezTo>
                    <a:pt x="66250" y="1859"/>
                    <a:pt x="63470" y="1"/>
                    <a:pt x="5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0" y="675368"/>
              <a:ext cx="9143171" cy="2542712"/>
            </a:xfrm>
            <a:custGeom>
              <a:avLst/>
              <a:gdLst/>
              <a:ahLst/>
              <a:cxnLst/>
              <a:rect l="l" t="t" r="r" b="b"/>
              <a:pathLst>
                <a:path w="67839" h="18866" extrusionOk="0">
                  <a:moveTo>
                    <a:pt x="55987" y="0"/>
                  </a:moveTo>
                  <a:cubicBezTo>
                    <a:pt x="52709" y="0"/>
                    <a:pt x="48778" y="731"/>
                    <a:pt x="44236" y="2820"/>
                  </a:cubicBezTo>
                  <a:cubicBezTo>
                    <a:pt x="33858" y="7597"/>
                    <a:pt x="23575" y="13997"/>
                    <a:pt x="12164" y="13997"/>
                  </a:cubicBezTo>
                  <a:cubicBezTo>
                    <a:pt x="8258" y="13997"/>
                    <a:pt x="4220" y="13247"/>
                    <a:pt x="1" y="11426"/>
                  </a:cubicBezTo>
                  <a:lnTo>
                    <a:pt x="1" y="15749"/>
                  </a:lnTo>
                  <a:cubicBezTo>
                    <a:pt x="2839" y="17332"/>
                    <a:pt x="7222" y="18865"/>
                    <a:pt x="13557" y="18865"/>
                  </a:cubicBezTo>
                  <a:cubicBezTo>
                    <a:pt x="18401" y="18865"/>
                    <a:pt x="24385" y="17969"/>
                    <a:pt x="31691" y="15512"/>
                  </a:cubicBezTo>
                  <a:cubicBezTo>
                    <a:pt x="42759" y="11791"/>
                    <a:pt x="50892" y="10428"/>
                    <a:pt x="56830" y="10428"/>
                  </a:cubicBezTo>
                  <a:cubicBezTo>
                    <a:pt x="62002" y="10428"/>
                    <a:pt x="65509" y="11462"/>
                    <a:pt x="67839" y="12872"/>
                  </a:cubicBezTo>
                  <a:lnTo>
                    <a:pt x="67839" y="4140"/>
                  </a:lnTo>
                  <a:cubicBezTo>
                    <a:pt x="67752" y="4023"/>
                    <a:pt x="67705" y="3960"/>
                    <a:pt x="67705" y="3960"/>
                  </a:cubicBezTo>
                  <a:cubicBezTo>
                    <a:pt x="67705" y="3960"/>
                    <a:pt x="63617" y="0"/>
                    <a:pt x="55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0" y="0"/>
              <a:ext cx="9143171" cy="2820624"/>
            </a:xfrm>
            <a:custGeom>
              <a:avLst/>
              <a:gdLst/>
              <a:ahLst/>
              <a:cxnLst/>
              <a:rect l="l" t="t" r="r" b="b"/>
              <a:pathLst>
                <a:path w="67839" h="20928" extrusionOk="0">
                  <a:moveTo>
                    <a:pt x="51305" y="0"/>
                  </a:moveTo>
                  <a:cubicBezTo>
                    <a:pt x="35380" y="3207"/>
                    <a:pt x="21669" y="15201"/>
                    <a:pt x="13604" y="15318"/>
                  </a:cubicBezTo>
                  <a:cubicBezTo>
                    <a:pt x="13415" y="15320"/>
                    <a:pt x="13228" y="15322"/>
                    <a:pt x="13042" y="15322"/>
                  </a:cubicBezTo>
                  <a:cubicBezTo>
                    <a:pt x="7495" y="15322"/>
                    <a:pt x="2874" y="14133"/>
                    <a:pt x="1" y="13150"/>
                  </a:cubicBezTo>
                  <a:lnTo>
                    <a:pt x="1" y="17920"/>
                  </a:lnTo>
                  <a:cubicBezTo>
                    <a:pt x="2453" y="19415"/>
                    <a:pt x="6255" y="20927"/>
                    <a:pt x="11598" y="20927"/>
                  </a:cubicBezTo>
                  <a:cubicBezTo>
                    <a:pt x="15884" y="20927"/>
                    <a:pt x="21162" y="19954"/>
                    <a:pt x="27529" y="17216"/>
                  </a:cubicBezTo>
                  <a:cubicBezTo>
                    <a:pt x="40224" y="11758"/>
                    <a:pt x="49675" y="8608"/>
                    <a:pt x="57159" y="8608"/>
                  </a:cubicBezTo>
                  <a:cubicBezTo>
                    <a:pt x="61233" y="8608"/>
                    <a:pt x="64725" y="9542"/>
                    <a:pt x="67839" y="11546"/>
                  </a:cubicBezTo>
                  <a:lnTo>
                    <a:pt x="67839" y="1554"/>
                  </a:lnTo>
                  <a:cubicBezTo>
                    <a:pt x="66954" y="916"/>
                    <a:pt x="65948" y="388"/>
                    <a:pt x="64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0" y="0"/>
              <a:ext cx="9143171" cy="2281648"/>
            </a:xfrm>
            <a:custGeom>
              <a:avLst/>
              <a:gdLst/>
              <a:ahLst/>
              <a:cxnLst/>
              <a:rect l="l" t="t" r="r" b="b"/>
              <a:pathLst>
                <a:path w="67839" h="16929" extrusionOk="0">
                  <a:moveTo>
                    <a:pt x="37140" y="0"/>
                  </a:moveTo>
                  <a:cubicBezTo>
                    <a:pt x="34842" y="950"/>
                    <a:pt x="32433" y="2092"/>
                    <a:pt x="29914" y="3465"/>
                  </a:cubicBezTo>
                  <a:cubicBezTo>
                    <a:pt x="24479" y="6431"/>
                    <a:pt x="18181" y="10992"/>
                    <a:pt x="11022" y="12315"/>
                  </a:cubicBezTo>
                  <a:cubicBezTo>
                    <a:pt x="9869" y="12506"/>
                    <a:pt x="8450" y="12620"/>
                    <a:pt x="6957" y="12620"/>
                  </a:cubicBezTo>
                  <a:cubicBezTo>
                    <a:pt x="4561" y="12620"/>
                    <a:pt x="1977" y="12326"/>
                    <a:pt x="1" y="11583"/>
                  </a:cubicBezTo>
                  <a:lnTo>
                    <a:pt x="1" y="15111"/>
                  </a:lnTo>
                  <a:cubicBezTo>
                    <a:pt x="2868" y="16388"/>
                    <a:pt x="6930" y="16929"/>
                    <a:pt x="10367" y="16929"/>
                  </a:cubicBezTo>
                  <a:cubicBezTo>
                    <a:pt x="11307" y="16929"/>
                    <a:pt x="12200" y="16888"/>
                    <a:pt x="13010" y="16811"/>
                  </a:cubicBezTo>
                  <a:cubicBezTo>
                    <a:pt x="19771" y="16150"/>
                    <a:pt x="26557" y="13293"/>
                    <a:pt x="31691" y="10451"/>
                  </a:cubicBezTo>
                  <a:cubicBezTo>
                    <a:pt x="39743" y="5996"/>
                    <a:pt x="48197" y="2244"/>
                    <a:pt x="56916" y="2244"/>
                  </a:cubicBezTo>
                  <a:cubicBezTo>
                    <a:pt x="60273" y="2244"/>
                    <a:pt x="63669" y="2800"/>
                    <a:pt x="67097" y="4086"/>
                  </a:cubicBezTo>
                  <a:cubicBezTo>
                    <a:pt x="67344" y="4173"/>
                    <a:pt x="67592" y="4267"/>
                    <a:pt x="67839" y="4364"/>
                  </a:cubicBezTo>
                  <a:lnTo>
                    <a:pt x="67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273825" y="362625"/>
            <a:ext cx="8288800" cy="4477500"/>
            <a:chOff x="273825" y="362625"/>
            <a:chExt cx="8288800" cy="4477500"/>
          </a:xfrm>
        </p:grpSpPr>
        <p:sp>
          <p:nvSpPr>
            <p:cNvPr id="54" name="Google Shape;54;p4"/>
            <p:cNvSpPr/>
            <p:nvPr/>
          </p:nvSpPr>
          <p:spPr>
            <a:xfrm rot="5400000">
              <a:off x="2338075" y="-1384425"/>
              <a:ext cx="4477500" cy="797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-5400000">
              <a:off x="118275" y="1898025"/>
              <a:ext cx="643200" cy="3321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837625" y="1259975"/>
            <a:ext cx="7468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Josefin Slab Thin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Josefin Slab Thin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Josefin Slab Thin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Josefin Slab Thin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Josefin Slab Thin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Josefin Slab Thin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Josefin Slab Thin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Josefin Slab Thin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Josefin Slab Thin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19650" y="4450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>
            <a:off x="352996" y="199920"/>
            <a:ext cx="8669299" cy="4770433"/>
            <a:chOff x="352996" y="199920"/>
            <a:chExt cx="8669299" cy="4770433"/>
          </a:xfrm>
        </p:grpSpPr>
        <p:grpSp>
          <p:nvGrpSpPr>
            <p:cNvPr id="59" name="Google Shape;59;p4"/>
            <p:cNvGrpSpPr/>
            <p:nvPr/>
          </p:nvGrpSpPr>
          <p:grpSpPr>
            <a:xfrm rot="-198132" flipH="1">
              <a:off x="1694086" y="208691"/>
              <a:ext cx="311323" cy="235581"/>
              <a:chOff x="4998107" y="3458089"/>
              <a:chExt cx="311335" cy="235591"/>
            </a:xfrm>
          </p:grpSpPr>
          <p:sp>
            <p:nvSpPr>
              <p:cNvPr id="60" name="Google Shape;60;p4"/>
              <p:cNvSpPr/>
              <p:nvPr/>
            </p:nvSpPr>
            <p:spPr>
              <a:xfrm>
                <a:off x="4998107" y="3548255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5207147" y="3458089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4"/>
            <p:cNvGrpSpPr/>
            <p:nvPr/>
          </p:nvGrpSpPr>
          <p:grpSpPr>
            <a:xfrm>
              <a:off x="352996" y="3106136"/>
              <a:ext cx="8669299" cy="1864218"/>
              <a:chOff x="352996" y="3106136"/>
              <a:chExt cx="8669299" cy="1864218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3103020" y="48822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/>
          <p:nvPr/>
        </p:nvSpPr>
        <p:spPr>
          <a:xfrm rot="10800000">
            <a:off x="2995393" y="5"/>
            <a:ext cx="6148607" cy="986195"/>
          </a:xfrm>
          <a:custGeom>
            <a:avLst/>
            <a:gdLst/>
            <a:ahLst/>
            <a:cxnLst/>
            <a:rect l="l" t="t" r="r" b="b"/>
            <a:pathLst>
              <a:path w="65905" h="10571" extrusionOk="0">
                <a:moveTo>
                  <a:pt x="1" y="0"/>
                </a:moveTo>
                <a:lnTo>
                  <a:pt x="1" y="4146"/>
                </a:lnTo>
                <a:cubicBezTo>
                  <a:pt x="2686" y="5866"/>
                  <a:pt x="7481" y="7665"/>
                  <a:pt x="15797" y="7665"/>
                </a:cubicBezTo>
                <a:cubicBezTo>
                  <a:pt x="18221" y="7665"/>
                  <a:pt x="20944" y="7512"/>
                  <a:pt x="24001" y="7160"/>
                </a:cubicBezTo>
                <a:cubicBezTo>
                  <a:pt x="28751" y="6613"/>
                  <a:pt x="32961" y="6365"/>
                  <a:pt x="36664" y="6365"/>
                </a:cubicBezTo>
                <a:cubicBezTo>
                  <a:pt x="46303" y="6365"/>
                  <a:pt x="52504" y="8051"/>
                  <a:pt x="55852" y="10570"/>
                </a:cubicBezTo>
                <a:lnTo>
                  <a:pt x="65905" y="10570"/>
                </a:lnTo>
                <a:cubicBezTo>
                  <a:pt x="65607" y="10046"/>
                  <a:pt x="65256" y="9505"/>
                  <a:pt x="64842" y="8950"/>
                </a:cubicBezTo>
                <a:cubicBezTo>
                  <a:pt x="60771" y="3477"/>
                  <a:pt x="54210" y="103"/>
                  <a:pt x="44459" y="103"/>
                </a:cubicBezTo>
                <a:cubicBezTo>
                  <a:pt x="41537" y="103"/>
                  <a:pt x="38329" y="406"/>
                  <a:pt x="34815" y="1046"/>
                </a:cubicBezTo>
                <a:cubicBezTo>
                  <a:pt x="28180" y="2255"/>
                  <a:pt x="21479" y="3107"/>
                  <a:pt x="15448" y="3107"/>
                </a:cubicBezTo>
                <a:cubicBezTo>
                  <a:pt x="9367" y="3107"/>
                  <a:pt x="3967" y="2241"/>
                  <a:pt x="1" y="0"/>
                </a:cubicBezTo>
                <a:close/>
              </a:path>
            </a:pathLst>
          </a:custGeom>
          <a:solidFill>
            <a:srgbClr val="EB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9"/>
          <p:cNvGrpSpPr/>
          <p:nvPr/>
        </p:nvGrpSpPr>
        <p:grpSpPr>
          <a:xfrm>
            <a:off x="352996" y="199920"/>
            <a:ext cx="8669299" cy="4770433"/>
            <a:chOff x="352996" y="199920"/>
            <a:chExt cx="8669299" cy="4770433"/>
          </a:xfrm>
        </p:grpSpPr>
        <p:grpSp>
          <p:nvGrpSpPr>
            <p:cNvPr id="124" name="Google Shape;124;p9"/>
            <p:cNvGrpSpPr/>
            <p:nvPr/>
          </p:nvGrpSpPr>
          <p:grpSpPr>
            <a:xfrm rot="-198132" flipH="1">
              <a:off x="1694086" y="208691"/>
              <a:ext cx="311323" cy="235581"/>
              <a:chOff x="4998107" y="3458089"/>
              <a:chExt cx="311335" cy="235591"/>
            </a:xfrm>
          </p:grpSpPr>
          <p:sp>
            <p:nvSpPr>
              <p:cNvPr id="125" name="Google Shape;125;p9"/>
              <p:cNvSpPr/>
              <p:nvPr/>
            </p:nvSpPr>
            <p:spPr>
              <a:xfrm>
                <a:off x="4998107" y="3548255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5207147" y="3458089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9"/>
            <p:cNvGrpSpPr/>
            <p:nvPr/>
          </p:nvGrpSpPr>
          <p:grpSpPr>
            <a:xfrm>
              <a:off x="352996" y="3106136"/>
              <a:ext cx="8669299" cy="1864218"/>
              <a:chOff x="352996" y="3106136"/>
              <a:chExt cx="8669299" cy="1864218"/>
            </a:xfrm>
          </p:grpSpPr>
          <p:sp>
            <p:nvSpPr>
              <p:cNvPr id="128" name="Google Shape;128;p9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3103020" y="48822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5989675" y="922608"/>
            <a:ext cx="2439300" cy="15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urce Sans Pro SemiBold"/>
              <a:buNone/>
              <a:defRPr sz="59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 flipH="1">
            <a:off x="4920475" y="3263775"/>
            <a:ext cx="35085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/>
          <p:nvPr/>
        </p:nvSpPr>
        <p:spPr>
          <a:xfrm rot="10800000" flipH="1">
            <a:off x="-7" y="5"/>
            <a:ext cx="6148607" cy="986195"/>
          </a:xfrm>
          <a:custGeom>
            <a:avLst/>
            <a:gdLst/>
            <a:ahLst/>
            <a:cxnLst/>
            <a:rect l="l" t="t" r="r" b="b"/>
            <a:pathLst>
              <a:path w="65905" h="10571" extrusionOk="0">
                <a:moveTo>
                  <a:pt x="1" y="0"/>
                </a:moveTo>
                <a:lnTo>
                  <a:pt x="1" y="4146"/>
                </a:lnTo>
                <a:cubicBezTo>
                  <a:pt x="2686" y="5866"/>
                  <a:pt x="7481" y="7665"/>
                  <a:pt x="15797" y="7665"/>
                </a:cubicBezTo>
                <a:cubicBezTo>
                  <a:pt x="18221" y="7665"/>
                  <a:pt x="20944" y="7512"/>
                  <a:pt x="24001" y="7160"/>
                </a:cubicBezTo>
                <a:cubicBezTo>
                  <a:pt x="28751" y="6613"/>
                  <a:pt x="32961" y="6365"/>
                  <a:pt x="36664" y="6365"/>
                </a:cubicBezTo>
                <a:cubicBezTo>
                  <a:pt x="46303" y="6365"/>
                  <a:pt x="52504" y="8051"/>
                  <a:pt x="55852" y="10570"/>
                </a:cubicBezTo>
                <a:lnTo>
                  <a:pt x="65905" y="10570"/>
                </a:lnTo>
                <a:cubicBezTo>
                  <a:pt x="65607" y="10046"/>
                  <a:pt x="65256" y="9505"/>
                  <a:pt x="64842" y="8950"/>
                </a:cubicBezTo>
                <a:cubicBezTo>
                  <a:pt x="60771" y="3477"/>
                  <a:pt x="54210" y="103"/>
                  <a:pt x="44459" y="103"/>
                </a:cubicBezTo>
                <a:cubicBezTo>
                  <a:pt x="41537" y="103"/>
                  <a:pt x="38329" y="406"/>
                  <a:pt x="34815" y="1046"/>
                </a:cubicBezTo>
                <a:cubicBezTo>
                  <a:pt x="28180" y="2255"/>
                  <a:pt x="21479" y="3107"/>
                  <a:pt x="15448" y="3107"/>
                </a:cubicBezTo>
                <a:cubicBezTo>
                  <a:pt x="9367" y="3107"/>
                  <a:pt x="3967" y="2241"/>
                  <a:pt x="1" y="0"/>
                </a:cubicBezTo>
                <a:close/>
              </a:path>
            </a:pathLst>
          </a:custGeom>
          <a:solidFill>
            <a:srgbClr val="EB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719650" y="4450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52996" y="199920"/>
            <a:ext cx="8669299" cy="4770433"/>
            <a:chOff x="352996" y="199920"/>
            <a:chExt cx="8669299" cy="4770433"/>
          </a:xfrm>
        </p:grpSpPr>
        <p:grpSp>
          <p:nvGrpSpPr>
            <p:cNvPr id="138" name="Google Shape;138;p10"/>
            <p:cNvGrpSpPr/>
            <p:nvPr/>
          </p:nvGrpSpPr>
          <p:grpSpPr>
            <a:xfrm rot="-198132" flipH="1">
              <a:off x="1694086" y="208691"/>
              <a:ext cx="311323" cy="235581"/>
              <a:chOff x="4998107" y="3458089"/>
              <a:chExt cx="311335" cy="235591"/>
            </a:xfrm>
          </p:grpSpPr>
          <p:sp>
            <p:nvSpPr>
              <p:cNvPr id="139" name="Google Shape;139;p10"/>
              <p:cNvSpPr/>
              <p:nvPr/>
            </p:nvSpPr>
            <p:spPr>
              <a:xfrm>
                <a:off x="4998107" y="3548255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0"/>
              <p:cNvSpPr/>
              <p:nvPr/>
            </p:nvSpPr>
            <p:spPr>
              <a:xfrm>
                <a:off x="5207147" y="3458089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10"/>
            <p:cNvGrpSpPr/>
            <p:nvPr/>
          </p:nvGrpSpPr>
          <p:grpSpPr>
            <a:xfrm>
              <a:off x="352996" y="3106136"/>
              <a:ext cx="8669299" cy="1864218"/>
              <a:chOff x="352996" y="3106136"/>
              <a:chExt cx="8669299" cy="1864218"/>
            </a:xfrm>
          </p:grpSpPr>
          <p:sp>
            <p:nvSpPr>
              <p:cNvPr id="142" name="Google Shape;142;p10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0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0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0"/>
              <p:cNvSpPr/>
              <p:nvPr/>
            </p:nvSpPr>
            <p:spPr>
              <a:xfrm>
                <a:off x="3103020" y="48822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2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-133550" y="-135625"/>
            <a:ext cx="3998506" cy="4060026"/>
            <a:chOff x="0" y="0"/>
            <a:chExt cx="3731342" cy="3788751"/>
          </a:xfrm>
        </p:grpSpPr>
        <p:sp>
          <p:nvSpPr>
            <p:cNvPr id="162" name="Google Shape;162;p13"/>
            <p:cNvSpPr/>
            <p:nvPr/>
          </p:nvSpPr>
          <p:spPr>
            <a:xfrm>
              <a:off x="0" y="0"/>
              <a:ext cx="3731342" cy="3788751"/>
            </a:xfrm>
            <a:custGeom>
              <a:avLst/>
              <a:gdLst/>
              <a:ahLst/>
              <a:cxnLst/>
              <a:rect l="l" t="t" r="r" b="b"/>
              <a:pathLst>
                <a:path w="51216" h="52004" extrusionOk="0">
                  <a:moveTo>
                    <a:pt x="42002" y="0"/>
                  </a:moveTo>
                  <a:cubicBezTo>
                    <a:pt x="28884" y="13579"/>
                    <a:pt x="7572" y="35782"/>
                    <a:pt x="0" y="43457"/>
                  </a:cubicBezTo>
                  <a:lnTo>
                    <a:pt x="0" y="52004"/>
                  </a:lnTo>
                  <a:cubicBezTo>
                    <a:pt x="35234" y="37456"/>
                    <a:pt x="47362" y="10450"/>
                    <a:pt x="51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0" y="0"/>
              <a:ext cx="3578128" cy="3490702"/>
            </a:xfrm>
            <a:custGeom>
              <a:avLst/>
              <a:gdLst/>
              <a:ahLst/>
              <a:cxnLst/>
              <a:rect l="l" t="t" r="r" b="b"/>
              <a:pathLst>
                <a:path w="49113" h="47913" extrusionOk="0">
                  <a:moveTo>
                    <a:pt x="38775" y="0"/>
                  </a:moveTo>
                  <a:cubicBezTo>
                    <a:pt x="25538" y="13770"/>
                    <a:pt x="6747" y="33397"/>
                    <a:pt x="0" y="40295"/>
                  </a:cubicBezTo>
                  <a:lnTo>
                    <a:pt x="0" y="47912"/>
                  </a:lnTo>
                  <a:cubicBezTo>
                    <a:pt x="29169" y="35454"/>
                    <a:pt x="43191" y="12405"/>
                    <a:pt x="49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0" y="0"/>
              <a:ext cx="3371074" cy="3145879"/>
            </a:xfrm>
            <a:custGeom>
              <a:avLst/>
              <a:gdLst/>
              <a:ahLst/>
              <a:cxnLst/>
              <a:rect l="l" t="t" r="r" b="b"/>
              <a:pathLst>
                <a:path w="46271" h="43180" extrusionOk="0">
                  <a:moveTo>
                    <a:pt x="32021" y="0"/>
                  </a:moveTo>
                  <a:cubicBezTo>
                    <a:pt x="19947" y="12473"/>
                    <a:pt x="5969" y="26956"/>
                    <a:pt x="0" y="32990"/>
                  </a:cubicBezTo>
                  <a:lnTo>
                    <a:pt x="0" y="43180"/>
                  </a:lnTo>
                  <a:cubicBezTo>
                    <a:pt x="24040" y="34088"/>
                    <a:pt x="38681" y="13622"/>
                    <a:pt x="46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0" y="0"/>
              <a:ext cx="3115207" cy="2827065"/>
            </a:xfrm>
            <a:custGeom>
              <a:avLst/>
              <a:gdLst/>
              <a:ahLst/>
              <a:cxnLst/>
              <a:rect l="l" t="t" r="r" b="b"/>
              <a:pathLst>
                <a:path w="42759" h="38804" extrusionOk="0">
                  <a:moveTo>
                    <a:pt x="29219" y="0"/>
                  </a:moveTo>
                  <a:cubicBezTo>
                    <a:pt x="17743" y="11926"/>
                    <a:pt x="5299" y="24864"/>
                    <a:pt x="0" y="30252"/>
                  </a:cubicBezTo>
                  <a:lnTo>
                    <a:pt x="0" y="38804"/>
                  </a:lnTo>
                  <a:cubicBezTo>
                    <a:pt x="19952" y="30022"/>
                    <a:pt x="34143" y="12995"/>
                    <a:pt x="4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0" y="0"/>
              <a:ext cx="2799526" cy="2483263"/>
            </a:xfrm>
            <a:custGeom>
              <a:avLst/>
              <a:gdLst/>
              <a:ahLst/>
              <a:cxnLst/>
              <a:rect l="l" t="t" r="r" b="b"/>
              <a:pathLst>
                <a:path w="38426" h="34085" extrusionOk="0">
                  <a:moveTo>
                    <a:pt x="24306" y="0"/>
                  </a:moveTo>
                  <a:cubicBezTo>
                    <a:pt x="14441" y="10201"/>
                    <a:pt x="4686" y="20283"/>
                    <a:pt x="0" y="25011"/>
                  </a:cubicBezTo>
                  <a:lnTo>
                    <a:pt x="0" y="34085"/>
                  </a:lnTo>
                  <a:cubicBezTo>
                    <a:pt x="15327" y="28095"/>
                    <a:pt x="28884" y="13028"/>
                    <a:pt x="38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0" y="0"/>
              <a:ext cx="2511385" cy="2143758"/>
            </a:xfrm>
            <a:custGeom>
              <a:avLst/>
              <a:gdLst/>
              <a:ahLst/>
              <a:cxnLst/>
              <a:rect l="l" t="t" r="r" b="b"/>
              <a:pathLst>
                <a:path w="34471" h="29425" extrusionOk="0">
                  <a:moveTo>
                    <a:pt x="24544" y="0"/>
                  </a:moveTo>
                  <a:cubicBezTo>
                    <a:pt x="15766" y="9715"/>
                    <a:pt x="6656" y="18431"/>
                    <a:pt x="0" y="21316"/>
                  </a:cubicBezTo>
                  <a:lnTo>
                    <a:pt x="0" y="29424"/>
                  </a:lnTo>
                  <a:cubicBezTo>
                    <a:pt x="13244" y="23676"/>
                    <a:pt x="25260" y="11534"/>
                    <a:pt x="34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0" y="0"/>
              <a:ext cx="2133777" cy="1807023"/>
            </a:xfrm>
            <a:custGeom>
              <a:avLst/>
              <a:gdLst/>
              <a:ahLst/>
              <a:cxnLst/>
              <a:rect l="l" t="t" r="r" b="b"/>
              <a:pathLst>
                <a:path w="29288" h="24803" extrusionOk="0">
                  <a:moveTo>
                    <a:pt x="23463" y="0"/>
                  </a:moveTo>
                  <a:cubicBezTo>
                    <a:pt x="15442" y="8666"/>
                    <a:pt x="7032" y="16177"/>
                    <a:pt x="0" y="18892"/>
                  </a:cubicBezTo>
                  <a:lnTo>
                    <a:pt x="0" y="24803"/>
                  </a:lnTo>
                  <a:cubicBezTo>
                    <a:pt x="9293" y="21298"/>
                    <a:pt x="19977" y="10899"/>
                    <a:pt x="29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3"/>
          <p:cNvSpPr/>
          <p:nvPr/>
        </p:nvSpPr>
        <p:spPr>
          <a:xfrm flipH="1">
            <a:off x="1640057" y="3939875"/>
            <a:ext cx="7503943" cy="1203614"/>
          </a:xfrm>
          <a:custGeom>
            <a:avLst/>
            <a:gdLst/>
            <a:ahLst/>
            <a:cxnLst/>
            <a:rect l="l" t="t" r="r" b="b"/>
            <a:pathLst>
              <a:path w="65905" h="10571" extrusionOk="0">
                <a:moveTo>
                  <a:pt x="1" y="0"/>
                </a:moveTo>
                <a:lnTo>
                  <a:pt x="1" y="4146"/>
                </a:lnTo>
                <a:cubicBezTo>
                  <a:pt x="2686" y="5866"/>
                  <a:pt x="7481" y="7665"/>
                  <a:pt x="15797" y="7665"/>
                </a:cubicBezTo>
                <a:cubicBezTo>
                  <a:pt x="18221" y="7665"/>
                  <a:pt x="20944" y="7512"/>
                  <a:pt x="24001" y="7160"/>
                </a:cubicBezTo>
                <a:cubicBezTo>
                  <a:pt x="28751" y="6613"/>
                  <a:pt x="32961" y="6365"/>
                  <a:pt x="36664" y="6365"/>
                </a:cubicBezTo>
                <a:cubicBezTo>
                  <a:pt x="46303" y="6365"/>
                  <a:pt x="52504" y="8051"/>
                  <a:pt x="55852" y="10570"/>
                </a:cubicBezTo>
                <a:lnTo>
                  <a:pt x="65905" y="10570"/>
                </a:lnTo>
                <a:cubicBezTo>
                  <a:pt x="65607" y="10046"/>
                  <a:pt x="65256" y="9505"/>
                  <a:pt x="64842" y="8950"/>
                </a:cubicBezTo>
                <a:cubicBezTo>
                  <a:pt x="60771" y="3477"/>
                  <a:pt x="54210" y="103"/>
                  <a:pt x="44459" y="103"/>
                </a:cubicBezTo>
                <a:cubicBezTo>
                  <a:pt x="41537" y="103"/>
                  <a:pt x="38329" y="406"/>
                  <a:pt x="34815" y="1046"/>
                </a:cubicBezTo>
                <a:cubicBezTo>
                  <a:pt x="28180" y="2255"/>
                  <a:pt x="21479" y="3107"/>
                  <a:pt x="15448" y="3107"/>
                </a:cubicBezTo>
                <a:cubicBezTo>
                  <a:pt x="9367" y="3107"/>
                  <a:pt x="3967" y="2241"/>
                  <a:pt x="1" y="0"/>
                </a:cubicBezTo>
                <a:close/>
              </a:path>
            </a:pathLst>
          </a:custGeom>
          <a:solidFill>
            <a:srgbClr val="EB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13"/>
          <p:cNvGrpSpPr/>
          <p:nvPr/>
        </p:nvGrpSpPr>
        <p:grpSpPr>
          <a:xfrm>
            <a:off x="352996" y="305170"/>
            <a:ext cx="8669299" cy="4665183"/>
            <a:chOff x="352996" y="305170"/>
            <a:chExt cx="8669299" cy="4665183"/>
          </a:xfrm>
        </p:grpSpPr>
        <p:grpSp>
          <p:nvGrpSpPr>
            <p:cNvPr id="171" name="Google Shape;171;p13"/>
            <p:cNvGrpSpPr/>
            <p:nvPr/>
          </p:nvGrpSpPr>
          <p:grpSpPr>
            <a:xfrm rot="-198132" flipH="1">
              <a:off x="1493711" y="313941"/>
              <a:ext cx="311323" cy="235581"/>
              <a:chOff x="4399935" y="3806511"/>
              <a:chExt cx="311335" cy="235591"/>
            </a:xfrm>
          </p:grpSpPr>
          <p:sp>
            <p:nvSpPr>
              <p:cNvPr id="172" name="Google Shape;172;p13"/>
              <p:cNvSpPr/>
              <p:nvPr/>
            </p:nvSpPr>
            <p:spPr>
              <a:xfrm>
                <a:off x="4399935" y="3896677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4608974" y="3806511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352996" y="3106136"/>
              <a:ext cx="8669299" cy="1864218"/>
              <a:chOff x="352996" y="3106136"/>
              <a:chExt cx="8669299" cy="1864218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3103020" y="48822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3"/>
          <p:cNvSpPr/>
          <p:nvPr/>
        </p:nvSpPr>
        <p:spPr>
          <a:xfrm>
            <a:off x="-14800" y="-14375"/>
            <a:ext cx="9143100" cy="5143500"/>
          </a:xfrm>
          <a:prstGeom prst="rect">
            <a:avLst/>
          </a:prstGeom>
          <a:solidFill>
            <a:srgbClr val="F1EEE5">
              <a:alpha val="1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 flipH="1">
            <a:off x="3374575" y="933900"/>
            <a:ext cx="50544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2"/>
          </p:nvPr>
        </p:nvSpPr>
        <p:spPr>
          <a:xfrm flipH="1">
            <a:off x="3374552" y="1706825"/>
            <a:ext cx="5054400" cy="3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3"/>
          </p:nvPr>
        </p:nvSpPr>
        <p:spPr>
          <a:xfrm flipH="1">
            <a:off x="3374575" y="1982500"/>
            <a:ext cx="50544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4"/>
          </p:nvPr>
        </p:nvSpPr>
        <p:spPr>
          <a:xfrm flipH="1">
            <a:off x="2445426" y="2755425"/>
            <a:ext cx="5054400" cy="3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5"/>
          </p:nvPr>
        </p:nvSpPr>
        <p:spPr>
          <a:xfrm flipH="1">
            <a:off x="2445449" y="3031100"/>
            <a:ext cx="50544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6"/>
          </p:nvPr>
        </p:nvSpPr>
        <p:spPr>
          <a:xfrm flipH="1">
            <a:off x="2445426" y="3804025"/>
            <a:ext cx="5054400" cy="3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None/>
              <a:defRPr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7"/>
          </p:nvPr>
        </p:nvSpPr>
        <p:spPr>
          <a:xfrm flipH="1">
            <a:off x="2445449" y="4079700"/>
            <a:ext cx="50544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4573575" y="656379"/>
            <a:ext cx="3857100" cy="3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"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10800000" flipH="1">
            <a:off x="-7" y="5"/>
            <a:ext cx="6148607" cy="986195"/>
          </a:xfrm>
          <a:custGeom>
            <a:avLst/>
            <a:gdLst/>
            <a:ahLst/>
            <a:cxnLst/>
            <a:rect l="l" t="t" r="r" b="b"/>
            <a:pathLst>
              <a:path w="65905" h="10571" extrusionOk="0">
                <a:moveTo>
                  <a:pt x="1" y="0"/>
                </a:moveTo>
                <a:lnTo>
                  <a:pt x="1" y="4146"/>
                </a:lnTo>
                <a:cubicBezTo>
                  <a:pt x="2686" y="5866"/>
                  <a:pt x="7481" y="7665"/>
                  <a:pt x="15797" y="7665"/>
                </a:cubicBezTo>
                <a:cubicBezTo>
                  <a:pt x="18221" y="7665"/>
                  <a:pt x="20944" y="7512"/>
                  <a:pt x="24001" y="7160"/>
                </a:cubicBezTo>
                <a:cubicBezTo>
                  <a:pt x="28751" y="6613"/>
                  <a:pt x="32961" y="6365"/>
                  <a:pt x="36664" y="6365"/>
                </a:cubicBezTo>
                <a:cubicBezTo>
                  <a:pt x="46303" y="6365"/>
                  <a:pt x="52504" y="8051"/>
                  <a:pt x="55852" y="10570"/>
                </a:cubicBezTo>
                <a:lnTo>
                  <a:pt x="65905" y="10570"/>
                </a:lnTo>
                <a:cubicBezTo>
                  <a:pt x="65607" y="10046"/>
                  <a:pt x="65256" y="9505"/>
                  <a:pt x="64842" y="8950"/>
                </a:cubicBezTo>
                <a:cubicBezTo>
                  <a:pt x="60771" y="3477"/>
                  <a:pt x="54210" y="103"/>
                  <a:pt x="44459" y="103"/>
                </a:cubicBezTo>
                <a:cubicBezTo>
                  <a:pt x="41537" y="103"/>
                  <a:pt x="38329" y="406"/>
                  <a:pt x="34815" y="1046"/>
                </a:cubicBezTo>
                <a:cubicBezTo>
                  <a:pt x="28180" y="2255"/>
                  <a:pt x="21479" y="3107"/>
                  <a:pt x="15448" y="3107"/>
                </a:cubicBezTo>
                <a:cubicBezTo>
                  <a:pt x="9367" y="3107"/>
                  <a:pt x="3967" y="2241"/>
                  <a:pt x="1" y="0"/>
                </a:cubicBezTo>
                <a:close/>
              </a:path>
            </a:pathLst>
          </a:custGeom>
          <a:solidFill>
            <a:srgbClr val="EB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719650" y="4450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1" name="Google Shape;191;p14"/>
          <p:cNvGrpSpPr/>
          <p:nvPr/>
        </p:nvGrpSpPr>
        <p:grpSpPr>
          <a:xfrm>
            <a:off x="352996" y="199920"/>
            <a:ext cx="8669299" cy="4770433"/>
            <a:chOff x="352996" y="199920"/>
            <a:chExt cx="8669299" cy="4770433"/>
          </a:xfrm>
        </p:grpSpPr>
        <p:grpSp>
          <p:nvGrpSpPr>
            <p:cNvPr id="192" name="Google Shape;192;p14"/>
            <p:cNvGrpSpPr/>
            <p:nvPr/>
          </p:nvGrpSpPr>
          <p:grpSpPr>
            <a:xfrm rot="-198132" flipH="1">
              <a:off x="1694086" y="208691"/>
              <a:ext cx="311323" cy="235581"/>
              <a:chOff x="4998107" y="3458089"/>
              <a:chExt cx="311335" cy="235591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4998107" y="3548255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4"/>
              <p:cNvSpPr/>
              <p:nvPr/>
            </p:nvSpPr>
            <p:spPr>
              <a:xfrm>
                <a:off x="5207147" y="3458089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4"/>
            <p:cNvGrpSpPr/>
            <p:nvPr/>
          </p:nvGrpSpPr>
          <p:grpSpPr>
            <a:xfrm>
              <a:off x="352996" y="3106136"/>
              <a:ext cx="8669299" cy="1864218"/>
              <a:chOff x="352996" y="3106136"/>
              <a:chExt cx="8669299" cy="1864218"/>
            </a:xfrm>
          </p:grpSpPr>
          <p:sp>
            <p:nvSpPr>
              <p:cNvPr id="196" name="Google Shape;196;p14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4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3103020" y="48822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14"/>
          <p:cNvSpPr txBox="1">
            <a:spLocks noGrp="1"/>
          </p:cNvSpPr>
          <p:nvPr>
            <p:ph type="title" idx="2"/>
          </p:nvPr>
        </p:nvSpPr>
        <p:spPr>
          <a:xfrm>
            <a:off x="822425" y="1810850"/>
            <a:ext cx="200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719925" y="2204400"/>
            <a:ext cx="22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title" idx="3"/>
          </p:nvPr>
        </p:nvSpPr>
        <p:spPr>
          <a:xfrm>
            <a:off x="6319346" y="1810850"/>
            <a:ext cx="200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4"/>
          </p:nvPr>
        </p:nvSpPr>
        <p:spPr>
          <a:xfrm>
            <a:off x="6217075" y="2204400"/>
            <a:ext cx="22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title" idx="5"/>
          </p:nvPr>
        </p:nvSpPr>
        <p:spPr>
          <a:xfrm>
            <a:off x="3570500" y="3517287"/>
            <a:ext cx="200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6"/>
          </p:nvPr>
        </p:nvSpPr>
        <p:spPr>
          <a:xfrm>
            <a:off x="3468200" y="3855531"/>
            <a:ext cx="22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7"/>
          </p:nvPr>
        </p:nvSpPr>
        <p:spPr>
          <a:xfrm>
            <a:off x="3570500" y="1810850"/>
            <a:ext cx="200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8"/>
          </p:nvPr>
        </p:nvSpPr>
        <p:spPr>
          <a:xfrm>
            <a:off x="3468200" y="2204400"/>
            <a:ext cx="22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9"/>
          </p:nvPr>
        </p:nvSpPr>
        <p:spPr>
          <a:xfrm>
            <a:off x="822062" y="3517287"/>
            <a:ext cx="200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13"/>
          </p:nvPr>
        </p:nvSpPr>
        <p:spPr>
          <a:xfrm>
            <a:off x="719925" y="3855531"/>
            <a:ext cx="22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 idx="14"/>
          </p:nvPr>
        </p:nvSpPr>
        <p:spPr>
          <a:xfrm>
            <a:off x="6319346" y="3517312"/>
            <a:ext cx="200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5"/>
          </p:nvPr>
        </p:nvSpPr>
        <p:spPr>
          <a:xfrm>
            <a:off x="6217075" y="3855531"/>
            <a:ext cx="22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"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2"/>
          <p:cNvGrpSpPr/>
          <p:nvPr/>
        </p:nvGrpSpPr>
        <p:grpSpPr>
          <a:xfrm>
            <a:off x="352996" y="199920"/>
            <a:ext cx="8669299" cy="4770433"/>
            <a:chOff x="352996" y="199920"/>
            <a:chExt cx="8669299" cy="4770433"/>
          </a:xfrm>
        </p:grpSpPr>
        <p:grpSp>
          <p:nvGrpSpPr>
            <p:cNvPr id="326" name="Google Shape;326;p22"/>
            <p:cNvGrpSpPr/>
            <p:nvPr/>
          </p:nvGrpSpPr>
          <p:grpSpPr>
            <a:xfrm rot="-198132" flipH="1">
              <a:off x="1694086" y="208691"/>
              <a:ext cx="311323" cy="235581"/>
              <a:chOff x="4998107" y="3458089"/>
              <a:chExt cx="311335" cy="235591"/>
            </a:xfrm>
          </p:grpSpPr>
          <p:sp>
            <p:nvSpPr>
              <p:cNvPr id="327" name="Google Shape;327;p22"/>
              <p:cNvSpPr/>
              <p:nvPr/>
            </p:nvSpPr>
            <p:spPr>
              <a:xfrm>
                <a:off x="4998107" y="3548255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5207147" y="3458089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22"/>
            <p:cNvGrpSpPr/>
            <p:nvPr/>
          </p:nvGrpSpPr>
          <p:grpSpPr>
            <a:xfrm>
              <a:off x="352996" y="3106136"/>
              <a:ext cx="8669299" cy="1864218"/>
              <a:chOff x="352996" y="3106136"/>
              <a:chExt cx="8669299" cy="1864218"/>
            </a:xfrm>
          </p:grpSpPr>
          <p:sp>
            <p:nvSpPr>
              <p:cNvPr id="330" name="Google Shape;330;p22"/>
              <p:cNvSpPr/>
              <p:nvPr/>
            </p:nvSpPr>
            <p:spPr>
              <a:xfrm>
                <a:off x="352996" y="3151756"/>
                <a:ext cx="155803" cy="14434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71" extrusionOk="0">
                    <a:moveTo>
                      <a:pt x="922" y="150"/>
                    </a:moveTo>
                    <a:cubicBezTo>
                      <a:pt x="939" y="150"/>
                      <a:pt x="958" y="165"/>
                      <a:pt x="975" y="205"/>
                    </a:cubicBezTo>
                    <a:cubicBezTo>
                      <a:pt x="1066" y="395"/>
                      <a:pt x="989" y="695"/>
                      <a:pt x="949" y="913"/>
                    </a:cubicBezTo>
                    <a:cubicBezTo>
                      <a:pt x="925" y="915"/>
                      <a:pt x="901" y="915"/>
                      <a:pt x="876" y="915"/>
                    </a:cubicBezTo>
                    <a:cubicBezTo>
                      <a:pt x="717" y="915"/>
                      <a:pt x="559" y="878"/>
                      <a:pt x="411" y="823"/>
                    </a:cubicBezTo>
                    <a:cubicBezTo>
                      <a:pt x="341" y="796"/>
                      <a:pt x="234" y="756"/>
                      <a:pt x="201" y="683"/>
                    </a:cubicBezTo>
                    <a:cubicBezTo>
                      <a:pt x="184" y="649"/>
                      <a:pt x="381" y="632"/>
                      <a:pt x="388" y="632"/>
                    </a:cubicBezTo>
                    <a:cubicBezTo>
                      <a:pt x="485" y="635"/>
                      <a:pt x="575" y="679"/>
                      <a:pt x="652" y="732"/>
                    </a:cubicBezTo>
                    <a:cubicBezTo>
                      <a:pt x="658" y="736"/>
                      <a:pt x="668" y="740"/>
                      <a:pt x="675" y="743"/>
                    </a:cubicBezTo>
                    <a:lnTo>
                      <a:pt x="685" y="743"/>
                    </a:lnTo>
                    <a:cubicBezTo>
                      <a:pt x="693" y="745"/>
                      <a:pt x="700" y="746"/>
                      <a:pt x="708" y="746"/>
                    </a:cubicBezTo>
                    <a:cubicBezTo>
                      <a:pt x="737" y="746"/>
                      <a:pt x="765" y="730"/>
                      <a:pt x="775" y="692"/>
                    </a:cubicBezTo>
                    <a:cubicBezTo>
                      <a:pt x="778" y="683"/>
                      <a:pt x="782" y="669"/>
                      <a:pt x="782" y="659"/>
                    </a:cubicBezTo>
                    <a:cubicBezTo>
                      <a:pt x="795" y="549"/>
                      <a:pt x="805" y="439"/>
                      <a:pt x="822" y="328"/>
                    </a:cubicBezTo>
                    <a:cubicBezTo>
                      <a:pt x="829" y="279"/>
                      <a:pt x="872" y="150"/>
                      <a:pt x="922" y="150"/>
                    </a:cubicBezTo>
                    <a:close/>
                    <a:moveTo>
                      <a:pt x="898" y="0"/>
                    </a:moveTo>
                    <a:cubicBezTo>
                      <a:pt x="691" y="0"/>
                      <a:pt x="661" y="327"/>
                      <a:pt x="638" y="549"/>
                    </a:cubicBezTo>
                    <a:cubicBezTo>
                      <a:pt x="548" y="507"/>
                      <a:pt x="456" y="481"/>
                      <a:pt x="361" y="481"/>
                    </a:cubicBezTo>
                    <a:cubicBezTo>
                      <a:pt x="303" y="481"/>
                      <a:pt x="244" y="490"/>
                      <a:pt x="184" y="512"/>
                    </a:cubicBezTo>
                    <a:cubicBezTo>
                      <a:pt x="77" y="549"/>
                      <a:pt x="0" y="669"/>
                      <a:pt x="73" y="776"/>
                    </a:cubicBezTo>
                    <a:cubicBezTo>
                      <a:pt x="222" y="988"/>
                      <a:pt x="578" y="1071"/>
                      <a:pt x="858" y="1071"/>
                    </a:cubicBezTo>
                    <a:cubicBezTo>
                      <a:pt x="917" y="1071"/>
                      <a:pt x="973" y="1067"/>
                      <a:pt x="1023" y="1060"/>
                    </a:cubicBezTo>
                    <a:cubicBezTo>
                      <a:pt x="1036" y="1056"/>
                      <a:pt x="1046" y="1053"/>
                      <a:pt x="1052" y="1047"/>
                    </a:cubicBezTo>
                    <a:cubicBezTo>
                      <a:pt x="1072" y="1036"/>
                      <a:pt x="1086" y="1020"/>
                      <a:pt x="1089" y="993"/>
                    </a:cubicBezTo>
                    <a:cubicBezTo>
                      <a:pt x="1123" y="800"/>
                      <a:pt x="1149" y="602"/>
                      <a:pt x="1156" y="402"/>
                    </a:cubicBezTo>
                    <a:cubicBezTo>
                      <a:pt x="1156" y="288"/>
                      <a:pt x="1149" y="91"/>
                      <a:pt x="1026" y="34"/>
                    </a:cubicBezTo>
                    <a:cubicBezTo>
                      <a:pt x="977" y="11"/>
                      <a:pt x="935" y="0"/>
                      <a:pt x="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8710960" y="3196302"/>
                <a:ext cx="172111" cy="1454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79" extrusionOk="0">
                    <a:moveTo>
                      <a:pt x="273" y="149"/>
                    </a:moveTo>
                    <a:cubicBezTo>
                      <a:pt x="307" y="149"/>
                      <a:pt x="406" y="277"/>
                      <a:pt x="409" y="284"/>
                    </a:cubicBezTo>
                    <a:cubicBezTo>
                      <a:pt x="458" y="367"/>
                      <a:pt x="472" y="468"/>
                      <a:pt x="469" y="561"/>
                    </a:cubicBezTo>
                    <a:cubicBezTo>
                      <a:pt x="469" y="568"/>
                      <a:pt x="472" y="577"/>
                      <a:pt x="475" y="585"/>
                    </a:cubicBezTo>
                    <a:lnTo>
                      <a:pt x="475" y="591"/>
                    </a:lnTo>
                    <a:lnTo>
                      <a:pt x="475" y="594"/>
                    </a:lnTo>
                    <a:cubicBezTo>
                      <a:pt x="486" y="621"/>
                      <a:pt x="512" y="646"/>
                      <a:pt x="545" y="646"/>
                    </a:cubicBezTo>
                    <a:cubicBezTo>
                      <a:pt x="552" y="646"/>
                      <a:pt x="561" y="645"/>
                      <a:pt x="569" y="642"/>
                    </a:cubicBezTo>
                    <a:cubicBezTo>
                      <a:pt x="582" y="642"/>
                      <a:pt x="592" y="634"/>
                      <a:pt x="602" y="628"/>
                    </a:cubicBezTo>
                    <a:cubicBezTo>
                      <a:pt x="702" y="581"/>
                      <a:pt x="799" y="531"/>
                      <a:pt x="899" y="484"/>
                    </a:cubicBezTo>
                    <a:cubicBezTo>
                      <a:pt x="930" y="471"/>
                      <a:pt x="996" y="452"/>
                      <a:pt x="1046" y="452"/>
                    </a:cubicBezTo>
                    <a:cubicBezTo>
                      <a:pt x="1099" y="452"/>
                      <a:pt x="1133" y="474"/>
                      <a:pt x="1087" y="548"/>
                    </a:cubicBezTo>
                    <a:cubicBezTo>
                      <a:pt x="976" y="725"/>
                      <a:pt x="682" y="825"/>
                      <a:pt x="478" y="909"/>
                    </a:cubicBezTo>
                    <a:cubicBezTo>
                      <a:pt x="368" y="762"/>
                      <a:pt x="301" y="585"/>
                      <a:pt x="261" y="407"/>
                    </a:cubicBezTo>
                    <a:cubicBezTo>
                      <a:pt x="248" y="334"/>
                      <a:pt x="221" y="224"/>
                      <a:pt x="265" y="153"/>
                    </a:cubicBezTo>
                    <a:cubicBezTo>
                      <a:pt x="267" y="150"/>
                      <a:pt x="270" y="149"/>
                      <a:pt x="273" y="149"/>
                    </a:cubicBezTo>
                    <a:close/>
                    <a:moveTo>
                      <a:pt x="266" y="1"/>
                    </a:moveTo>
                    <a:cubicBezTo>
                      <a:pt x="204" y="1"/>
                      <a:pt x="146" y="32"/>
                      <a:pt x="117" y="100"/>
                    </a:cubicBezTo>
                    <a:cubicBezTo>
                      <a:pt x="0" y="391"/>
                      <a:pt x="208" y="832"/>
                      <a:pt x="395" y="1049"/>
                    </a:cubicBezTo>
                    <a:cubicBezTo>
                      <a:pt x="405" y="1059"/>
                      <a:pt x="412" y="1066"/>
                      <a:pt x="421" y="1069"/>
                    </a:cubicBezTo>
                    <a:cubicBezTo>
                      <a:pt x="433" y="1075"/>
                      <a:pt x="445" y="1078"/>
                      <a:pt x="457" y="1078"/>
                    </a:cubicBezTo>
                    <a:cubicBezTo>
                      <a:pt x="466" y="1078"/>
                      <a:pt x="476" y="1076"/>
                      <a:pt x="485" y="1072"/>
                    </a:cubicBezTo>
                    <a:cubicBezTo>
                      <a:pt x="669" y="992"/>
                      <a:pt x="850" y="909"/>
                      <a:pt x="1019" y="805"/>
                    </a:cubicBezTo>
                    <a:cubicBezTo>
                      <a:pt x="1117" y="745"/>
                      <a:pt x="1277" y="631"/>
                      <a:pt x="1257" y="494"/>
                    </a:cubicBezTo>
                    <a:cubicBezTo>
                      <a:pt x="1237" y="341"/>
                      <a:pt x="1158" y="289"/>
                      <a:pt x="1057" y="289"/>
                    </a:cubicBezTo>
                    <a:cubicBezTo>
                      <a:pt x="922" y="289"/>
                      <a:pt x="747" y="381"/>
                      <a:pt x="615" y="448"/>
                    </a:cubicBezTo>
                    <a:cubicBezTo>
                      <a:pt x="595" y="294"/>
                      <a:pt x="532" y="150"/>
                      <a:pt x="401" y="50"/>
                    </a:cubicBezTo>
                    <a:cubicBezTo>
                      <a:pt x="361" y="18"/>
                      <a:pt x="313" y="1"/>
                      <a:pt x="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8919999" y="3106136"/>
                <a:ext cx="102296" cy="90436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71" extrusionOk="0">
                    <a:moveTo>
                      <a:pt x="177" y="1"/>
                    </a:moveTo>
                    <a:cubicBezTo>
                      <a:pt x="144" y="1"/>
                      <a:pt x="113" y="16"/>
                      <a:pt x="93" y="51"/>
                    </a:cubicBezTo>
                    <a:cubicBezTo>
                      <a:pt x="0" y="218"/>
                      <a:pt x="93" y="502"/>
                      <a:pt x="190" y="649"/>
                    </a:cubicBezTo>
                    <a:cubicBezTo>
                      <a:pt x="197" y="656"/>
                      <a:pt x="201" y="659"/>
                      <a:pt x="207" y="662"/>
                    </a:cubicBezTo>
                    <a:cubicBezTo>
                      <a:pt x="215" y="667"/>
                      <a:pt x="224" y="670"/>
                      <a:pt x="233" y="670"/>
                    </a:cubicBezTo>
                    <a:cubicBezTo>
                      <a:pt x="237" y="670"/>
                      <a:pt x="240" y="670"/>
                      <a:pt x="244" y="669"/>
                    </a:cubicBezTo>
                    <a:cubicBezTo>
                      <a:pt x="361" y="632"/>
                      <a:pt x="478" y="595"/>
                      <a:pt x="588" y="545"/>
                    </a:cubicBezTo>
                    <a:cubicBezTo>
                      <a:pt x="651" y="515"/>
                      <a:pt x="759" y="458"/>
                      <a:pt x="759" y="375"/>
                    </a:cubicBezTo>
                    <a:cubicBezTo>
                      <a:pt x="757" y="267"/>
                      <a:pt x="700" y="234"/>
                      <a:pt x="625" y="234"/>
                    </a:cubicBezTo>
                    <a:cubicBezTo>
                      <a:pt x="546" y="234"/>
                      <a:pt x="448" y="270"/>
                      <a:pt x="371" y="298"/>
                    </a:cubicBezTo>
                    <a:cubicBezTo>
                      <a:pt x="371" y="204"/>
                      <a:pt x="341" y="111"/>
                      <a:pt x="270" y="41"/>
                    </a:cubicBezTo>
                    <a:cubicBezTo>
                      <a:pt x="244" y="16"/>
                      <a:pt x="210" y="1"/>
                      <a:pt x="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3103020" y="4882209"/>
                <a:ext cx="98792" cy="8814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54" extrusionOk="0">
                    <a:moveTo>
                      <a:pt x="576" y="0"/>
                    </a:moveTo>
                    <a:cubicBezTo>
                      <a:pt x="456" y="0"/>
                      <a:pt x="420" y="192"/>
                      <a:pt x="395" y="322"/>
                    </a:cubicBezTo>
                    <a:cubicBezTo>
                      <a:pt x="336" y="285"/>
                      <a:pt x="270" y="263"/>
                      <a:pt x="199" y="263"/>
                    </a:cubicBezTo>
                    <a:cubicBezTo>
                      <a:pt x="174" y="263"/>
                      <a:pt x="148" y="266"/>
                      <a:pt x="121" y="272"/>
                    </a:cubicBezTo>
                    <a:cubicBezTo>
                      <a:pt x="54" y="289"/>
                      <a:pt x="1" y="358"/>
                      <a:pt x="41" y="426"/>
                    </a:cubicBezTo>
                    <a:cubicBezTo>
                      <a:pt x="128" y="582"/>
                      <a:pt x="389" y="654"/>
                      <a:pt x="567" y="654"/>
                    </a:cubicBezTo>
                    <a:cubicBezTo>
                      <a:pt x="579" y="654"/>
                      <a:pt x="591" y="653"/>
                      <a:pt x="602" y="653"/>
                    </a:cubicBezTo>
                    <a:cubicBezTo>
                      <a:pt x="609" y="653"/>
                      <a:pt x="615" y="653"/>
                      <a:pt x="622" y="649"/>
                    </a:cubicBezTo>
                    <a:cubicBezTo>
                      <a:pt x="632" y="643"/>
                      <a:pt x="642" y="636"/>
                      <a:pt x="646" y="619"/>
                    </a:cubicBezTo>
                    <a:cubicBezTo>
                      <a:pt x="678" y="499"/>
                      <a:pt x="706" y="382"/>
                      <a:pt x="719" y="262"/>
                    </a:cubicBezTo>
                    <a:cubicBezTo>
                      <a:pt x="729" y="191"/>
                      <a:pt x="732" y="71"/>
                      <a:pt x="662" y="28"/>
                    </a:cubicBezTo>
                    <a:cubicBezTo>
                      <a:pt x="629" y="9"/>
                      <a:pt x="601" y="0"/>
                      <a:pt x="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"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ndrina Solid"/>
              <a:buNone/>
              <a:defRPr sz="2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●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○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■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●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○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■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●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"/>
              <a:buChar char="○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Barlow"/>
              <a:buChar char="■"/>
              <a:def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6"/>
          <p:cNvGrpSpPr/>
          <p:nvPr/>
        </p:nvGrpSpPr>
        <p:grpSpPr>
          <a:xfrm>
            <a:off x="2200225" y="803600"/>
            <a:ext cx="5115175" cy="3366900"/>
            <a:chOff x="2200225" y="803600"/>
            <a:chExt cx="5115175" cy="3366900"/>
          </a:xfrm>
        </p:grpSpPr>
        <p:sp>
          <p:nvSpPr>
            <p:cNvPr id="344" name="Google Shape;344;p26"/>
            <p:cNvSpPr/>
            <p:nvPr/>
          </p:nvSpPr>
          <p:spPr>
            <a:xfrm rot="5400000">
              <a:off x="2888575" y="115250"/>
              <a:ext cx="3366900" cy="4743600"/>
            </a:xfrm>
            <a:prstGeom prst="wedgeRectCallout">
              <a:avLst>
                <a:gd name="adj1" fmla="val 985"/>
                <a:gd name="adj2" fmla="val 5752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6824900" y="1572550"/>
              <a:ext cx="490500" cy="2532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26"/>
          <p:cNvSpPr txBox="1">
            <a:spLocks noGrp="1"/>
          </p:cNvSpPr>
          <p:nvPr>
            <p:ph type="ctrTitle"/>
          </p:nvPr>
        </p:nvSpPr>
        <p:spPr>
          <a:xfrm rot="249" flipH="1">
            <a:off x="2471787" y="1393686"/>
            <a:ext cx="41475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dirty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</a:t>
            </a:r>
            <a:r>
              <a:rPr lang="en" sz="6000" b="0" dirty="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</a:t>
            </a:r>
            <a:r>
              <a:rPr lang="en" sz="6000" b="0" dirty="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</a:t>
            </a:r>
            <a:r>
              <a:rPr lang="en" sz="6000" b="0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</a:t>
            </a:r>
            <a:r>
              <a:rPr lang="en" sz="6000" b="0" dirty="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</a:t>
            </a:r>
            <a:r>
              <a:rPr lang="en" sz="6000" b="0" dirty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6000" b="0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</a:t>
            </a:r>
            <a:r>
              <a:rPr lang="en" sz="6000" b="0" dirty="0">
                <a:solidFill>
                  <a:schemeClr val="tx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  <a:r>
              <a:rPr lang="en" sz="6000" b="0" dirty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</a:t>
            </a:r>
            <a:r>
              <a:rPr lang="en" sz="6000" b="0" dirty="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</a:t>
            </a:r>
            <a:r>
              <a:rPr lang="en" sz="6000" b="0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</a:t>
            </a:r>
            <a:r>
              <a:rPr lang="en" sz="6000" b="0" dirty="0">
                <a:solidFill>
                  <a:schemeClr val="tx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</a:t>
            </a:r>
            <a:br>
              <a:rPr lang="en" sz="2000" b="0" dirty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</a:br>
            <a:r>
              <a:rPr lang="en" sz="3600" b="0" dirty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RMS</a:t>
            </a:r>
            <a:br>
              <a:rPr lang="en" sz="2000" b="0" dirty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</a:br>
            <a:endParaRPr sz="4600" b="0"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7" name="Google Shape;347;p26"/>
          <p:cNvSpPr txBox="1">
            <a:spLocks noGrp="1"/>
          </p:cNvSpPr>
          <p:nvPr>
            <p:ph type="subTitle" idx="1"/>
          </p:nvPr>
        </p:nvSpPr>
        <p:spPr>
          <a:xfrm flipH="1">
            <a:off x="2803850" y="2820765"/>
            <a:ext cx="3536400" cy="107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Londrina Solid" panose="020B0604020202020204" charset="0"/>
              </a:rPr>
              <a:t>GSA</a:t>
            </a:r>
            <a:endParaRPr sz="7200" dirty="0">
              <a:solidFill>
                <a:schemeClr val="accent1">
                  <a:lumMod val="50000"/>
                </a:schemeClr>
              </a:solidFill>
              <a:latin typeface="Londrina Solid" panose="020B0604020202020204" charset="0"/>
              <a:sym typeface="Abel"/>
            </a:endParaRPr>
          </a:p>
        </p:txBody>
      </p:sp>
      <p:sp>
        <p:nvSpPr>
          <p:cNvPr id="348" name="Google Shape;348;p26"/>
          <p:cNvSpPr/>
          <p:nvPr/>
        </p:nvSpPr>
        <p:spPr>
          <a:xfrm flipH="1">
            <a:off x="731534" y="4686450"/>
            <a:ext cx="1440328" cy="167650"/>
          </a:xfrm>
          <a:custGeom>
            <a:avLst/>
            <a:gdLst/>
            <a:ahLst/>
            <a:cxnLst/>
            <a:rect l="l" t="t" r="r" b="b"/>
            <a:pathLst>
              <a:path w="7157" h="1320" extrusionOk="0">
                <a:moveTo>
                  <a:pt x="3578" y="0"/>
                </a:moveTo>
                <a:cubicBezTo>
                  <a:pt x="5552" y="0"/>
                  <a:pt x="7156" y="294"/>
                  <a:pt x="7156" y="658"/>
                </a:cubicBezTo>
                <a:cubicBezTo>
                  <a:pt x="7156" y="1022"/>
                  <a:pt x="5552" y="1320"/>
                  <a:pt x="3578" y="1320"/>
                </a:cubicBezTo>
                <a:cubicBezTo>
                  <a:pt x="1604" y="1320"/>
                  <a:pt x="0" y="1022"/>
                  <a:pt x="0" y="658"/>
                </a:cubicBezTo>
                <a:cubicBezTo>
                  <a:pt x="0" y="294"/>
                  <a:pt x="1604" y="0"/>
                  <a:pt x="3578" y="0"/>
                </a:cubicBezTo>
                <a:close/>
              </a:path>
            </a:pathLst>
          </a:custGeom>
          <a:solidFill>
            <a:srgbClr val="3C2555">
              <a:alpha val="32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6"/>
          <p:cNvGrpSpPr/>
          <p:nvPr/>
        </p:nvGrpSpPr>
        <p:grpSpPr>
          <a:xfrm flipH="1">
            <a:off x="7245128" y="850867"/>
            <a:ext cx="1481641" cy="4003233"/>
            <a:chOff x="419092" y="850867"/>
            <a:chExt cx="1481641" cy="4003233"/>
          </a:xfrm>
        </p:grpSpPr>
        <p:grpSp>
          <p:nvGrpSpPr>
            <p:cNvPr id="350" name="Google Shape;350;p26"/>
            <p:cNvGrpSpPr/>
            <p:nvPr/>
          </p:nvGrpSpPr>
          <p:grpSpPr>
            <a:xfrm>
              <a:off x="419092" y="850867"/>
              <a:ext cx="1481635" cy="3571720"/>
              <a:chOff x="1347092" y="954917"/>
              <a:chExt cx="1481635" cy="3571720"/>
            </a:xfrm>
          </p:grpSpPr>
          <p:sp>
            <p:nvSpPr>
              <p:cNvPr id="351" name="Google Shape;351;p26"/>
              <p:cNvSpPr/>
              <p:nvPr/>
            </p:nvSpPr>
            <p:spPr>
              <a:xfrm flipH="1">
                <a:off x="1685312" y="1391547"/>
                <a:ext cx="726621" cy="1163270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10734" extrusionOk="0">
                    <a:moveTo>
                      <a:pt x="5525" y="2402"/>
                    </a:moveTo>
                    <a:cubicBezTo>
                      <a:pt x="5032" y="1560"/>
                      <a:pt x="3942" y="0"/>
                      <a:pt x="2241" y="2429"/>
                    </a:cubicBezTo>
                    <a:cubicBezTo>
                      <a:pt x="1948" y="2850"/>
                      <a:pt x="898" y="4210"/>
                      <a:pt x="562" y="4424"/>
                    </a:cubicBezTo>
                    <a:cubicBezTo>
                      <a:pt x="294" y="4594"/>
                      <a:pt x="197" y="4961"/>
                      <a:pt x="124" y="5241"/>
                    </a:cubicBezTo>
                    <a:cubicBezTo>
                      <a:pt x="56" y="5502"/>
                      <a:pt x="147" y="5816"/>
                      <a:pt x="361" y="5977"/>
                    </a:cubicBezTo>
                    <a:cubicBezTo>
                      <a:pt x="481" y="6067"/>
                      <a:pt x="655" y="6010"/>
                      <a:pt x="788" y="6023"/>
                    </a:cubicBezTo>
                    <a:cubicBezTo>
                      <a:pt x="795" y="6023"/>
                      <a:pt x="946" y="6040"/>
                      <a:pt x="946" y="6040"/>
                    </a:cubicBezTo>
                    <a:cubicBezTo>
                      <a:pt x="942" y="6074"/>
                      <a:pt x="598" y="6341"/>
                      <a:pt x="558" y="6404"/>
                    </a:cubicBezTo>
                    <a:cubicBezTo>
                      <a:pt x="270" y="6852"/>
                      <a:pt x="0" y="7547"/>
                      <a:pt x="170" y="8081"/>
                    </a:cubicBezTo>
                    <a:cubicBezTo>
                      <a:pt x="267" y="8385"/>
                      <a:pt x="558" y="8643"/>
                      <a:pt x="895" y="8579"/>
                    </a:cubicBezTo>
                    <a:cubicBezTo>
                      <a:pt x="982" y="8566"/>
                      <a:pt x="1075" y="8546"/>
                      <a:pt x="1163" y="8522"/>
                    </a:cubicBezTo>
                    <a:cubicBezTo>
                      <a:pt x="1213" y="8509"/>
                      <a:pt x="1279" y="8425"/>
                      <a:pt x="1313" y="8469"/>
                    </a:cubicBezTo>
                    <a:cubicBezTo>
                      <a:pt x="1323" y="8479"/>
                      <a:pt x="1246" y="8606"/>
                      <a:pt x="1239" y="8619"/>
                    </a:cubicBezTo>
                    <a:cubicBezTo>
                      <a:pt x="1146" y="8760"/>
                      <a:pt x="1089" y="8940"/>
                      <a:pt x="1055" y="9104"/>
                    </a:cubicBezTo>
                    <a:cubicBezTo>
                      <a:pt x="955" y="9575"/>
                      <a:pt x="1213" y="10096"/>
                      <a:pt x="1640" y="10326"/>
                    </a:cubicBezTo>
                    <a:cubicBezTo>
                      <a:pt x="2118" y="10581"/>
                      <a:pt x="2859" y="10734"/>
                      <a:pt x="3180" y="10136"/>
                    </a:cubicBezTo>
                    <a:cubicBezTo>
                      <a:pt x="3264" y="9979"/>
                      <a:pt x="3291" y="9776"/>
                      <a:pt x="3328" y="9602"/>
                    </a:cubicBezTo>
                    <a:cubicBezTo>
                      <a:pt x="3344" y="9518"/>
                      <a:pt x="3284" y="9338"/>
                      <a:pt x="3371" y="9344"/>
                    </a:cubicBezTo>
                    <a:cubicBezTo>
                      <a:pt x="3408" y="9351"/>
                      <a:pt x="3568" y="9702"/>
                      <a:pt x="3628" y="9752"/>
                    </a:cubicBezTo>
                    <a:cubicBezTo>
                      <a:pt x="4082" y="10132"/>
                      <a:pt x="4577" y="10193"/>
                      <a:pt x="5101" y="9885"/>
                    </a:cubicBezTo>
                    <a:cubicBezTo>
                      <a:pt x="5432" y="9688"/>
                      <a:pt x="5616" y="9144"/>
                      <a:pt x="5499" y="8786"/>
                    </a:cubicBezTo>
                    <a:cubicBezTo>
                      <a:pt x="5425" y="8569"/>
                      <a:pt x="5115" y="8195"/>
                      <a:pt x="5141" y="7952"/>
                    </a:cubicBezTo>
                    <a:cubicBezTo>
                      <a:pt x="5152" y="7884"/>
                      <a:pt x="5255" y="8032"/>
                      <a:pt x="5319" y="8058"/>
                    </a:cubicBezTo>
                    <a:cubicBezTo>
                      <a:pt x="5419" y="8105"/>
                      <a:pt x="5586" y="8118"/>
                      <a:pt x="5693" y="8085"/>
                    </a:cubicBezTo>
                    <a:cubicBezTo>
                      <a:pt x="5997" y="7992"/>
                      <a:pt x="6444" y="7651"/>
                      <a:pt x="6528" y="7326"/>
                    </a:cubicBezTo>
                    <a:cubicBezTo>
                      <a:pt x="6705" y="6632"/>
                      <a:pt x="6000" y="6137"/>
                      <a:pt x="5736" y="5589"/>
                    </a:cubicBezTo>
                    <a:cubicBezTo>
                      <a:pt x="5439" y="4968"/>
                      <a:pt x="5669" y="4316"/>
                      <a:pt x="5816" y="3705"/>
                    </a:cubicBezTo>
                    <a:cubicBezTo>
                      <a:pt x="5920" y="3267"/>
                      <a:pt x="5746" y="2773"/>
                      <a:pt x="5525" y="24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6"/>
              <p:cNvSpPr/>
              <p:nvPr/>
            </p:nvSpPr>
            <p:spPr>
              <a:xfrm flipH="1">
                <a:off x="1347092" y="954917"/>
                <a:ext cx="1481635" cy="3563721"/>
              </a:xfrm>
              <a:custGeom>
                <a:avLst/>
                <a:gdLst/>
                <a:ahLst/>
                <a:cxnLst/>
                <a:rect l="l" t="t" r="r" b="b"/>
                <a:pathLst>
                  <a:path w="13672" h="32884" extrusionOk="0">
                    <a:moveTo>
                      <a:pt x="13655" y="4319"/>
                    </a:moveTo>
                    <a:cubicBezTo>
                      <a:pt x="13644" y="4323"/>
                      <a:pt x="13641" y="4327"/>
                      <a:pt x="13631" y="4333"/>
                    </a:cubicBezTo>
                    <a:cubicBezTo>
                      <a:pt x="13615" y="4343"/>
                      <a:pt x="13598" y="4356"/>
                      <a:pt x="13581" y="4367"/>
                    </a:cubicBezTo>
                    <a:cubicBezTo>
                      <a:pt x="13528" y="4400"/>
                      <a:pt x="13477" y="4433"/>
                      <a:pt x="13428" y="4470"/>
                    </a:cubicBezTo>
                    <a:cubicBezTo>
                      <a:pt x="13337" y="4537"/>
                      <a:pt x="13247" y="4607"/>
                      <a:pt x="13157" y="4674"/>
                    </a:cubicBezTo>
                    <a:cubicBezTo>
                      <a:pt x="13103" y="4714"/>
                      <a:pt x="13040" y="4774"/>
                      <a:pt x="12973" y="4788"/>
                    </a:cubicBezTo>
                    <a:cubicBezTo>
                      <a:pt x="12970" y="4791"/>
                      <a:pt x="12976" y="4780"/>
                      <a:pt x="12980" y="4777"/>
                    </a:cubicBezTo>
                    <a:cubicBezTo>
                      <a:pt x="12983" y="4771"/>
                      <a:pt x="12990" y="4764"/>
                      <a:pt x="12993" y="4757"/>
                    </a:cubicBezTo>
                    <a:cubicBezTo>
                      <a:pt x="13013" y="4734"/>
                      <a:pt x="13030" y="4711"/>
                      <a:pt x="13047" y="4691"/>
                    </a:cubicBezTo>
                    <a:cubicBezTo>
                      <a:pt x="13083" y="4644"/>
                      <a:pt x="13120" y="4600"/>
                      <a:pt x="13157" y="4554"/>
                    </a:cubicBezTo>
                    <a:cubicBezTo>
                      <a:pt x="13254" y="4440"/>
                      <a:pt x="13354" y="4330"/>
                      <a:pt x="13457" y="4219"/>
                    </a:cubicBezTo>
                    <a:cubicBezTo>
                      <a:pt x="13497" y="4176"/>
                      <a:pt x="13558" y="4123"/>
                      <a:pt x="13574" y="4063"/>
                    </a:cubicBezTo>
                    <a:cubicBezTo>
                      <a:pt x="13574" y="4056"/>
                      <a:pt x="13561" y="4069"/>
                      <a:pt x="13558" y="4076"/>
                    </a:cubicBezTo>
                    <a:cubicBezTo>
                      <a:pt x="13544" y="4083"/>
                      <a:pt x="13534" y="4092"/>
                      <a:pt x="13521" y="4099"/>
                    </a:cubicBezTo>
                    <a:cubicBezTo>
                      <a:pt x="13484" y="4133"/>
                      <a:pt x="13444" y="4163"/>
                      <a:pt x="13408" y="4196"/>
                    </a:cubicBezTo>
                    <a:cubicBezTo>
                      <a:pt x="13297" y="4287"/>
                      <a:pt x="13183" y="4376"/>
                      <a:pt x="13080" y="4477"/>
                    </a:cubicBezTo>
                    <a:cubicBezTo>
                      <a:pt x="13043" y="4513"/>
                      <a:pt x="13003" y="4554"/>
                      <a:pt x="12963" y="4590"/>
                    </a:cubicBezTo>
                    <a:cubicBezTo>
                      <a:pt x="12959" y="4594"/>
                      <a:pt x="12916" y="4634"/>
                      <a:pt x="12916" y="4630"/>
                    </a:cubicBezTo>
                    <a:cubicBezTo>
                      <a:pt x="12916" y="4627"/>
                      <a:pt x="12936" y="4600"/>
                      <a:pt x="12939" y="4597"/>
                    </a:cubicBezTo>
                    <a:cubicBezTo>
                      <a:pt x="12956" y="4567"/>
                      <a:pt x="12976" y="4537"/>
                      <a:pt x="12996" y="4507"/>
                    </a:cubicBezTo>
                    <a:cubicBezTo>
                      <a:pt x="13077" y="4384"/>
                      <a:pt x="13160" y="4270"/>
                      <a:pt x="13251" y="4149"/>
                    </a:cubicBezTo>
                    <a:cubicBezTo>
                      <a:pt x="13287" y="4106"/>
                      <a:pt x="13327" y="4059"/>
                      <a:pt x="13351" y="4006"/>
                    </a:cubicBezTo>
                    <a:cubicBezTo>
                      <a:pt x="13354" y="4003"/>
                      <a:pt x="13374" y="3955"/>
                      <a:pt x="13371" y="3955"/>
                    </a:cubicBezTo>
                    <a:cubicBezTo>
                      <a:pt x="13364" y="3955"/>
                      <a:pt x="13340" y="3983"/>
                      <a:pt x="13334" y="3986"/>
                    </a:cubicBezTo>
                    <a:cubicBezTo>
                      <a:pt x="13291" y="4026"/>
                      <a:pt x="13251" y="4069"/>
                      <a:pt x="13207" y="4109"/>
                    </a:cubicBezTo>
                    <a:cubicBezTo>
                      <a:pt x="13100" y="4219"/>
                      <a:pt x="12987" y="4323"/>
                      <a:pt x="12882" y="4436"/>
                    </a:cubicBezTo>
                    <a:cubicBezTo>
                      <a:pt x="12842" y="4484"/>
                      <a:pt x="12793" y="4574"/>
                      <a:pt x="12733" y="4600"/>
                    </a:cubicBezTo>
                    <a:cubicBezTo>
                      <a:pt x="12729" y="4600"/>
                      <a:pt x="12739" y="4594"/>
                      <a:pt x="12739" y="4590"/>
                    </a:cubicBezTo>
                    <a:cubicBezTo>
                      <a:pt x="12742" y="4584"/>
                      <a:pt x="12746" y="4574"/>
                      <a:pt x="12749" y="4567"/>
                    </a:cubicBezTo>
                    <a:cubicBezTo>
                      <a:pt x="12759" y="4550"/>
                      <a:pt x="12766" y="4533"/>
                      <a:pt x="12776" y="4517"/>
                    </a:cubicBezTo>
                    <a:cubicBezTo>
                      <a:pt x="12799" y="4467"/>
                      <a:pt x="12830" y="4420"/>
                      <a:pt x="12859" y="4373"/>
                    </a:cubicBezTo>
                    <a:cubicBezTo>
                      <a:pt x="12913" y="4290"/>
                      <a:pt x="12970" y="4203"/>
                      <a:pt x="13027" y="4119"/>
                    </a:cubicBezTo>
                    <a:cubicBezTo>
                      <a:pt x="13067" y="4059"/>
                      <a:pt x="13117" y="3992"/>
                      <a:pt x="13133" y="3922"/>
                    </a:cubicBezTo>
                    <a:cubicBezTo>
                      <a:pt x="13133" y="3918"/>
                      <a:pt x="13127" y="3926"/>
                      <a:pt x="13123" y="3929"/>
                    </a:cubicBezTo>
                    <a:cubicBezTo>
                      <a:pt x="13120" y="3932"/>
                      <a:pt x="13113" y="3939"/>
                      <a:pt x="13110" y="3943"/>
                    </a:cubicBezTo>
                    <a:cubicBezTo>
                      <a:pt x="13097" y="3955"/>
                      <a:pt x="13083" y="3969"/>
                      <a:pt x="13070" y="3986"/>
                    </a:cubicBezTo>
                    <a:cubicBezTo>
                      <a:pt x="13023" y="4036"/>
                      <a:pt x="12976" y="4089"/>
                      <a:pt x="12930" y="4139"/>
                    </a:cubicBezTo>
                    <a:cubicBezTo>
                      <a:pt x="12846" y="4243"/>
                      <a:pt x="12766" y="4347"/>
                      <a:pt x="12682" y="4450"/>
                    </a:cubicBezTo>
                    <a:cubicBezTo>
                      <a:pt x="12632" y="4513"/>
                      <a:pt x="12586" y="4587"/>
                      <a:pt x="12518" y="4637"/>
                    </a:cubicBezTo>
                    <a:cubicBezTo>
                      <a:pt x="12502" y="4651"/>
                      <a:pt x="12482" y="4664"/>
                      <a:pt x="12458" y="4667"/>
                    </a:cubicBezTo>
                    <a:lnTo>
                      <a:pt x="12458" y="4587"/>
                    </a:lnTo>
                    <a:cubicBezTo>
                      <a:pt x="12458" y="4527"/>
                      <a:pt x="12458" y="4467"/>
                      <a:pt x="12446" y="4407"/>
                    </a:cubicBezTo>
                    <a:cubicBezTo>
                      <a:pt x="12442" y="4396"/>
                      <a:pt x="12435" y="4359"/>
                      <a:pt x="12425" y="4353"/>
                    </a:cubicBezTo>
                    <a:cubicBezTo>
                      <a:pt x="12418" y="4350"/>
                      <a:pt x="12418" y="4367"/>
                      <a:pt x="12418" y="4373"/>
                    </a:cubicBezTo>
                    <a:cubicBezTo>
                      <a:pt x="12412" y="4384"/>
                      <a:pt x="12409" y="4393"/>
                      <a:pt x="12409" y="4407"/>
                    </a:cubicBezTo>
                    <a:cubicBezTo>
                      <a:pt x="12392" y="4470"/>
                      <a:pt x="12381" y="4533"/>
                      <a:pt x="12372" y="4597"/>
                    </a:cubicBezTo>
                    <a:cubicBezTo>
                      <a:pt x="12348" y="4724"/>
                      <a:pt x="12321" y="4871"/>
                      <a:pt x="12258" y="4991"/>
                    </a:cubicBezTo>
                    <a:cubicBezTo>
                      <a:pt x="12255" y="4994"/>
                      <a:pt x="12251" y="5001"/>
                      <a:pt x="12245" y="5005"/>
                    </a:cubicBezTo>
                    <a:cubicBezTo>
                      <a:pt x="12218" y="5028"/>
                      <a:pt x="12248" y="5001"/>
                      <a:pt x="12175" y="5061"/>
                    </a:cubicBezTo>
                    <a:cubicBezTo>
                      <a:pt x="11212" y="5876"/>
                      <a:pt x="10437" y="7113"/>
                      <a:pt x="9509" y="8122"/>
                    </a:cubicBezTo>
                    <a:cubicBezTo>
                      <a:pt x="8526" y="9194"/>
                      <a:pt x="7490" y="10089"/>
                      <a:pt x="6492" y="11042"/>
                    </a:cubicBezTo>
                    <a:cubicBezTo>
                      <a:pt x="6472" y="10985"/>
                      <a:pt x="6455" y="10925"/>
                      <a:pt x="6432" y="10864"/>
                    </a:cubicBezTo>
                    <a:cubicBezTo>
                      <a:pt x="6452" y="10828"/>
                      <a:pt x="6248" y="10704"/>
                      <a:pt x="6856" y="9648"/>
                    </a:cubicBezTo>
                    <a:cubicBezTo>
                      <a:pt x="6866" y="9645"/>
                      <a:pt x="8052" y="9708"/>
                      <a:pt x="9074" y="7614"/>
                    </a:cubicBezTo>
                    <a:cubicBezTo>
                      <a:pt x="9445" y="6859"/>
                      <a:pt x="8777" y="5967"/>
                      <a:pt x="8059" y="5803"/>
                    </a:cubicBezTo>
                    <a:cubicBezTo>
                      <a:pt x="7982" y="5790"/>
                      <a:pt x="7891" y="5776"/>
                      <a:pt x="7815" y="5793"/>
                    </a:cubicBezTo>
                    <a:cubicBezTo>
                      <a:pt x="6813" y="6027"/>
                      <a:pt x="6067" y="7310"/>
                      <a:pt x="5757" y="8513"/>
                    </a:cubicBezTo>
                    <a:cubicBezTo>
                      <a:pt x="5710" y="8689"/>
                      <a:pt x="5703" y="8813"/>
                      <a:pt x="5714" y="9114"/>
                    </a:cubicBezTo>
                    <a:cubicBezTo>
                      <a:pt x="5717" y="9241"/>
                      <a:pt x="5751" y="9344"/>
                      <a:pt x="5797" y="9424"/>
                    </a:cubicBezTo>
                    <a:cubicBezTo>
                      <a:pt x="5714" y="9665"/>
                      <a:pt x="5626" y="9905"/>
                      <a:pt x="5543" y="10143"/>
                    </a:cubicBezTo>
                    <a:cubicBezTo>
                      <a:pt x="5533" y="10140"/>
                      <a:pt x="4571" y="10557"/>
                      <a:pt x="5326" y="2028"/>
                    </a:cubicBezTo>
                    <a:cubicBezTo>
                      <a:pt x="5350" y="1867"/>
                      <a:pt x="5370" y="1707"/>
                      <a:pt x="5390" y="1547"/>
                    </a:cubicBezTo>
                    <a:cubicBezTo>
                      <a:pt x="5396" y="1503"/>
                      <a:pt x="5403" y="1453"/>
                      <a:pt x="5406" y="1403"/>
                    </a:cubicBezTo>
                    <a:cubicBezTo>
                      <a:pt x="5513" y="1317"/>
                      <a:pt x="5633" y="1249"/>
                      <a:pt x="5743" y="1172"/>
                    </a:cubicBezTo>
                    <a:cubicBezTo>
                      <a:pt x="5760" y="1160"/>
                      <a:pt x="5871" y="1092"/>
                      <a:pt x="5867" y="1062"/>
                    </a:cubicBezTo>
                    <a:cubicBezTo>
                      <a:pt x="5867" y="1052"/>
                      <a:pt x="5783" y="1056"/>
                      <a:pt x="5777" y="1059"/>
                    </a:cubicBezTo>
                    <a:cubicBezTo>
                      <a:pt x="5730" y="1062"/>
                      <a:pt x="5683" y="1079"/>
                      <a:pt x="5637" y="1092"/>
                    </a:cubicBezTo>
                    <a:cubicBezTo>
                      <a:pt x="5617" y="1099"/>
                      <a:pt x="5573" y="1139"/>
                      <a:pt x="5570" y="1116"/>
                    </a:cubicBezTo>
                    <a:cubicBezTo>
                      <a:pt x="5566" y="1083"/>
                      <a:pt x="5600" y="1029"/>
                      <a:pt x="5617" y="996"/>
                    </a:cubicBezTo>
                    <a:cubicBezTo>
                      <a:pt x="5706" y="819"/>
                      <a:pt x="5834" y="651"/>
                      <a:pt x="5944" y="484"/>
                    </a:cubicBezTo>
                    <a:cubicBezTo>
                      <a:pt x="5984" y="427"/>
                      <a:pt x="6018" y="367"/>
                      <a:pt x="6047" y="304"/>
                    </a:cubicBezTo>
                    <a:cubicBezTo>
                      <a:pt x="6054" y="284"/>
                      <a:pt x="6064" y="267"/>
                      <a:pt x="6071" y="250"/>
                    </a:cubicBezTo>
                    <a:cubicBezTo>
                      <a:pt x="6074" y="241"/>
                      <a:pt x="6095" y="217"/>
                      <a:pt x="6084" y="221"/>
                    </a:cubicBezTo>
                    <a:cubicBezTo>
                      <a:pt x="6041" y="230"/>
                      <a:pt x="5987" y="298"/>
                      <a:pt x="5957" y="330"/>
                    </a:cubicBezTo>
                    <a:cubicBezTo>
                      <a:pt x="5864" y="431"/>
                      <a:pt x="5787" y="548"/>
                      <a:pt x="5700" y="658"/>
                    </a:cubicBezTo>
                    <a:cubicBezTo>
                      <a:pt x="5666" y="702"/>
                      <a:pt x="5630" y="745"/>
                      <a:pt x="5593" y="788"/>
                    </a:cubicBezTo>
                    <a:cubicBezTo>
                      <a:pt x="5580" y="805"/>
                      <a:pt x="5563" y="822"/>
                      <a:pt x="5550" y="839"/>
                    </a:cubicBezTo>
                    <a:cubicBezTo>
                      <a:pt x="5546" y="842"/>
                      <a:pt x="5536" y="862"/>
                      <a:pt x="5533" y="856"/>
                    </a:cubicBezTo>
                    <a:cubicBezTo>
                      <a:pt x="5526" y="816"/>
                      <a:pt x="5563" y="745"/>
                      <a:pt x="5573" y="708"/>
                    </a:cubicBezTo>
                    <a:cubicBezTo>
                      <a:pt x="5620" y="578"/>
                      <a:pt x="5683" y="455"/>
                      <a:pt x="5743" y="330"/>
                    </a:cubicBezTo>
                    <a:cubicBezTo>
                      <a:pt x="5767" y="278"/>
                      <a:pt x="5791" y="221"/>
                      <a:pt x="5807" y="164"/>
                    </a:cubicBezTo>
                    <a:cubicBezTo>
                      <a:pt x="5814" y="147"/>
                      <a:pt x="5820" y="127"/>
                      <a:pt x="5827" y="110"/>
                    </a:cubicBezTo>
                    <a:cubicBezTo>
                      <a:pt x="5827" y="104"/>
                      <a:pt x="5837" y="90"/>
                      <a:pt x="5831" y="94"/>
                    </a:cubicBezTo>
                    <a:cubicBezTo>
                      <a:pt x="5690" y="170"/>
                      <a:pt x="5606" y="401"/>
                      <a:pt x="5533" y="538"/>
                    </a:cubicBezTo>
                    <a:cubicBezTo>
                      <a:pt x="5510" y="585"/>
                      <a:pt x="5486" y="631"/>
                      <a:pt x="5456" y="675"/>
                    </a:cubicBezTo>
                    <a:cubicBezTo>
                      <a:pt x="5446" y="691"/>
                      <a:pt x="5436" y="708"/>
                      <a:pt x="5426" y="725"/>
                    </a:cubicBezTo>
                    <a:cubicBezTo>
                      <a:pt x="5423" y="731"/>
                      <a:pt x="5413" y="751"/>
                      <a:pt x="5413" y="745"/>
                    </a:cubicBezTo>
                    <a:cubicBezTo>
                      <a:pt x="5413" y="581"/>
                      <a:pt x="5473" y="407"/>
                      <a:pt x="5500" y="244"/>
                    </a:cubicBezTo>
                    <a:cubicBezTo>
                      <a:pt x="5506" y="194"/>
                      <a:pt x="5513" y="140"/>
                      <a:pt x="5520" y="87"/>
                    </a:cubicBezTo>
                    <a:cubicBezTo>
                      <a:pt x="5523" y="70"/>
                      <a:pt x="5526" y="50"/>
                      <a:pt x="5526" y="34"/>
                    </a:cubicBezTo>
                    <a:cubicBezTo>
                      <a:pt x="5526" y="23"/>
                      <a:pt x="5536" y="0"/>
                      <a:pt x="5530" y="7"/>
                    </a:cubicBezTo>
                    <a:cubicBezTo>
                      <a:pt x="5490" y="40"/>
                      <a:pt x="5470" y="110"/>
                      <a:pt x="5453" y="157"/>
                    </a:cubicBezTo>
                    <a:cubicBezTo>
                      <a:pt x="5403" y="290"/>
                      <a:pt x="5379" y="435"/>
                      <a:pt x="5346" y="571"/>
                    </a:cubicBezTo>
                    <a:cubicBezTo>
                      <a:pt x="5336" y="625"/>
                      <a:pt x="5319" y="682"/>
                      <a:pt x="5306" y="735"/>
                    </a:cubicBezTo>
                    <a:cubicBezTo>
                      <a:pt x="5296" y="762"/>
                      <a:pt x="5299" y="762"/>
                      <a:pt x="5289" y="791"/>
                    </a:cubicBezTo>
                    <a:cubicBezTo>
                      <a:pt x="5285" y="805"/>
                      <a:pt x="5276" y="852"/>
                      <a:pt x="5276" y="836"/>
                    </a:cubicBezTo>
                    <a:cubicBezTo>
                      <a:pt x="5262" y="665"/>
                      <a:pt x="5285" y="495"/>
                      <a:pt x="5273" y="324"/>
                    </a:cubicBezTo>
                    <a:cubicBezTo>
                      <a:pt x="5273" y="314"/>
                      <a:pt x="5262" y="154"/>
                      <a:pt x="5249" y="154"/>
                    </a:cubicBezTo>
                    <a:cubicBezTo>
                      <a:pt x="5225" y="154"/>
                      <a:pt x="5202" y="261"/>
                      <a:pt x="5199" y="278"/>
                    </a:cubicBezTo>
                    <a:cubicBezTo>
                      <a:pt x="5169" y="421"/>
                      <a:pt x="5165" y="575"/>
                      <a:pt x="5152" y="722"/>
                    </a:cubicBezTo>
                    <a:cubicBezTo>
                      <a:pt x="5136" y="912"/>
                      <a:pt x="5109" y="1092"/>
                      <a:pt x="5072" y="1280"/>
                    </a:cubicBezTo>
                    <a:cubicBezTo>
                      <a:pt x="5065" y="1326"/>
                      <a:pt x="5049" y="1380"/>
                      <a:pt x="5045" y="1433"/>
                    </a:cubicBezTo>
                    <a:cubicBezTo>
                      <a:pt x="4921" y="1738"/>
                      <a:pt x="4865" y="2108"/>
                      <a:pt x="4784" y="2442"/>
                    </a:cubicBezTo>
                    <a:cubicBezTo>
                      <a:pt x="4778" y="2482"/>
                      <a:pt x="4768" y="2519"/>
                      <a:pt x="4758" y="2555"/>
                    </a:cubicBezTo>
                    <a:cubicBezTo>
                      <a:pt x="4374" y="4069"/>
                      <a:pt x="4237" y="5616"/>
                      <a:pt x="3956" y="7153"/>
                    </a:cubicBezTo>
                    <a:cubicBezTo>
                      <a:pt x="3729" y="8419"/>
                      <a:pt x="3719" y="9782"/>
                      <a:pt x="3729" y="11119"/>
                    </a:cubicBezTo>
                    <a:cubicBezTo>
                      <a:pt x="3602" y="11265"/>
                      <a:pt x="3682" y="11175"/>
                      <a:pt x="3672" y="11192"/>
                    </a:cubicBezTo>
                    <a:cubicBezTo>
                      <a:pt x="3445" y="11446"/>
                      <a:pt x="3151" y="11796"/>
                      <a:pt x="3137" y="12147"/>
                    </a:cubicBezTo>
                    <a:cubicBezTo>
                      <a:pt x="3128" y="12408"/>
                      <a:pt x="3145" y="12297"/>
                      <a:pt x="3168" y="12508"/>
                    </a:cubicBezTo>
                    <a:cubicBezTo>
                      <a:pt x="3178" y="12592"/>
                      <a:pt x="3191" y="12678"/>
                      <a:pt x="3208" y="12769"/>
                    </a:cubicBezTo>
                    <a:cubicBezTo>
                      <a:pt x="2931" y="13473"/>
                      <a:pt x="2810" y="14322"/>
                      <a:pt x="2616" y="15120"/>
                    </a:cubicBezTo>
                    <a:cubicBezTo>
                      <a:pt x="2343" y="16253"/>
                      <a:pt x="2155" y="17409"/>
                      <a:pt x="1851" y="18531"/>
                    </a:cubicBezTo>
                    <a:cubicBezTo>
                      <a:pt x="1842" y="18579"/>
                      <a:pt x="1828" y="18625"/>
                      <a:pt x="1815" y="18672"/>
                    </a:cubicBezTo>
                    <a:cubicBezTo>
                      <a:pt x="1805" y="18692"/>
                      <a:pt x="1791" y="18716"/>
                      <a:pt x="1782" y="18736"/>
                    </a:cubicBezTo>
                    <a:cubicBezTo>
                      <a:pt x="1754" y="18785"/>
                      <a:pt x="1728" y="18836"/>
                      <a:pt x="1701" y="18889"/>
                    </a:cubicBezTo>
                    <a:cubicBezTo>
                      <a:pt x="1701" y="18889"/>
                      <a:pt x="1544" y="19250"/>
                      <a:pt x="1464" y="19507"/>
                    </a:cubicBezTo>
                    <a:cubicBezTo>
                      <a:pt x="1000" y="21044"/>
                      <a:pt x="532" y="22591"/>
                      <a:pt x="288" y="24177"/>
                    </a:cubicBezTo>
                    <a:cubicBezTo>
                      <a:pt x="194" y="24782"/>
                      <a:pt x="1" y="25567"/>
                      <a:pt x="395" y="26058"/>
                    </a:cubicBezTo>
                    <a:cubicBezTo>
                      <a:pt x="672" y="26399"/>
                      <a:pt x="1113" y="26252"/>
                      <a:pt x="1481" y="26102"/>
                    </a:cubicBezTo>
                    <a:cubicBezTo>
                      <a:pt x="1514" y="26088"/>
                      <a:pt x="1514" y="26088"/>
                      <a:pt x="1548" y="26075"/>
                    </a:cubicBezTo>
                    <a:cubicBezTo>
                      <a:pt x="1681" y="26015"/>
                      <a:pt x="1818" y="25958"/>
                      <a:pt x="1955" y="25901"/>
                    </a:cubicBezTo>
                    <a:cubicBezTo>
                      <a:pt x="1958" y="25908"/>
                      <a:pt x="1962" y="25915"/>
                      <a:pt x="1962" y="25918"/>
                    </a:cubicBezTo>
                    <a:cubicBezTo>
                      <a:pt x="2209" y="26362"/>
                      <a:pt x="2523" y="26770"/>
                      <a:pt x="2800" y="27211"/>
                    </a:cubicBezTo>
                    <a:cubicBezTo>
                      <a:pt x="2977" y="27495"/>
                      <a:pt x="3281" y="27986"/>
                      <a:pt x="3281" y="27986"/>
                    </a:cubicBezTo>
                    <a:cubicBezTo>
                      <a:pt x="3672" y="28561"/>
                      <a:pt x="4087" y="29139"/>
                      <a:pt x="4468" y="29747"/>
                    </a:cubicBezTo>
                    <a:lnTo>
                      <a:pt x="4471" y="29796"/>
                    </a:lnTo>
                    <a:cubicBezTo>
                      <a:pt x="4474" y="29853"/>
                      <a:pt x="4477" y="29910"/>
                      <a:pt x="4484" y="29967"/>
                    </a:cubicBezTo>
                    <a:cubicBezTo>
                      <a:pt x="4494" y="30084"/>
                      <a:pt x="4517" y="29981"/>
                      <a:pt x="4511" y="30415"/>
                    </a:cubicBezTo>
                    <a:cubicBezTo>
                      <a:pt x="4497" y="30913"/>
                      <a:pt x="4347" y="31945"/>
                      <a:pt x="4347" y="31945"/>
                    </a:cubicBezTo>
                    <a:cubicBezTo>
                      <a:pt x="4257" y="32389"/>
                      <a:pt x="4257" y="32814"/>
                      <a:pt x="4257" y="32814"/>
                    </a:cubicBezTo>
                    <a:cubicBezTo>
                      <a:pt x="4367" y="32883"/>
                      <a:pt x="4411" y="32777"/>
                      <a:pt x="4451" y="32703"/>
                    </a:cubicBezTo>
                    <a:cubicBezTo>
                      <a:pt x="4594" y="32426"/>
                      <a:pt x="4748" y="31992"/>
                      <a:pt x="4748" y="31992"/>
                    </a:cubicBezTo>
                    <a:cubicBezTo>
                      <a:pt x="4969" y="31528"/>
                      <a:pt x="5630" y="30749"/>
                      <a:pt x="5370" y="30014"/>
                    </a:cubicBezTo>
                    <a:cubicBezTo>
                      <a:pt x="5249" y="29676"/>
                      <a:pt x="4792" y="29446"/>
                      <a:pt x="4792" y="29446"/>
                    </a:cubicBezTo>
                    <a:cubicBezTo>
                      <a:pt x="4761" y="29426"/>
                      <a:pt x="4772" y="29432"/>
                      <a:pt x="4761" y="29423"/>
                    </a:cubicBezTo>
                    <a:cubicBezTo>
                      <a:pt x="4704" y="29379"/>
                      <a:pt x="4755" y="29426"/>
                      <a:pt x="4695" y="29366"/>
                    </a:cubicBezTo>
                    <a:cubicBezTo>
                      <a:pt x="4704" y="29375"/>
                      <a:pt x="4678" y="29363"/>
                      <a:pt x="4641" y="29339"/>
                    </a:cubicBezTo>
                    <a:cubicBezTo>
                      <a:pt x="4557" y="28945"/>
                      <a:pt x="4511" y="28527"/>
                      <a:pt x="4471" y="28117"/>
                    </a:cubicBezTo>
                    <a:cubicBezTo>
                      <a:pt x="4464" y="28049"/>
                      <a:pt x="4457" y="27986"/>
                      <a:pt x="4451" y="27923"/>
                    </a:cubicBezTo>
                    <a:cubicBezTo>
                      <a:pt x="4424" y="27612"/>
                      <a:pt x="4400" y="27301"/>
                      <a:pt x="4363" y="26994"/>
                    </a:cubicBezTo>
                    <a:cubicBezTo>
                      <a:pt x="4274" y="26302"/>
                      <a:pt x="4036" y="25664"/>
                      <a:pt x="3679" y="25133"/>
                    </a:cubicBezTo>
                    <a:cubicBezTo>
                      <a:pt x="3739" y="25093"/>
                      <a:pt x="3813" y="25036"/>
                      <a:pt x="3916" y="24950"/>
                    </a:cubicBezTo>
                    <a:cubicBezTo>
                      <a:pt x="4631" y="24341"/>
                      <a:pt x="5443" y="23954"/>
                      <a:pt x="6138" y="23336"/>
                    </a:cubicBezTo>
                    <a:cubicBezTo>
                      <a:pt x="6155" y="23356"/>
                      <a:pt x="6312" y="23530"/>
                      <a:pt x="6412" y="23659"/>
                    </a:cubicBezTo>
                    <a:cubicBezTo>
                      <a:pt x="6408" y="23659"/>
                      <a:pt x="6415" y="23656"/>
                      <a:pt x="6428" y="23687"/>
                    </a:cubicBezTo>
                    <a:cubicBezTo>
                      <a:pt x="6659" y="24191"/>
                      <a:pt x="6980" y="25059"/>
                      <a:pt x="6980" y="25059"/>
                    </a:cubicBezTo>
                    <a:cubicBezTo>
                      <a:pt x="7374" y="25975"/>
                      <a:pt x="7470" y="25063"/>
                      <a:pt x="7401" y="24649"/>
                    </a:cubicBezTo>
                    <a:cubicBezTo>
                      <a:pt x="7277" y="23917"/>
                      <a:pt x="7137" y="22771"/>
                      <a:pt x="6806" y="22567"/>
                    </a:cubicBezTo>
                    <a:cubicBezTo>
                      <a:pt x="6596" y="22500"/>
                      <a:pt x="6462" y="22774"/>
                      <a:pt x="6281" y="22918"/>
                    </a:cubicBezTo>
                    <a:cubicBezTo>
                      <a:pt x="6098" y="22834"/>
                      <a:pt x="5817" y="23008"/>
                      <a:pt x="5583" y="23112"/>
                    </a:cubicBezTo>
                    <a:cubicBezTo>
                      <a:pt x="5456" y="23169"/>
                      <a:pt x="5590" y="23129"/>
                      <a:pt x="5419" y="23169"/>
                    </a:cubicBezTo>
                    <a:cubicBezTo>
                      <a:pt x="4901" y="23282"/>
                      <a:pt x="4387" y="23142"/>
                      <a:pt x="4163" y="23065"/>
                    </a:cubicBezTo>
                    <a:cubicBezTo>
                      <a:pt x="4751" y="22390"/>
                      <a:pt x="5433" y="21746"/>
                      <a:pt x="5433" y="21746"/>
                    </a:cubicBezTo>
                    <a:cubicBezTo>
                      <a:pt x="5720" y="21422"/>
                      <a:pt x="5991" y="21070"/>
                      <a:pt x="6232" y="20700"/>
                    </a:cubicBezTo>
                    <a:lnTo>
                      <a:pt x="6244" y="20693"/>
                    </a:lnTo>
                    <a:cubicBezTo>
                      <a:pt x="6244" y="20693"/>
                      <a:pt x="6275" y="20646"/>
                      <a:pt x="6315" y="20569"/>
                    </a:cubicBezTo>
                    <a:cubicBezTo>
                      <a:pt x="6412" y="20412"/>
                      <a:pt x="6505" y="20252"/>
                      <a:pt x="6592" y="20092"/>
                    </a:cubicBezTo>
                    <a:cubicBezTo>
                      <a:pt x="6746" y="19804"/>
                      <a:pt x="6806" y="19504"/>
                      <a:pt x="6799" y="19210"/>
                    </a:cubicBezTo>
                    <a:cubicBezTo>
                      <a:pt x="6853" y="18705"/>
                      <a:pt x="6759" y="18221"/>
                      <a:pt x="6545" y="17803"/>
                    </a:cubicBezTo>
                    <a:cubicBezTo>
                      <a:pt x="6235" y="17199"/>
                      <a:pt x="5791" y="16754"/>
                      <a:pt x="5406" y="16230"/>
                    </a:cubicBezTo>
                    <a:cubicBezTo>
                      <a:pt x="5225" y="15990"/>
                      <a:pt x="4945" y="15615"/>
                      <a:pt x="4821" y="15444"/>
                    </a:cubicBezTo>
                    <a:cubicBezTo>
                      <a:pt x="4885" y="15321"/>
                      <a:pt x="4989" y="15134"/>
                      <a:pt x="5075" y="14997"/>
                    </a:cubicBezTo>
                    <a:cubicBezTo>
                      <a:pt x="5112" y="14940"/>
                      <a:pt x="5145" y="14887"/>
                      <a:pt x="5182" y="14830"/>
                    </a:cubicBezTo>
                    <a:cubicBezTo>
                      <a:pt x="5827" y="13885"/>
                      <a:pt x="6625" y="13146"/>
                      <a:pt x="7287" y="12301"/>
                    </a:cubicBezTo>
                    <a:cubicBezTo>
                      <a:pt x="7527" y="11993"/>
                      <a:pt x="7976" y="11355"/>
                      <a:pt x="7976" y="11355"/>
                    </a:cubicBezTo>
                    <a:cubicBezTo>
                      <a:pt x="8102" y="11168"/>
                      <a:pt x="8229" y="10978"/>
                      <a:pt x="8352" y="10787"/>
                    </a:cubicBezTo>
                    <a:cubicBezTo>
                      <a:pt x="8733" y="10350"/>
                      <a:pt x="9118" y="9929"/>
                      <a:pt x="9509" y="9511"/>
                    </a:cubicBezTo>
                    <a:cubicBezTo>
                      <a:pt x="10411" y="8546"/>
                      <a:pt x="11089" y="7400"/>
                      <a:pt x="11837" y="6304"/>
                    </a:cubicBezTo>
                    <a:cubicBezTo>
                      <a:pt x="12158" y="5833"/>
                      <a:pt x="12389" y="5593"/>
                      <a:pt x="12572" y="5315"/>
                    </a:cubicBezTo>
                    <a:cubicBezTo>
                      <a:pt x="12609" y="5282"/>
                      <a:pt x="12649" y="5249"/>
                      <a:pt x="12686" y="5215"/>
                    </a:cubicBezTo>
                    <a:cubicBezTo>
                      <a:pt x="12890" y="5041"/>
                      <a:pt x="13097" y="4871"/>
                      <a:pt x="13291" y="4684"/>
                    </a:cubicBezTo>
                    <a:cubicBezTo>
                      <a:pt x="13374" y="4604"/>
                      <a:pt x="13454" y="4527"/>
                      <a:pt x="13538" y="4450"/>
                    </a:cubicBezTo>
                    <a:cubicBezTo>
                      <a:pt x="13581" y="4410"/>
                      <a:pt x="13638" y="4367"/>
                      <a:pt x="13668" y="4313"/>
                    </a:cubicBezTo>
                    <a:cubicBezTo>
                      <a:pt x="13671" y="4307"/>
                      <a:pt x="13661" y="4316"/>
                      <a:pt x="13655" y="4319"/>
                    </a:cubicBezTo>
                    <a:close/>
                  </a:path>
                </a:pathLst>
              </a:custGeom>
              <a:solidFill>
                <a:srgbClr val="FFA3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6"/>
              <p:cNvSpPr/>
              <p:nvPr/>
            </p:nvSpPr>
            <p:spPr>
              <a:xfrm flipH="1">
                <a:off x="2114672" y="2139854"/>
                <a:ext cx="108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6"/>
              <p:cNvSpPr/>
              <p:nvPr/>
            </p:nvSpPr>
            <p:spPr>
              <a:xfrm flipH="1">
                <a:off x="2230845" y="2032999"/>
                <a:ext cx="108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E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6"/>
              <p:cNvSpPr/>
              <p:nvPr/>
            </p:nvSpPr>
            <p:spPr>
              <a:xfrm flipH="1">
                <a:off x="2100912" y="2012409"/>
                <a:ext cx="471843" cy="628669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801" extrusionOk="0">
                    <a:moveTo>
                      <a:pt x="3031" y="67"/>
                    </a:moveTo>
                    <a:lnTo>
                      <a:pt x="3031" y="74"/>
                    </a:lnTo>
                    <a:lnTo>
                      <a:pt x="3034" y="71"/>
                    </a:lnTo>
                    <a:lnTo>
                      <a:pt x="3031" y="78"/>
                    </a:lnTo>
                    <a:lnTo>
                      <a:pt x="3031" y="84"/>
                    </a:lnTo>
                    <a:lnTo>
                      <a:pt x="3024" y="94"/>
                    </a:lnTo>
                    <a:lnTo>
                      <a:pt x="3021" y="104"/>
                    </a:lnTo>
                    <a:lnTo>
                      <a:pt x="3017" y="111"/>
                    </a:lnTo>
                    <a:lnTo>
                      <a:pt x="3014" y="121"/>
                    </a:lnTo>
                    <a:lnTo>
                      <a:pt x="3011" y="124"/>
                    </a:lnTo>
                    <a:lnTo>
                      <a:pt x="3011" y="127"/>
                    </a:lnTo>
                    <a:lnTo>
                      <a:pt x="3014" y="141"/>
                    </a:lnTo>
                    <a:lnTo>
                      <a:pt x="3011" y="131"/>
                    </a:lnTo>
                    <a:lnTo>
                      <a:pt x="3011" y="134"/>
                    </a:lnTo>
                    <a:lnTo>
                      <a:pt x="3008" y="116"/>
                    </a:lnTo>
                    <a:lnTo>
                      <a:pt x="3011" y="101"/>
                    </a:lnTo>
                    <a:lnTo>
                      <a:pt x="3014" y="87"/>
                    </a:lnTo>
                    <a:lnTo>
                      <a:pt x="3014" y="91"/>
                    </a:lnTo>
                    <a:lnTo>
                      <a:pt x="3017" y="81"/>
                    </a:lnTo>
                    <a:lnTo>
                      <a:pt x="3017" y="84"/>
                    </a:lnTo>
                    <a:lnTo>
                      <a:pt x="3021" y="74"/>
                    </a:lnTo>
                    <a:lnTo>
                      <a:pt x="3021" y="78"/>
                    </a:lnTo>
                    <a:lnTo>
                      <a:pt x="3024" y="71"/>
                    </a:lnTo>
                    <a:lnTo>
                      <a:pt x="3024" y="74"/>
                    </a:lnTo>
                    <a:lnTo>
                      <a:pt x="3028" y="71"/>
                    </a:lnTo>
                    <a:lnTo>
                      <a:pt x="3031" y="67"/>
                    </a:lnTo>
                    <a:close/>
                    <a:moveTo>
                      <a:pt x="3077" y="1"/>
                    </a:moveTo>
                    <a:lnTo>
                      <a:pt x="3064" y="4"/>
                    </a:lnTo>
                    <a:lnTo>
                      <a:pt x="3057" y="4"/>
                    </a:lnTo>
                    <a:lnTo>
                      <a:pt x="3054" y="7"/>
                    </a:lnTo>
                    <a:lnTo>
                      <a:pt x="3044" y="14"/>
                    </a:lnTo>
                    <a:lnTo>
                      <a:pt x="3034" y="21"/>
                    </a:lnTo>
                    <a:lnTo>
                      <a:pt x="3028" y="24"/>
                    </a:lnTo>
                    <a:lnTo>
                      <a:pt x="3021" y="30"/>
                    </a:lnTo>
                    <a:lnTo>
                      <a:pt x="3014" y="34"/>
                    </a:lnTo>
                    <a:lnTo>
                      <a:pt x="3004" y="41"/>
                    </a:lnTo>
                    <a:lnTo>
                      <a:pt x="2997" y="50"/>
                    </a:lnTo>
                    <a:lnTo>
                      <a:pt x="2988" y="61"/>
                    </a:lnTo>
                    <a:lnTo>
                      <a:pt x="2977" y="67"/>
                    </a:lnTo>
                    <a:lnTo>
                      <a:pt x="2964" y="84"/>
                    </a:lnTo>
                    <a:lnTo>
                      <a:pt x="2951" y="101"/>
                    </a:lnTo>
                    <a:lnTo>
                      <a:pt x="2944" y="104"/>
                    </a:lnTo>
                    <a:lnTo>
                      <a:pt x="2934" y="111"/>
                    </a:lnTo>
                    <a:lnTo>
                      <a:pt x="2920" y="121"/>
                    </a:lnTo>
                    <a:lnTo>
                      <a:pt x="2907" y="131"/>
                    </a:lnTo>
                    <a:lnTo>
                      <a:pt x="2891" y="144"/>
                    </a:lnTo>
                    <a:lnTo>
                      <a:pt x="2877" y="154"/>
                    </a:lnTo>
                    <a:lnTo>
                      <a:pt x="2863" y="168"/>
                    </a:lnTo>
                    <a:lnTo>
                      <a:pt x="2851" y="178"/>
                    </a:lnTo>
                    <a:lnTo>
                      <a:pt x="2837" y="191"/>
                    </a:lnTo>
                    <a:lnTo>
                      <a:pt x="2823" y="204"/>
                    </a:lnTo>
                    <a:lnTo>
                      <a:pt x="2810" y="218"/>
                    </a:lnTo>
                    <a:lnTo>
                      <a:pt x="2797" y="231"/>
                    </a:lnTo>
                    <a:lnTo>
                      <a:pt x="2794" y="234"/>
                    </a:lnTo>
                    <a:lnTo>
                      <a:pt x="2783" y="241"/>
                    </a:lnTo>
                    <a:lnTo>
                      <a:pt x="2770" y="248"/>
                    </a:lnTo>
                    <a:lnTo>
                      <a:pt x="2760" y="254"/>
                    </a:lnTo>
                    <a:lnTo>
                      <a:pt x="2730" y="271"/>
                    </a:lnTo>
                    <a:lnTo>
                      <a:pt x="2700" y="288"/>
                    </a:lnTo>
                    <a:lnTo>
                      <a:pt x="2667" y="305"/>
                    </a:lnTo>
                    <a:lnTo>
                      <a:pt x="2636" y="325"/>
                    </a:lnTo>
                    <a:lnTo>
                      <a:pt x="2607" y="342"/>
                    </a:lnTo>
                    <a:lnTo>
                      <a:pt x="2593" y="345"/>
                    </a:lnTo>
                    <a:lnTo>
                      <a:pt x="2576" y="358"/>
                    </a:lnTo>
                    <a:lnTo>
                      <a:pt x="2547" y="378"/>
                    </a:lnTo>
                    <a:lnTo>
                      <a:pt x="2516" y="398"/>
                    </a:lnTo>
                    <a:lnTo>
                      <a:pt x="2456" y="439"/>
                    </a:lnTo>
                    <a:lnTo>
                      <a:pt x="2396" y="479"/>
                    </a:lnTo>
                    <a:lnTo>
                      <a:pt x="2366" y="502"/>
                    </a:lnTo>
                    <a:lnTo>
                      <a:pt x="2336" y="522"/>
                    </a:lnTo>
                    <a:lnTo>
                      <a:pt x="2302" y="542"/>
                    </a:lnTo>
                    <a:lnTo>
                      <a:pt x="2276" y="565"/>
                    </a:lnTo>
                    <a:lnTo>
                      <a:pt x="2249" y="582"/>
                    </a:lnTo>
                    <a:lnTo>
                      <a:pt x="2226" y="599"/>
                    </a:lnTo>
                    <a:lnTo>
                      <a:pt x="2199" y="619"/>
                    </a:lnTo>
                    <a:lnTo>
                      <a:pt x="2175" y="635"/>
                    </a:lnTo>
                    <a:lnTo>
                      <a:pt x="2152" y="655"/>
                    </a:lnTo>
                    <a:lnTo>
                      <a:pt x="2126" y="672"/>
                    </a:lnTo>
                    <a:lnTo>
                      <a:pt x="2102" y="692"/>
                    </a:lnTo>
                    <a:lnTo>
                      <a:pt x="2078" y="712"/>
                    </a:lnTo>
                    <a:lnTo>
                      <a:pt x="2052" y="729"/>
                    </a:lnTo>
                    <a:lnTo>
                      <a:pt x="2029" y="749"/>
                    </a:lnTo>
                    <a:lnTo>
                      <a:pt x="2005" y="769"/>
                    </a:lnTo>
                    <a:lnTo>
                      <a:pt x="1981" y="789"/>
                    </a:lnTo>
                    <a:lnTo>
                      <a:pt x="1958" y="809"/>
                    </a:lnTo>
                    <a:lnTo>
                      <a:pt x="1932" y="826"/>
                    </a:lnTo>
                    <a:lnTo>
                      <a:pt x="1908" y="846"/>
                    </a:lnTo>
                    <a:lnTo>
                      <a:pt x="1885" y="866"/>
                    </a:lnTo>
                    <a:lnTo>
                      <a:pt x="1861" y="886"/>
                    </a:lnTo>
                    <a:lnTo>
                      <a:pt x="1838" y="906"/>
                    </a:lnTo>
                    <a:lnTo>
                      <a:pt x="1815" y="926"/>
                    </a:lnTo>
                    <a:lnTo>
                      <a:pt x="1791" y="946"/>
                    </a:lnTo>
                    <a:lnTo>
                      <a:pt x="1745" y="986"/>
                    </a:lnTo>
                    <a:lnTo>
                      <a:pt x="1698" y="1029"/>
                    </a:lnTo>
                    <a:lnTo>
                      <a:pt x="1654" y="1070"/>
                    </a:lnTo>
                    <a:lnTo>
                      <a:pt x="1608" y="1110"/>
                    </a:lnTo>
                    <a:lnTo>
                      <a:pt x="1564" y="1153"/>
                    </a:lnTo>
                    <a:lnTo>
                      <a:pt x="1517" y="1193"/>
                    </a:lnTo>
                    <a:lnTo>
                      <a:pt x="1474" y="1236"/>
                    </a:lnTo>
                    <a:lnTo>
                      <a:pt x="1431" y="1280"/>
                    </a:lnTo>
                    <a:lnTo>
                      <a:pt x="1387" y="1324"/>
                    </a:lnTo>
                    <a:lnTo>
                      <a:pt x="1344" y="1364"/>
                    </a:lnTo>
                    <a:lnTo>
                      <a:pt x="1300" y="1407"/>
                    </a:lnTo>
                    <a:lnTo>
                      <a:pt x="1257" y="1450"/>
                    </a:lnTo>
                    <a:lnTo>
                      <a:pt x="1213" y="1494"/>
                    </a:lnTo>
                    <a:lnTo>
                      <a:pt x="1170" y="1537"/>
                    </a:lnTo>
                    <a:lnTo>
                      <a:pt x="1130" y="1581"/>
                    </a:lnTo>
                    <a:lnTo>
                      <a:pt x="1087" y="1624"/>
                    </a:lnTo>
                    <a:lnTo>
                      <a:pt x="1046" y="1671"/>
                    </a:lnTo>
                    <a:lnTo>
                      <a:pt x="1003" y="1714"/>
                    </a:lnTo>
                    <a:lnTo>
                      <a:pt x="963" y="1758"/>
                    </a:lnTo>
                    <a:lnTo>
                      <a:pt x="923" y="1802"/>
                    </a:lnTo>
                    <a:lnTo>
                      <a:pt x="893" y="1831"/>
                    </a:lnTo>
                    <a:lnTo>
                      <a:pt x="883" y="1845"/>
                    </a:lnTo>
                    <a:lnTo>
                      <a:pt x="843" y="1888"/>
                    </a:lnTo>
                    <a:lnTo>
                      <a:pt x="836" y="1898"/>
                    </a:lnTo>
                    <a:lnTo>
                      <a:pt x="826" y="1905"/>
                    </a:lnTo>
                    <a:lnTo>
                      <a:pt x="819" y="1915"/>
                    </a:lnTo>
                    <a:lnTo>
                      <a:pt x="812" y="1922"/>
                    </a:lnTo>
                    <a:lnTo>
                      <a:pt x="806" y="1931"/>
                    </a:lnTo>
                    <a:lnTo>
                      <a:pt x="799" y="1938"/>
                    </a:lnTo>
                    <a:lnTo>
                      <a:pt x="786" y="1955"/>
                    </a:lnTo>
                    <a:lnTo>
                      <a:pt x="775" y="1972"/>
                    </a:lnTo>
                    <a:lnTo>
                      <a:pt x="763" y="1988"/>
                    </a:lnTo>
                    <a:lnTo>
                      <a:pt x="752" y="2008"/>
                    </a:lnTo>
                    <a:lnTo>
                      <a:pt x="743" y="2025"/>
                    </a:lnTo>
                    <a:lnTo>
                      <a:pt x="732" y="2042"/>
                    </a:lnTo>
                    <a:lnTo>
                      <a:pt x="723" y="2058"/>
                    </a:lnTo>
                    <a:lnTo>
                      <a:pt x="712" y="2078"/>
                    </a:lnTo>
                    <a:lnTo>
                      <a:pt x="706" y="2095"/>
                    </a:lnTo>
                    <a:lnTo>
                      <a:pt x="695" y="2112"/>
                    </a:lnTo>
                    <a:lnTo>
                      <a:pt x="689" y="2132"/>
                    </a:lnTo>
                    <a:lnTo>
                      <a:pt x="682" y="2149"/>
                    </a:lnTo>
                    <a:lnTo>
                      <a:pt x="675" y="2166"/>
                    </a:lnTo>
                    <a:lnTo>
                      <a:pt x="669" y="2186"/>
                    </a:lnTo>
                    <a:lnTo>
                      <a:pt x="666" y="2202"/>
                    </a:lnTo>
                    <a:lnTo>
                      <a:pt x="658" y="2219"/>
                    </a:lnTo>
                    <a:lnTo>
                      <a:pt x="655" y="2239"/>
                    </a:lnTo>
                    <a:lnTo>
                      <a:pt x="652" y="2255"/>
                    </a:lnTo>
                    <a:lnTo>
                      <a:pt x="649" y="2275"/>
                    </a:lnTo>
                    <a:lnTo>
                      <a:pt x="646" y="2292"/>
                    </a:lnTo>
                    <a:lnTo>
                      <a:pt x="642" y="2309"/>
                    </a:lnTo>
                    <a:lnTo>
                      <a:pt x="638" y="2326"/>
                    </a:lnTo>
                    <a:lnTo>
                      <a:pt x="635" y="2346"/>
                    </a:lnTo>
                    <a:lnTo>
                      <a:pt x="635" y="2363"/>
                    </a:lnTo>
                    <a:lnTo>
                      <a:pt x="632" y="2379"/>
                    </a:lnTo>
                    <a:lnTo>
                      <a:pt x="632" y="2399"/>
                    </a:lnTo>
                    <a:lnTo>
                      <a:pt x="629" y="2416"/>
                    </a:lnTo>
                    <a:lnTo>
                      <a:pt x="629" y="2433"/>
                    </a:lnTo>
                    <a:lnTo>
                      <a:pt x="629" y="2449"/>
                    </a:lnTo>
                    <a:lnTo>
                      <a:pt x="626" y="2466"/>
                    </a:lnTo>
                    <a:lnTo>
                      <a:pt x="626" y="2483"/>
                    </a:lnTo>
                    <a:lnTo>
                      <a:pt x="626" y="2499"/>
                    </a:lnTo>
                    <a:lnTo>
                      <a:pt x="626" y="2519"/>
                    </a:lnTo>
                    <a:lnTo>
                      <a:pt x="626" y="2536"/>
                    </a:lnTo>
                    <a:lnTo>
                      <a:pt x="626" y="2553"/>
                    </a:lnTo>
                    <a:lnTo>
                      <a:pt x="629" y="2587"/>
                    </a:lnTo>
                    <a:lnTo>
                      <a:pt x="629" y="2616"/>
                    </a:lnTo>
                    <a:lnTo>
                      <a:pt x="629" y="2650"/>
                    </a:lnTo>
                    <a:lnTo>
                      <a:pt x="632" y="2713"/>
                    </a:lnTo>
                    <a:lnTo>
                      <a:pt x="632" y="2747"/>
                    </a:lnTo>
                    <a:lnTo>
                      <a:pt x="635" y="2777"/>
                    </a:lnTo>
                    <a:lnTo>
                      <a:pt x="635" y="2807"/>
                    </a:lnTo>
                    <a:lnTo>
                      <a:pt x="635" y="2837"/>
                    </a:lnTo>
                    <a:lnTo>
                      <a:pt x="635" y="2854"/>
                    </a:lnTo>
                    <a:lnTo>
                      <a:pt x="635" y="2867"/>
                    </a:lnTo>
                    <a:lnTo>
                      <a:pt x="635" y="2884"/>
                    </a:lnTo>
                    <a:lnTo>
                      <a:pt x="635" y="2897"/>
                    </a:lnTo>
                    <a:lnTo>
                      <a:pt x="635" y="2910"/>
                    </a:lnTo>
                    <a:lnTo>
                      <a:pt x="635" y="2927"/>
                    </a:lnTo>
                    <a:lnTo>
                      <a:pt x="635" y="2940"/>
                    </a:lnTo>
                    <a:lnTo>
                      <a:pt x="632" y="2954"/>
                    </a:lnTo>
                    <a:lnTo>
                      <a:pt x="632" y="2967"/>
                    </a:lnTo>
                    <a:lnTo>
                      <a:pt x="629" y="2984"/>
                    </a:lnTo>
                    <a:lnTo>
                      <a:pt x="629" y="2997"/>
                    </a:lnTo>
                    <a:lnTo>
                      <a:pt x="626" y="3014"/>
                    </a:lnTo>
                    <a:lnTo>
                      <a:pt x="622" y="3028"/>
                    </a:lnTo>
                    <a:lnTo>
                      <a:pt x="622" y="3044"/>
                    </a:lnTo>
                    <a:lnTo>
                      <a:pt x="618" y="3057"/>
                    </a:lnTo>
                    <a:lnTo>
                      <a:pt x="615" y="3074"/>
                    </a:lnTo>
                    <a:lnTo>
                      <a:pt x="612" y="3088"/>
                    </a:lnTo>
                    <a:lnTo>
                      <a:pt x="606" y="3105"/>
                    </a:lnTo>
                    <a:lnTo>
                      <a:pt x="602" y="3117"/>
                    </a:lnTo>
                    <a:lnTo>
                      <a:pt x="598" y="3134"/>
                    </a:lnTo>
                    <a:lnTo>
                      <a:pt x="595" y="3148"/>
                    </a:lnTo>
                    <a:lnTo>
                      <a:pt x="589" y="3165"/>
                    </a:lnTo>
                    <a:lnTo>
                      <a:pt x="585" y="3177"/>
                    </a:lnTo>
                    <a:lnTo>
                      <a:pt x="578" y="3194"/>
                    </a:lnTo>
                    <a:lnTo>
                      <a:pt x="575" y="3211"/>
                    </a:lnTo>
                    <a:lnTo>
                      <a:pt x="569" y="3225"/>
                    </a:lnTo>
                    <a:lnTo>
                      <a:pt x="558" y="3258"/>
                    </a:lnTo>
                    <a:lnTo>
                      <a:pt x="545" y="3288"/>
                    </a:lnTo>
                    <a:lnTo>
                      <a:pt x="535" y="3321"/>
                    </a:lnTo>
                    <a:lnTo>
                      <a:pt x="508" y="3388"/>
                    </a:lnTo>
                    <a:lnTo>
                      <a:pt x="495" y="3421"/>
                    </a:lnTo>
                    <a:lnTo>
                      <a:pt x="485" y="3455"/>
                    </a:lnTo>
                    <a:lnTo>
                      <a:pt x="478" y="3472"/>
                    </a:lnTo>
                    <a:lnTo>
                      <a:pt x="472" y="3489"/>
                    </a:lnTo>
                    <a:lnTo>
                      <a:pt x="468" y="3505"/>
                    </a:lnTo>
                    <a:lnTo>
                      <a:pt x="462" y="3518"/>
                    </a:lnTo>
                    <a:lnTo>
                      <a:pt x="458" y="3535"/>
                    </a:lnTo>
                    <a:lnTo>
                      <a:pt x="455" y="3552"/>
                    </a:lnTo>
                    <a:lnTo>
                      <a:pt x="452" y="3569"/>
                    </a:lnTo>
                    <a:lnTo>
                      <a:pt x="445" y="3582"/>
                    </a:lnTo>
                    <a:lnTo>
                      <a:pt x="438" y="3612"/>
                    </a:lnTo>
                    <a:lnTo>
                      <a:pt x="432" y="3646"/>
                    </a:lnTo>
                    <a:lnTo>
                      <a:pt x="418" y="3702"/>
                    </a:lnTo>
                    <a:lnTo>
                      <a:pt x="415" y="3732"/>
                    </a:lnTo>
                    <a:lnTo>
                      <a:pt x="408" y="3762"/>
                    </a:lnTo>
                    <a:lnTo>
                      <a:pt x="405" y="3776"/>
                    </a:lnTo>
                    <a:lnTo>
                      <a:pt x="402" y="3789"/>
                    </a:lnTo>
                    <a:lnTo>
                      <a:pt x="398" y="3802"/>
                    </a:lnTo>
                    <a:lnTo>
                      <a:pt x="391" y="3816"/>
                    </a:lnTo>
                    <a:lnTo>
                      <a:pt x="388" y="3829"/>
                    </a:lnTo>
                    <a:lnTo>
                      <a:pt x="385" y="3842"/>
                    </a:lnTo>
                    <a:lnTo>
                      <a:pt x="382" y="3856"/>
                    </a:lnTo>
                    <a:lnTo>
                      <a:pt x="378" y="3869"/>
                    </a:lnTo>
                    <a:lnTo>
                      <a:pt x="375" y="3882"/>
                    </a:lnTo>
                    <a:lnTo>
                      <a:pt x="368" y="3893"/>
                    </a:lnTo>
                    <a:lnTo>
                      <a:pt x="365" y="3906"/>
                    </a:lnTo>
                    <a:lnTo>
                      <a:pt x="358" y="3919"/>
                    </a:lnTo>
                    <a:lnTo>
                      <a:pt x="351" y="3936"/>
                    </a:lnTo>
                    <a:lnTo>
                      <a:pt x="342" y="3956"/>
                    </a:lnTo>
                    <a:lnTo>
                      <a:pt x="334" y="3976"/>
                    </a:lnTo>
                    <a:lnTo>
                      <a:pt x="328" y="3996"/>
                    </a:lnTo>
                    <a:lnTo>
                      <a:pt x="322" y="4016"/>
                    </a:lnTo>
                    <a:lnTo>
                      <a:pt x="311" y="4036"/>
                    </a:lnTo>
                    <a:lnTo>
                      <a:pt x="305" y="4056"/>
                    </a:lnTo>
                    <a:lnTo>
                      <a:pt x="298" y="4076"/>
                    </a:lnTo>
                    <a:lnTo>
                      <a:pt x="291" y="4093"/>
                    </a:lnTo>
                    <a:lnTo>
                      <a:pt x="285" y="4113"/>
                    </a:lnTo>
                    <a:lnTo>
                      <a:pt x="278" y="4133"/>
                    </a:lnTo>
                    <a:lnTo>
                      <a:pt x="274" y="4153"/>
                    </a:lnTo>
                    <a:lnTo>
                      <a:pt x="268" y="4173"/>
                    </a:lnTo>
                    <a:lnTo>
                      <a:pt x="262" y="4193"/>
                    </a:lnTo>
                    <a:lnTo>
                      <a:pt x="254" y="4213"/>
                    </a:lnTo>
                    <a:lnTo>
                      <a:pt x="251" y="4233"/>
                    </a:lnTo>
                    <a:lnTo>
                      <a:pt x="237" y="4274"/>
                    </a:lnTo>
                    <a:lnTo>
                      <a:pt x="228" y="4310"/>
                    </a:lnTo>
                    <a:lnTo>
                      <a:pt x="217" y="4351"/>
                    </a:lnTo>
                    <a:lnTo>
                      <a:pt x="208" y="4391"/>
                    </a:lnTo>
                    <a:lnTo>
                      <a:pt x="201" y="4431"/>
                    </a:lnTo>
                    <a:lnTo>
                      <a:pt x="191" y="4471"/>
                    </a:lnTo>
                    <a:lnTo>
                      <a:pt x="181" y="4508"/>
                    </a:lnTo>
                    <a:lnTo>
                      <a:pt x="174" y="4548"/>
                    </a:lnTo>
                    <a:lnTo>
                      <a:pt x="168" y="4588"/>
                    </a:lnTo>
                    <a:lnTo>
                      <a:pt x="157" y="4628"/>
                    </a:lnTo>
                    <a:lnTo>
                      <a:pt x="151" y="4668"/>
                    </a:lnTo>
                    <a:lnTo>
                      <a:pt x="144" y="4704"/>
                    </a:lnTo>
                    <a:lnTo>
                      <a:pt x="128" y="4784"/>
                    </a:lnTo>
                    <a:lnTo>
                      <a:pt x="114" y="4861"/>
                    </a:lnTo>
                    <a:lnTo>
                      <a:pt x="101" y="4938"/>
                    </a:lnTo>
                    <a:lnTo>
                      <a:pt x="97" y="4952"/>
                    </a:lnTo>
                    <a:lnTo>
                      <a:pt x="91" y="4978"/>
                    </a:lnTo>
                    <a:lnTo>
                      <a:pt x="84" y="5015"/>
                    </a:lnTo>
                    <a:lnTo>
                      <a:pt x="77" y="5055"/>
                    </a:lnTo>
                    <a:lnTo>
                      <a:pt x="71" y="5092"/>
                    </a:lnTo>
                    <a:lnTo>
                      <a:pt x="61" y="5129"/>
                    </a:lnTo>
                    <a:lnTo>
                      <a:pt x="54" y="5169"/>
                    </a:lnTo>
                    <a:lnTo>
                      <a:pt x="51" y="5176"/>
                    </a:lnTo>
                    <a:lnTo>
                      <a:pt x="51" y="5185"/>
                    </a:lnTo>
                    <a:lnTo>
                      <a:pt x="44" y="5202"/>
                    </a:lnTo>
                    <a:lnTo>
                      <a:pt x="34" y="5245"/>
                    </a:lnTo>
                    <a:lnTo>
                      <a:pt x="27" y="5265"/>
                    </a:lnTo>
                    <a:lnTo>
                      <a:pt x="21" y="5289"/>
                    </a:lnTo>
                    <a:lnTo>
                      <a:pt x="17" y="5302"/>
                    </a:lnTo>
                    <a:lnTo>
                      <a:pt x="14" y="5313"/>
                    </a:lnTo>
                    <a:lnTo>
                      <a:pt x="14" y="5325"/>
                    </a:lnTo>
                    <a:lnTo>
                      <a:pt x="11" y="5339"/>
                    </a:lnTo>
                    <a:lnTo>
                      <a:pt x="7" y="5353"/>
                    </a:lnTo>
                    <a:lnTo>
                      <a:pt x="7" y="5366"/>
                    </a:lnTo>
                    <a:lnTo>
                      <a:pt x="4" y="5376"/>
                    </a:lnTo>
                    <a:lnTo>
                      <a:pt x="4" y="5390"/>
                    </a:lnTo>
                    <a:lnTo>
                      <a:pt x="1" y="5402"/>
                    </a:lnTo>
                    <a:lnTo>
                      <a:pt x="1" y="5419"/>
                    </a:lnTo>
                    <a:lnTo>
                      <a:pt x="1" y="5433"/>
                    </a:lnTo>
                    <a:lnTo>
                      <a:pt x="1" y="5446"/>
                    </a:lnTo>
                    <a:lnTo>
                      <a:pt x="4" y="5459"/>
                    </a:lnTo>
                    <a:lnTo>
                      <a:pt x="4" y="5466"/>
                    </a:lnTo>
                    <a:lnTo>
                      <a:pt x="4" y="5473"/>
                    </a:lnTo>
                    <a:lnTo>
                      <a:pt x="7" y="5483"/>
                    </a:lnTo>
                    <a:lnTo>
                      <a:pt x="7" y="5490"/>
                    </a:lnTo>
                    <a:lnTo>
                      <a:pt x="11" y="5496"/>
                    </a:lnTo>
                    <a:lnTo>
                      <a:pt x="11" y="5503"/>
                    </a:lnTo>
                    <a:lnTo>
                      <a:pt x="14" y="5513"/>
                    </a:lnTo>
                    <a:lnTo>
                      <a:pt x="14" y="5520"/>
                    </a:lnTo>
                    <a:lnTo>
                      <a:pt x="17" y="5526"/>
                    </a:lnTo>
                    <a:lnTo>
                      <a:pt x="21" y="5533"/>
                    </a:lnTo>
                    <a:lnTo>
                      <a:pt x="24" y="5543"/>
                    </a:lnTo>
                    <a:lnTo>
                      <a:pt x="27" y="5550"/>
                    </a:lnTo>
                    <a:lnTo>
                      <a:pt x="34" y="5556"/>
                    </a:lnTo>
                    <a:lnTo>
                      <a:pt x="37" y="5563"/>
                    </a:lnTo>
                    <a:lnTo>
                      <a:pt x="41" y="5570"/>
                    </a:lnTo>
                    <a:lnTo>
                      <a:pt x="47" y="5576"/>
                    </a:lnTo>
                    <a:lnTo>
                      <a:pt x="51" y="5583"/>
                    </a:lnTo>
                    <a:lnTo>
                      <a:pt x="57" y="5590"/>
                    </a:lnTo>
                    <a:lnTo>
                      <a:pt x="64" y="5596"/>
                    </a:lnTo>
                    <a:lnTo>
                      <a:pt x="71" y="5600"/>
                    </a:lnTo>
                    <a:lnTo>
                      <a:pt x="74" y="5606"/>
                    </a:lnTo>
                    <a:lnTo>
                      <a:pt x="81" y="5610"/>
                    </a:lnTo>
                    <a:lnTo>
                      <a:pt x="88" y="5617"/>
                    </a:lnTo>
                    <a:lnTo>
                      <a:pt x="94" y="5620"/>
                    </a:lnTo>
                    <a:lnTo>
                      <a:pt x="101" y="5623"/>
                    </a:lnTo>
                    <a:lnTo>
                      <a:pt x="108" y="5626"/>
                    </a:lnTo>
                    <a:lnTo>
                      <a:pt x="117" y="5633"/>
                    </a:lnTo>
                    <a:lnTo>
                      <a:pt x="131" y="5637"/>
                    </a:lnTo>
                    <a:lnTo>
                      <a:pt x="144" y="5643"/>
                    </a:lnTo>
                    <a:lnTo>
                      <a:pt x="154" y="5646"/>
                    </a:lnTo>
                    <a:lnTo>
                      <a:pt x="168" y="5650"/>
                    </a:lnTo>
                    <a:lnTo>
                      <a:pt x="177" y="5653"/>
                    </a:lnTo>
                    <a:lnTo>
                      <a:pt x="188" y="5653"/>
                    </a:lnTo>
                    <a:lnTo>
                      <a:pt x="201" y="5657"/>
                    </a:lnTo>
                    <a:lnTo>
                      <a:pt x="211" y="5657"/>
                    </a:lnTo>
                    <a:lnTo>
                      <a:pt x="221" y="5660"/>
                    </a:lnTo>
                    <a:lnTo>
                      <a:pt x="231" y="5660"/>
                    </a:lnTo>
                    <a:lnTo>
                      <a:pt x="241" y="5663"/>
                    </a:lnTo>
                    <a:lnTo>
                      <a:pt x="282" y="5663"/>
                    </a:lnTo>
                    <a:lnTo>
                      <a:pt x="298" y="5666"/>
                    </a:lnTo>
                    <a:lnTo>
                      <a:pt x="331" y="5666"/>
                    </a:lnTo>
                    <a:lnTo>
                      <a:pt x="334" y="5670"/>
                    </a:lnTo>
                    <a:lnTo>
                      <a:pt x="338" y="5670"/>
                    </a:lnTo>
                    <a:lnTo>
                      <a:pt x="385" y="5680"/>
                    </a:lnTo>
                    <a:lnTo>
                      <a:pt x="428" y="5690"/>
                    </a:lnTo>
                    <a:lnTo>
                      <a:pt x="472" y="5700"/>
                    </a:lnTo>
                    <a:lnTo>
                      <a:pt x="515" y="5706"/>
                    </a:lnTo>
                    <a:lnTo>
                      <a:pt x="562" y="5717"/>
                    </a:lnTo>
                    <a:lnTo>
                      <a:pt x="606" y="5726"/>
                    </a:lnTo>
                    <a:lnTo>
                      <a:pt x="649" y="5734"/>
                    </a:lnTo>
                    <a:lnTo>
                      <a:pt x="695" y="5743"/>
                    </a:lnTo>
                    <a:lnTo>
                      <a:pt x="739" y="5750"/>
                    </a:lnTo>
                    <a:lnTo>
                      <a:pt x="783" y="5757"/>
                    </a:lnTo>
                    <a:lnTo>
                      <a:pt x="806" y="5760"/>
                    </a:lnTo>
                    <a:lnTo>
                      <a:pt x="829" y="5763"/>
                    </a:lnTo>
                    <a:lnTo>
                      <a:pt x="849" y="5766"/>
                    </a:lnTo>
                    <a:lnTo>
                      <a:pt x="873" y="5770"/>
                    </a:lnTo>
                    <a:lnTo>
                      <a:pt x="896" y="5774"/>
                    </a:lnTo>
                    <a:lnTo>
                      <a:pt x="919" y="5777"/>
                    </a:lnTo>
                    <a:lnTo>
                      <a:pt x="943" y="5777"/>
                    </a:lnTo>
                    <a:lnTo>
                      <a:pt x="966" y="5780"/>
                    </a:lnTo>
                    <a:lnTo>
                      <a:pt x="990" y="5783"/>
                    </a:lnTo>
                    <a:lnTo>
                      <a:pt x="1013" y="5787"/>
                    </a:lnTo>
                    <a:lnTo>
                      <a:pt x="1036" y="5787"/>
                    </a:lnTo>
                    <a:lnTo>
                      <a:pt x="1059" y="5791"/>
                    </a:lnTo>
                    <a:lnTo>
                      <a:pt x="1093" y="5791"/>
                    </a:lnTo>
                    <a:lnTo>
                      <a:pt x="1127" y="5794"/>
                    </a:lnTo>
                    <a:lnTo>
                      <a:pt x="1160" y="5797"/>
                    </a:lnTo>
                    <a:lnTo>
                      <a:pt x="1224" y="5797"/>
                    </a:lnTo>
                    <a:lnTo>
                      <a:pt x="1257" y="5800"/>
                    </a:lnTo>
                    <a:lnTo>
                      <a:pt x="1457" y="5800"/>
                    </a:lnTo>
                    <a:lnTo>
                      <a:pt x="1491" y="5797"/>
                    </a:lnTo>
                    <a:lnTo>
                      <a:pt x="1554" y="5797"/>
                    </a:lnTo>
                    <a:lnTo>
                      <a:pt x="1588" y="5794"/>
                    </a:lnTo>
                    <a:lnTo>
                      <a:pt x="1654" y="5794"/>
                    </a:lnTo>
                    <a:lnTo>
                      <a:pt x="1721" y="5791"/>
                    </a:lnTo>
                    <a:lnTo>
                      <a:pt x="1785" y="5787"/>
                    </a:lnTo>
                    <a:lnTo>
                      <a:pt x="1851" y="5780"/>
                    </a:lnTo>
                    <a:lnTo>
                      <a:pt x="1978" y="5774"/>
                    </a:lnTo>
                    <a:lnTo>
                      <a:pt x="2046" y="5770"/>
                    </a:lnTo>
                    <a:lnTo>
                      <a:pt x="2109" y="5766"/>
                    </a:lnTo>
                    <a:lnTo>
                      <a:pt x="2175" y="5766"/>
                    </a:lnTo>
                    <a:lnTo>
                      <a:pt x="2212" y="5763"/>
                    </a:lnTo>
                    <a:lnTo>
                      <a:pt x="2436" y="5763"/>
                    </a:lnTo>
                    <a:lnTo>
                      <a:pt x="2456" y="5760"/>
                    </a:lnTo>
                    <a:lnTo>
                      <a:pt x="2493" y="5760"/>
                    </a:lnTo>
                    <a:lnTo>
                      <a:pt x="2513" y="5757"/>
                    </a:lnTo>
                    <a:lnTo>
                      <a:pt x="2553" y="5757"/>
                    </a:lnTo>
                    <a:lnTo>
                      <a:pt x="2570" y="5754"/>
                    </a:lnTo>
                    <a:lnTo>
                      <a:pt x="2590" y="5750"/>
                    </a:lnTo>
                    <a:lnTo>
                      <a:pt x="2607" y="5750"/>
                    </a:lnTo>
                    <a:lnTo>
                      <a:pt x="2627" y="5746"/>
                    </a:lnTo>
                    <a:lnTo>
                      <a:pt x="2643" y="5743"/>
                    </a:lnTo>
                    <a:lnTo>
                      <a:pt x="2663" y="5740"/>
                    </a:lnTo>
                    <a:lnTo>
                      <a:pt x="2680" y="5737"/>
                    </a:lnTo>
                    <a:lnTo>
                      <a:pt x="2703" y="5730"/>
                    </a:lnTo>
                    <a:lnTo>
                      <a:pt x="2717" y="5723"/>
                    </a:lnTo>
                    <a:lnTo>
                      <a:pt x="2733" y="5717"/>
                    </a:lnTo>
                    <a:lnTo>
                      <a:pt x="2743" y="5706"/>
                    </a:lnTo>
                    <a:lnTo>
                      <a:pt x="2754" y="5700"/>
                    </a:lnTo>
                    <a:lnTo>
                      <a:pt x="2760" y="5690"/>
                    </a:lnTo>
                    <a:lnTo>
                      <a:pt x="2763" y="5683"/>
                    </a:lnTo>
                    <a:lnTo>
                      <a:pt x="2767" y="5677"/>
                    </a:lnTo>
                    <a:lnTo>
                      <a:pt x="2774" y="5670"/>
                    </a:lnTo>
                    <a:lnTo>
                      <a:pt x="2774" y="5663"/>
                    </a:lnTo>
                    <a:lnTo>
                      <a:pt x="2777" y="5657"/>
                    </a:lnTo>
                    <a:lnTo>
                      <a:pt x="2783" y="5646"/>
                    </a:lnTo>
                    <a:lnTo>
                      <a:pt x="2787" y="5633"/>
                    </a:lnTo>
                    <a:lnTo>
                      <a:pt x="2790" y="5623"/>
                    </a:lnTo>
                    <a:lnTo>
                      <a:pt x="2794" y="5613"/>
                    </a:lnTo>
                    <a:lnTo>
                      <a:pt x="2797" y="5603"/>
                    </a:lnTo>
                    <a:lnTo>
                      <a:pt x="2800" y="5586"/>
                    </a:lnTo>
                    <a:lnTo>
                      <a:pt x="2803" y="5573"/>
                    </a:lnTo>
                    <a:lnTo>
                      <a:pt x="2803" y="5570"/>
                    </a:lnTo>
                    <a:lnTo>
                      <a:pt x="2803" y="5566"/>
                    </a:lnTo>
                    <a:lnTo>
                      <a:pt x="2807" y="5560"/>
                    </a:lnTo>
                    <a:lnTo>
                      <a:pt x="2807" y="5553"/>
                    </a:lnTo>
                    <a:lnTo>
                      <a:pt x="2810" y="5550"/>
                    </a:lnTo>
                    <a:lnTo>
                      <a:pt x="2814" y="5543"/>
                    </a:lnTo>
                    <a:lnTo>
                      <a:pt x="2817" y="5536"/>
                    </a:lnTo>
                    <a:lnTo>
                      <a:pt x="2820" y="5530"/>
                    </a:lnTo>
                    <a:lnTo>
                      <a:pt x="2823" y="5523"/>
                    </a:lnTo>
                    <a:lnTo>
                      <a:pt x="2827" y="5516"/>
                    </a:lnTo>
                    <a:lnTo>
                      <a:pt x="2830" y="5510"/>
                    </a:lnTo>
                    <a:lnTo>
                      <a:pt x="2837" y="5496"/>
                    </a:lnTo>
                    <a:lnTo>
                      <a:pt x="2843" y="5483"/>
                    </a:lnTo>
                    <a:lnTo>
                      <a:pt x="2854" y="5470"/>
                    </a:lnTo>
                    <a:lnTo>
                      <a:pt x="2860" y="5456"/>
                    </a:lnTo>
                    <a:lnTo>
                      <a:pt x="2871" y="5443"/>
                    </a:lnTo>
                    <a:lnTo>
                      <a:pt x="2891" y="5413"/>
                    </a:lnTo>
                    <a:lnTo>
                      <a:pt x="2907" y="5382"/>
                    </a:lnTo>
                    <a:lnTo>
                      <a:pt x="2917" y="5370"/>
                    </a:lnTo>
                    <a:lnTo>
                      <a:pt x="2927" y="5353"/>
                    </a:lnTo>
                    <a:lnTo>
                      <a:pt x="2944" y="5325"/>
                    </a:lnTo>
                    <a:lnTo>
                      <a:pt x="2960" y="5296"/>
                    </a:lnTo>
                    <a:lnTo>
                      <a:pt x="2980" y="5269"/>
                    </a:lnTo>
                    <a:lnTo>
                      <a:pt x="2997" y="5239"/>
                    </a:lnTo>
                    <a:lnTo>
                      <a:pt x="3017" y="5212"/>
                    </a:lnTo>
                    <a:lnTo>
                      <a:pt x="3034" y="5182"/>
                    </a:lnTo>
                    <a:lnTo>
                      <a:pt x="3054" y="5156"/>
                    </a:lnTo>
                    <a:lnTo>
                      <a:pt x="3074" y="5129"/>
                    </a:lnTo>
                    <a:lnTo>
                      <a:pt x="3094" y="5099"/>
                    </a:lnTo>
                    <a:lnTo>
                      <a:pt x="3111" y="5072"/>
                    </a:lnTo>
                    <a:lnTo>
                      <a:pt x="3131" y="5042"/>
                    </a:lnTo>
                    <a:lnTo>
                      <a:pt x="3151" y="5015"/>
                    </a:lnTo>
                    <a:lnTo>
                      <a:pt x="3171" y="4985"/>
                    </a:lnTo>
                    <a:lnTo>
                      <a:pt x="3194" y="4958"/>
                    </a:lnTo>
                    <a:lnTo>
                      <a:pt x="3215" y="4932"/>
                    </a:lnTo>
                    <a:lnTo>
                      <a:pt x="3235" y="4901"/>
                    </a:lnTo>
                    <a:lnTo>
                      <a:pt x="3275" y="4848"/>
                    </a:lnTo>
                    <a:lnTo>
                      <a:pt x="3318" y="4791"/>
                    </a:lnTo>
                    <a:lnTo>
                      <a:pt x="3358" y="4735"/>
                    </a:lnTo>
                    <a:lnTo>
                      <a:pt x="3401" y="4681"/>
                    </a:lnTo>
                    <a:lnTo>
                      <a:pt x="3485" y="4571"/>
                    </a:lnTo>
                    <a:lnTo>
                      <a:pt x="3529" y="4514"/>
                    </a:lnTo>
                    <a:lnTo>
                      <a:pt x="3569" y="4460"/>
                    </a:lnTo>
                    <a:lnTo>
                      <a:pt x="3585" y="4440"/>
                    </a:lnTo>
                    <a:lnTo>
                      <a:pt x="3599" y="4417"/>
                    </a:lnTo>
                    <a:lnTo>
                      <a:pt x="3615" y="4397"/>
                    </a:lnTo>
                    <a:lnTo>
                      <a:pt x="3632" y="4377"/>
                    </a:lnTo>
                    <a:lnTo>
                      <a:pt x="3649" y="4357"/>
                    </a:lnTo>
                    <a:lnTo>
                      <a:pt x="3665" y="4337"/>
                    </a:lnTo>
                    <a:lnTo>
                      <a:pt x="3682" y="4314"/>
                    </a:lnTo>
                    <a:lnTo>
                      <a:pt x="3699" y="4294"/>
                    </a:lnTo>
                    <a:lnTo>
                      <a:pt x="3733" y="4253"/>
                    </a:lnTo>
                    <a:lnTo>
                      <a:pt x="3765" y="4213"/>
                    </a:lnTo>
                    <a:lnTo>
                      <a:pt x="3802" y="4170"/>
                    </a:lnTo>
                    <a:lnTo>
                      <a:pt x="3836" y="4130"/>
                    </a:lnTo>
                    <a:lnTo>
                      <a:pt x="3873" y="4090"/>
                    </a:lnTo>
                    <a:lnTo>
                      <a:pt x="3906" y="4050"/>
                    </a:lnTo>
                    <a:lnTo>
                      <a:pt x="3943" y="4010"/>
                    </a:lnTo>
                    <a:lnTo>
                      <a:pt x="3979" y="3970"/>
                    </a:lnTo>
                    <a:lnTo>
                      <a:pt x="4016" y="3930"/>
                    </a:lnTo>
                    <a:lnTo>
                      <a:pt x="4050" y="3889"/>
                    </a:lnTo>
                    <a:lnTo>
                      <a:pt x="4123" y="3809"/>
                    </a:lnTo>
                    <a:lnTo>
                      <a:pt x="4133" y="3799"/>
                    </a:lnTo>
                    <a:lnTo>
                      <a:pt x="4153" y="3779"/>
                    </a:lnTo>
                    <a:lnTo>
                      <a:pt x="4180" y="3749"/>
                    </a:lnTo>
                    <a:lnTo>
                      <a:pt x="4210" y="3719"/>
                    </a:lnTo>
                    <a:lnTo>
                      <a:pt x="4223" y="3702"/>
                    </a:lnTo>
                    <a:lnTo>
                      <a:pt x="4237" y="3689"/>
                    </a:lnTo>
                    <a:lnTo>
                      <a:pt x="4250" y="3672"/>
                    </a:lnTo>
                    <a:lnTo>
                      <a:pt x="4263" y="3659"/>
                    </a:lnTo>
                    <a:lnTo>
                      <a:pt x="4274" y="3646"/>
                    </a:lnTo>
                    <a:lnTo>
                      <a:pt x="4280" y="3639"/>
                    </a:lnTo>
                    <a:lnTo>
                      <a:pt x="4283" y="3632"/>
                    </a:lnTo>
                    <a:lnTo>
                      <a:pt x="4287" y="3626"/>
                    </a:lnTo>
                    <a:lnTo>
                      <a:pt x="4291" y="3626"/>
                    </a:lnTo>
                    <a:lnTo>
                      <a:pt x="4294" y="3615"/>
                    </a:lnTo>
                    <a:lnTo>
                      <a:pt x="4300" y="3598"/>
                    </a:lnTo>
                    <a:lnTo>
                      <a:pt x="4303" y="3592"/>
                    </a:lnTo>
                    <a:lnTo>
                      <a:pt x="4303" y="3578"/>
                    </a:lnTo>
                    <a:lnTo>
                      <a:pt x="4303" y="3569"/>
                    </a:lnTo>
                    <a:lnTo>
                      <a:pt x="4303" y="3558"/>
                    </a:lnTo>
                    <a:lnTo>
                      <a:pt x="4300" y="3546"/>
                    </a:lnTo>
                    <a:lnTo>
                      <a:pt x="4300" y="3538"/>
                    </a:lnTo>
                    <a:lnTo>
                      <a:pt x="4294" y="3529"/>
                    </a:lnTo>
                    <a:lnTo>
                      <a:pt x="4291" y="3521"/>
                    </a:lnTo>
                    <a:lnTo>
                      <a:pt x="4283" y="3512"/>
                    </a:lnTo>
                    <a:lnTo>
                      <a:pt x="4277" y="3505"/>
                    </a:lnTo>
                    <a:lnTo>
                      <a:pt x="4271" y="3501"/>
                    </a:lnTo>
                    <a:lnTo>
                      <a:pt x="4260" y="3492"/>
                    </a:lnTo>
                    <a:lnTo>
                      <a:pt x="4250" y="3489"/>
                    </a:lnTo>
                    <a:lnTo>
                      <a:pt x="4243" y="3481"/>
                    </a:lnTo>
                    <a:lnTo>
                      <a:pt x="4234" y="3478"/>
                    </a:lnTo>
                    <a:lnTo>
                      <a:pt x="4226" y="3475"/>
                    </a:lnTo>
                    <a:lnTo>
                      <a:pt x="4217" y="3472"/>
                    </a:lnTo>
                    <a:lnTo>
                      <a:pt x="4210" y="3469"/>
                    </a:lnTo>
                    <a:lnTo>
                      <a:pt x="4203" y="3469"/>
                    </a:lnTo>
                    <a:lnTo>
                      <a:pt x="4194" y="3465"/>
                    </a:lnTo>
                    <a:lnTo>
                      <a:pt x="4180" y="3461"/>
                    </a:lnTo>
                    <a:lnTo>
                      <a:pt x="4163" y="3458"/>
                    </a:lnTo>
                    <a:lnTo>
                      <a:pt x="4150" y="3455"/>
                    </a:lnTo>
                    <a:lnTo>
                      <a:pt x="4137" y="3452"/>
                    </a:lnTo>
                    <a:lnTo>
                      <a:pt x="4110" y="3448"/>
                    </a:lnTo>
                    <a:lnTo>
                      <a:pt x="4090" y="3445"/>
                    </a:lnTo>
                    <a:lnTo>
                      <a:pt x="4083" y="3445"/>
                    </a:lnTo>
                    <a:lnTo>
                      <a:pt x="4083" y="3441"/>
                    </a:lnTo>
                    <a:lnTo>
                      <a:pt x="4076" y="3441"/>
                    </a:lnTo>
                    <a:lnTo>
                      <a:pt x="4073" y="3438"/>
                    </a:lnTo>
                    <a:lnTo>
                      <a:pt x="4070" y="3438"/>
                    </a:lnTo>
                    <a:lnTo>
                      <a:pt x="4066" y="3435"/>
                    </a:lnTo>
                    <a:lnTo>
                      <a:pt x="4063" y="3432"/>
                    </a:lnTo>
                    <a:lnTo>
                      <a:pt x="4060" y="3428"/>
                    </a:lnTo>
                    <a:lnTo>
                      <a:pt x="4056" y="3425"/>
                    </a:lnTo>
                    <a:lnTo>
                      <a:pt x="4053" y="3421"/>
                    </a:lnTo>
                    <a:lnTo>
                      <a:pt x="4046" y="3415"/>
                    </a:lnTo>
                    <a:lnTo>
                      <a:pt x="4050" y="3418"/>
                    </a:lnTo>
                    <a:lnTo>
                      <a:pt x="4043" y="3412"/>
                    </a:lnTo>
                    <a:lnTo>
                      <a:pt x="4040" y="3405"/>
                    </a:lnTo>
                    <a:lnTo>
                      <a:pt x="4040" y="3408"/>
                    </a:lnTo>
                    <a:lnTo>
                      <a:pt x="4033" y="3401"/>
                    </a:lnTo>
                    <a:lnTo>
                      <a:pt x="4030" y="3395"/>
                    </a:lnTo>
                    <a:lnTo>
                      <a:pt x="4030" y="3398"/>
                    </a:lnTo>
                    <a:lnTo>
                      <a:pt x="4026" y="3392"/>
                    </a:lnTo>
                    <a:lnTo>
                      <a:pt x="4020" y="3385"/>
                    </a:lnTo>
                    <a:lnTo>
                      <a:pt x="4023" y="3385"/>
                    </a:lnTo>
                    <a:lnTo>
                      <a:pt x="4016" y="3378"/>
                    </a:lnTo>
                    <a:lnTo>
                      <a:pt x="4013" y="3375"/>
                    </a:lnTo>
                    <a:lnTo>
                      <a:pt x="4010" y="3368"/>
                    </a:lnTo>
                    <a:lnTo>
                      <a:pt x="4006" y="3361"/>
                    </a:lnTo>
                    <a:lnTo>
                      <a:pt x="4003" y="3358"/>
                    </a:lnTo>
                    <a:lnTo>
                      <a:pt x="3999" y="3351"/>
                    </a:lnTo>
                    <a:lnTo>
                      <a:pt x="3996" y="3345"/>
                    </a:lnTo>
                    <a:lnTo>
                      <a:pt x="3993" y="3338"/>
                    </a:lnTo>
                    <a:lnTo>
                      <a:pt x="3993" y="3341"/>
                    </a:lnTo>
                    <a:lnTo>
                      <a:pt x="3990" y="3335"/>
                    </a:lnTo>
                    <a:lnTo>
                      <a:pt x="3986" y="3328"/>
                    </a:lnTo>
                    <a:lnTo>
                      <a:pt x="3986" y="3325"/>
                    </a:lnTo>
                    <a:lnTo>
                      <a:pt x="3983" y="3318"/>
                    </a:lnTo>
                    <a:lnTo>
                      <a:pt x="3983" y="3321"/>
                    </a:lnTo>
                    <a:lnTo>
                      <a:pt x="3979" y="3315"/>
                    </a:lnTo>
                    <a:lnTo>
                      <a:pt x="3979" y="3311"/>
                    </a:lnTo>
                    <a:lnTo>
                      <a:pt x="3976" y="3301"/>
                    </a:lnTo>
                    <a:lnTo>
                      <a:pt x="3973" y="3291"/>
                    </a:lnTo>
                    <a:lnTo>
                      <a:pt x="3970" y="3281"/>
                    </a:lnTo>
                    <a:lnTo>
                      <a:pt x="3966" y="3271"/>
                    </a:lnTo>
                    <a:lnTo>
                      <a:pt x="3963" y="3261"/>
                    </a:lnTo>
                    <a:lnTo>
                      <a:pt x="3959" y="3251"/>
                    </a:lnTo>
                    <a:lnTo>
                      <a:pt x="3956" y="3241"/>
                    </a:lnTo>
                    <a:lnTo>
                      <a:pt x="3953" y="3231"/>
                    </a:lnTo>
                    <a:lnTo>
                      <a:pt x="3953" y="3221"/>
                    </a:lnTo>
                    <a:lnTo>
                      <a:pt x="3950" y="3211"/>
                    </a:lnTo>
                    <a:lnTo>
                      <a:pt x="3946" y="3208"/>
                    </a:lnTo>
                    <a:lnTo>
                      <a:pt x="3946" y="3201"/>
                    </a:lnTo>
                    <a:lnTo>
                      <a:pt x="3943" y="3191"/>
                    </a:lnTo>
                    <a:lnTo>
                      <a:pt x="3943" y="3181"/>
                    </a:lnTo>
                    <a:lnTo>
                      <a:pt x="3939" y="3171"/>
                    </a:lnTo>
                    <a:lnTo>
                      <a:pt x="3939" y="3161"/>
                    </a:lnTo>
                    <a:lnTo>
                      <a:pt x="3936" y="3151"/>
                    </a:lnTo>
                    <a:lnTo>
                      <a:pt x="3933" y="3141"/>
                    </a:lnTo>
                    <a:lnTo>
                      <a:pt x="3933" y="3131"/>
                    </a:lnTo>
                    <a:lnTo>
                      <a:pt x="3930" y="3108"/>
                    </a:lnTo>
                    <a:lnTo>
                      <a:pt x="3926" y="3088"/>
                    </a:lnTo>
                    <a:lnTo>
                      <a:pt x="3926" y="3064"/>
                    </a:lnTo>
                    <a:lnTo>
                      <a:pt x="3923" y="3044"/>
                    </a:lnTo>
                    <a:lnTo>
                      <a:pt x="3923" y="3020"/>
                    </a:lnTo>
                    <a:lnTo>
                      <a:pt x="3923" y="3000"/>
                    </a:lnTo>
                    <a:lnTo>
                      <a:pt x="3919" y="2977"/>
                    </a:lnTo>
                    <a:lnTo>
                      <a:pt x="3919" y="2954"/>
                    </a:lnTo>
                    <a:lnTo>
                      <a:pt x="3919" y="2934"/>
                    </a:lnTo>
                    <a:lnTo>
                      <a:pt x="3923" y="2910"/>
                    </a:lnTo>
                    <a:lnTo>
                      <a:pt x="3923" y="2887"/>
                    </a:lnTo>
                    <a:lnTo>
                      <a:pt x="3923" y="2864"/>
                    </a:lnTo>
                    <a:lnTo>
                      <a:pt x="3926" y="2840"/>
                    </a:lnTo>
                    <a:lnTo>
                      <a:pt x="3926" y="2820"/>
                    </a:lnTo>
                    <a:lnTo>
                      <a:pt x="3930" y="2797"/>
                    </a:lnTo>
                    <a:lnTo>
                      <a:pt x="3930" y="2773"/>
                    </a:lnTo>
                    <a:lnTo>
                      <a:pt x="3933" y="2750"/>
                    </a:lnTo>
                    <a:lnTo>
                      <a:pt x="3936" y="2727"/>
                    </a:lnTo>
                    <a:lnTo>
                      <a:pt x="3939" y="2700"/>
                    </a:lnTo>
                    <a:lnTo>
                      <a:pt x="3939" y="2676"/>
                    </a:lnTo>
                    <a:lnTo>
                      <a:pt x="3943" y="2653"/>
                    </a:lnTo>
                    <a:lnTo>
                      <a:pt x="3946" y="2630"/>
                    </a:lnTo>
                    <a:lnTo>
                      <a:pt x="3950" y="2607"/>
                    </a:lnTo>
                    <a:lnTo>
                      <a:pt x="3956" y="2583"/>
                    </a:lnTo>
                    <a:lnTo>
                      <a:pt x="3959" y="2559"/>
                    </a:lnTo>
                    <a:lnTo>
                      <a:pt x="3966" y="2510"/>
                    </a:lnTo>
                    <a:lnTo>
                      <a:pt x="3973" y="2463"/>
                    </a:lnTo>
                    <a:lnTo>
                      <a:pt x="3976" y="2453"/>
                    </a:lnTo>
                    <a:lnTo>
                      <a:pt x="3983" y="2413"/>
                    </a:lnTo>
                    <a:lnTo>
                      <a:pt x="3999" y="2316"/>
                    </a:lnTo>
                    <a:lnTo>
                      <a:pt x="4010" y="2266"/>
                    </a:lnTo>
                    <a:lnTo>
                      <a:pt x="4016" y="2219"/>
                    </a:lnTo>
                    <a:lnTo>
                      <a:pt x="4023" y="2169"/>
                    </a:lnTo>
                    <a:lnTo>
                      <a:pt x="4030" y="2146"/>
                    </a:lnTo>
                    <a:lnTo>
                      <a:pt x="4033" y="2122"/>
                    </a:lnTo>
                    <a:lnTo>
                      <a:pt x="4036" y="2098"/>
                    </a:lnTo>
                    <a:lnTo>
                      <a:pt x="4040" y="2072"/>
                    </a:lnTo>
                    <a:lnTo>
                      <a:pt x="4043" y="2049"/>
                    </a:lnTo>
                    <a:lnTo>
                      <a:pt x="4046" y="2025"/>
                    </a:lnTo>
                    <a:lnTo>
                      <a:pt x="4046" y="2002"/>
                    </a:lnTo>
                    <a:lnTo>
                      <a:pt x="4050" y="1978"/>
                    </a:lnTo>
                    <a:lnTo>
                      <a:pt x="4053" y="1952"/>
                    </a:lnTo>
                    <a:lnTo>
                      <a:pt x="4053" y="1928"/>
                    </a:lnTo>
                    <a:lnTo>
                      <a:pt x="4056" y="1905"/>
                    </a:lnTo>
                    <a:lnTo>
                      <a:pt x="4056" y="1882"/>
                    </a:lnTo>
                    <a:lnTo>
                      <a:pt x="4060" y="1858"/>
                    </a:lnTo>
                    <a:lnTo>
                      <a:pt x="4060" y="1834"/>
                    </a:lnTo>
                    <a:lnTo>
                      <a:pt x="4060" y="1831"/>
                    </a:lnTo>
                    <a:lnTo>
                      <a:pt x="4060" y="1825"/>
                    </a:lnTo>
                    <a:lnTo>
                      <a:pt x="4060" y="1822"/>
                    </a:lnTo>
                    <a:lnTo>
                      <a:pt x="4063" y="1814"/>
                    </a:lnTo>
                    <a:lnTo>
                      <a:pt x="4063" y="1811"/>
                    </a:lnTo>
                    <a:lnTo>
                      <a:pt x="4063" y="1805"/>
                    </a:lnTo>
                    <a:lnTo>
                      <a:pt x="4066" y="1802"/>
                    </a:lnTo>
                    <a:lnTo>
                      <a:pt x="4063" y="1802"/>
                    </a:lnTo>
                    <a:lnTo>
                      <a:pt x="4066" y="1794"/>
                    </a:lnTo>
                    <a:lnTo>
                      <a:pt x="4070" y="1791"/>
                    </a:lnTo>
                    <a:lnTo>
                      <a:pt x="4066" y="1791"/>
                    </a:lnTo>
                    <a:lnTo>
                      <a:pt x="4070" y="1778"/>
                    </a:lnTo>
                    <a:lnTo>
                      <a:pt x="4076" y="1768"/>
                    </a:lnTo>
                    <a:lnTo>
                      <a:pt x="4080" y="1754"/>
                    </a:lnTo>
                    <a:lnTo>
                      <a:pt x="4090" y="1725"/>
                    </a:lnTo>
                    <a:lnTo>
                      <a:pt x="4097" y="1711"/>
                    </a:lnTo>
                    <a:lnTo>
                      <a:pt x="4100" y="1694"/>
                    </a:lnTo>
                    <a:lnTo>
                      <a:pt x="4103" y="1688"/>
                    </a:lnTo>
                    <a:lnTo>
                      <a:pt x="4106" y="1677"/>
                    </a:lnTo>
                    <a:lnTo>
                      <a:pt x="4113" y="1661"/>
                    </a:lnTo>
                    <a:lnTo>
                      <a:pt x="4113" y="1651"/>
                    </a:lnTo>
                    <a:lnTo>
                      <a:pt x="4117" y="1641"/>
                    </a:lnTo>
                    <a:lnTo>
                      <a:pt x="4120" y="1631"/>
                    </a:lnTo>
                    <a:lnTo>
                      <a:pt x="4120" y="1621"/>
                    </a:lnTo>
                    <a:lnTo>
                      <a:pt x="4126" y="1588"/>
                    </a:lnTo>
                    <a:lnTo>
                      <a:pt x="4133" y="1554"/>
                    </a:lnTo>
                    <a:lnTo>
                      <a:pt x="4143" y="1487"/>
                    </a:lnTo>
                    <a:lnTo>
                      <a:pt x="4146" y="1454"/>
                    </a:lnTo>
                    <a:lnTo>
                      <a:pt x="4153" y="1421"/>
                    </a:lnTo>
                    <a:lnTo>
                      <a:pt x="4157" y="1407"/>
                    </a:lnTo>
                    <a:lnTo>
                      <a:pt x="4160" y="1390"/>
                    </a:lnTo>
                    <a:lnTo>
                      <a:pt x="4163" y="1373"/>
                    </a:lnTo>
                    <a:lnTo>
                      <a:pt x="4166" y="1357"/>
                    </a:lnTo>
                    <a:lnTo>
                      <a:pt x="4170" y="1344"/>
                    </a:lnTo>
                    <a:lnTo>
                      <a:pt x="4173" y="1327"/>
                    </a:lnTo>
                    <a:lnTo>
                      <a:pt x="4177" y="1310"/>
                    </a:lnTo>
                    <a:lnTo>
                      <a:pt x="4180" y="1296"/>
                    </a:lnTo>
                    <a:lnTo>
                      <a:pt x="4186" y="1284"/>
                    </a:lnTo>
                    <a:lnTo>
                      <a:pt x="4190" y="1267"/>
                    </a:lnTo>
                    <a:lnTo>
                      <a:pt x="4194" y="1253"/>
                    </a:lnTo>
                    <a:lnTo>
                      <a:pt x="4200" y="1240"/>
                    </a:lnTo>
                    <a:lnTo>
                      <a:pt x="4203" y="1227"/>
                    </a:lnTo>
                    <a:lnTo>
                      <a:pt x="4206" y="1216"/>
                    </a:lnTo>
                    <a:lnTo>
                      <a:pt x="4214" y="1203"/>
                    </a:lnTo>
                    <a:lnTo>
                      <a:pt x="4217" y="1193"/>
                    </a:lnTo>
                    <a:lnTo>
                      <a:pt x="4223" y="1180"/>
                    </a:lnTo>
                    <a:lnTo>
                      <a:pt x="4226" y="1176"/>
                    </a:lnTo>
                    <a:lnTo>
                      <a:pt x="4230" y="1170"/>
                    </a:lnTo>
                    <a:lnTo>
                      <a:pt x="4230" y="1167"/>
                    </a:lnTo>
                    <a:lnTo>
                      <a:pt x="4234" y="1160"/>
                    </a:lnTo>
                    <a:lnTo>
                      <a:pt x="4237" y="1156"/>
                    </a:lnTo>
                    <a:lnTo>
                      <a:pt x="4240" y="1150"/>
                    </a:lnTo>
                    <a:lnTo>
                      <a:pt x="4246" y="1143"/>
                    </a:lnTo>
                    <a:lnTo>
                      <a:pt x="4254" y="1130"/>
                    </a:lnTo>
                    <a:lnTo>
                      <a:pt x="4263" y="1113"/>
                    </a:lnTo>
                    <a:lnTo>
                      <a:pt x="4271" y="1096"/>
                    </a:lnTo>
                    <a:lnTo>
                      <a:pt x="4280" y="1076"/>
                    </a:lnTo>
                    <a:lnTo>
                      <a:pt x="4294" y="1053"/>
                    </a:lnTo>
                    <a:lnTo>
                      <a:pt x="4303" y="1033"/>
                    </a:lnTo>
                    <a:lnTo>
                      <a:pt x="4307" y="1020"/>
                    </a:lnTo>
                    <a:lnTo>
                      <a:pt x="4314" y="1009"/>
                    </a:lnTo>
                    <a:lnTo>
                      <a:pt x="4317" y="996"/>
                    </a:lnTo>
                    <a:lnTo>
                      <a:pt x="4323" y="986"/>
                    </a:lnTo>
                    <a:lnTo>
                      <a:pt x="4327" y="973"/>
                    </a:lnTo>
                    <a:lnTo>
                      <a:pt x="4334" y="963"/>
                    </a:lnTo>
                    <a:lnTo>
                      <a:pt x="4337" y="949"/>
                    </a:lnTo>
                    <a:lnTo>
                      <a:pt x="4340" y="936"/>
                    </a:lnTo>
                    <a:lnTo>
                      <a:pt x="4343" y="923"/>
                    </a:lnTo>
                    <a:lnTo>
                      <a:pt x="4347" y="909"/>
                    </a:lnTo>
                    <a:lnTo>
                      <a:pt x="4351" y="896"/>
                    </a:lnTo>
                    <a:lnTo>
                      <a:pt x="4351" y="889"/>
                    </a:lnTo>
                    <a:lnTo>
                      <a:pt x="4354" y="880"/>
                    </a:lnTo>
                    <a:lnTo>
                      <a:pt x="4354" y="869"/>
                    </a:lnTo>
                    <a:lnTo>
                      <a:pt x="4354" y="863"/>
                    </a:lnTo>
                    <a:lnTo>
                      <a:pt x="4354" y="852"/>
                    </a:lnTo>
                    <a:lnTo>
                      <a:pt x="4354" y="839"/>
                    </a:lnTo>
                    <a:lnTo>
                      <a:pt x="4351" y="829"/>
                    </a:lnTo>
                    <a:lnTo>
                      <a:pt x="4347" y="815"/>
                    </a:lnTo>
                    <a:lnTo>
                      <a:pt x="4343" y="803"/>
                    </a:lnTo>
                    <a:lnTo>
                      <a:pt x="4337" y="786"/>
                    </a:lnTo>
                    <a:lnTo>
                      <a:pt x="4327" y="769"/>
                    </a:lnTo>
                    <a:lnTo>
                      <a:pt x="4314" y="755"/>
                    </a:lnTo>
                    <a:lnTo>
                      <a:pt x="4300" y="739"/>
                    </a:lnTo>
                    <a:lnTo>
                      <a:pt x="4280" y="726"/>
                    </a:lnTo>
                    <a:lnTo>
                      <a:pt x="4257" y="715"/>
                    </a:lnTo>
                    <a:lnTo>
                      <a:pt x="4234" y="709"/>
                    </a:lnTo>
                    <a:lnTo>
                      <a:pt x="4217" y="706"/>
                    </a:lnTo>
                    <a:lnTo>
                      <a:pt x="4200" y="706"/>
                    </a:lnTo>
                    <a:lnTo>
                      <a:pt x="4186" y="709"/>
                    </a:lnTo>
                    <a:lnTo>
                      <a:pt x="4177" y="709"/>
                    </a:lnTo>
                    <a:lnTo>
                      <a:pt x="4166" y="712"/>
                    </a:lnTo>
                    <a:lnTo>
                      <a:pt x="4157" y="712"/>
                    </a:lnTo>
                    <a:lnTo>
                      <a:pt x="4146" y="715"/>
                    </a:lnTo>
                    <a:lnTo>
                      <a:pt x="4140" y="719"/>
                    </a:lnTo>
                    <a:lnTo>
                      <a:pt x="4123" y="726"/>
                    </a:lnTo>
                    <a:lnTo>
                      <a:pt x="4110" y="729"/>
                    </a:lnTo>
                    <a:lnTo>
                      <a:pt x="4097" y="735"/>
                    </a:lnTo>
                    <a:lnTo>
                      <a:pt x="4080" y="742"/>
                    </a:lnTo>
                    <a:lnTo>
                      <a:pt x="4066" y="752"/>
                    </a:lnTo>
                    <a:lnTo>
                      <a:pt x="4050" y="759"/>
                    </a:lnTo>
                    <a:lnTo>
                      <a:pt x="4033" y="769"/>
                    </a:lnTo>
                    <a:lnTo>
                      <a:pt x="4020" y="775"/>
                    </a:lnTo>
                    <a:lnTo>
                      <a:pt x="4003" y="786"/>
                    </a:lnTo>
                    <a:lnTo>
                      <a:pt x="3986" y="792"/>
                    </a:lnTo>
                    <a:lnTo>
                      <a:pt x="3973" y="803"/>
                    </a:lnTo>
                    <a:lnTo>
                      <a:pt x="3939" y="823"/>
                    </a:lnTo>
                    <a:lnTo>
                      <a:pt x="3910" y="839"/>
                    </a:lnTo>
                    <a:lnTo>
                      <a:pt x="3882" y="859"/>
                    </a:lnTo>
                    <a:lnTo>
                      <a:pt x="3853" y="876"/>
                    </a:lnTo>
                    <a:lnTo>
                      <a:pt x="3809" y="903"/>
                    </a:lnTo>
                    <a:lnTo>
                      <a:pt x="3782" y="920"/>
                    </a:lnTo>
                    <a:lnTo>
                      <a:pt x="3762" y="932"/>
                    </a:lnTo>
                    <a:lnTo>
                      <a:pt x="3742" y="946"/>
                    </a:lnTo>
                    <a:lnTo>
                      <a:pt x="3725" y="960"/>
                    </a:lnTo>
                    <a:lnTo>
                      <a:pt x="3705" y="973"/>
                    </a:lnTo>
                    <a:lnTo>
                      <a:pt x="3685" y="983"/>
                    </a:lnTo>
                    <a:lnTo>
                      <a:pt x="3665" y="996"/>
                    </a:lnTo>
                    <a:lnTo>
                      <a:pt x="3649" y="1009"/>
                    </a:lnTo>
                    <a:lnTo>
                      <a:pt x="3629" y="1023"/>
                    </a:lnTo>
                    <a:lnTo>
                      <a:pt x="3612" y="1036"/>
                    </a:lnTo>
                    <a:lnTo>
                      <a:pt x="3592" y="1050"/>
                    </a:lnTo>
                    <a:lnTo>
                      <a:pt x="3575" y="1066"/>
                    </a:lnTo>
                    <a:lnTo>
                      <a:pt x="3555" y="1080"/>
                    </a:lnTo>
                    <a:lnTo>
                      <a:pt x="3518" y="1106"/>
                    </a:lnTo>
                    <a:lnTo>
                      <a:pt x="3485" y="1133"/>
                    </a:lnTo>
                    <a:lnTo>
                      <a:pt x="3455" y="1156"/>
                    </a:lnTo>
                    <a:lnTo>
                      <a:pt x="3449" y="1163"/>
                    </a:lnTo>
                    <a:lnTo>
                      <a:pt x="3412" y="1190"/>
                    </a:lnTo>
                    <a:lnTo>
                      <a:pt x="3378" y="1220"/>
                    </a:lnTo>
                    <a:lnTo>
                      <a:pt x="3344" y="1247"/>
                    </a:lnTo>
                    <a:lnTo>
                      <a:pt x="3308" y="1276"/>
                    </a:lnTo>
                    <a:lnTo>
                      <a:pt x="3275" y="1307"/>
                    </a:lnTo>
                    <a:lnTo>
                      <a:pt x="3208" y="1364"/>
                    </a:lnTo>
                    <a:lnTo>
                      <a:pt x="3138" y="1421"/>
                    </a:lnTo>
                    <a:lnTo>
                      <a:pt x="3104" y="1450"/>
                    </a:lnTo>
                    <a:lnTo>
                      <a:pt x="3071" y="1477"/>
                    </a:lnTo>
                    <a:lnTo>
                      <a:pt x="3037" y="1507"/>
                    </a:lnTo>
                    <a:lnTo>
                      <a:pt x="3004" y="1534"/>
                    </a:lnTo>
                    <a:lnTo>
                      <a:pt x="2971" y="1561"/>
                    </a:lnTo>
                    <a:lnTo>
                      <a:pt x="2934" y="1588"/>
                    </a:lnTo>
                    <a:lnTo>
                      <a:pt x="2900" y="1614"/>
                    </a:lnTo>
                    <a:lnTo>
                      <a:pt x="2867" y="1641"/>
                    </a:lnTo>
                    <a:lnTo>
                      <a:pt x="2851" y="1654"/>
                    </a:lnTo>
                    <a:lnTo>
                      <a:pt x="2834" y="1668"/>
                    </a:lnTo>
                    <a:lnTo>
                      <a:pt x="2814" y="1681"/>
                    </a:lnTo>
                    <a:lnTo>
                      <a:pt x="2797" y="1694"/>
                    </a:lnTo>
                    <a:lnTo>
                      <a:pt x="2780" y="1705"/>
                    </a:lnTo>
                    <a:lnTo>
                      <a:pt x="2763" y="1717"/>
                    </a:lnTo>
                    <a:lnTo>
                      <a:pt x="2747" y="1731"/>
                    </a:lnTo>
                    <a:lnTo>
                      <a:pt x="2727" y="1745"/>
                    </a:lnTo>
                    <a:lnTo>
                      <a:pt x="2710" y="1754"/>
                    </a:lnTo>
                    <a:lnTo>
                      <a:pt x="2693" y="1768"/>
                    </a:lnTo>
                    <a:lnTo>
                      <a:pt x="2673" y="1778"/>
                    </a:lnTo>
                    <a:lnTo>
                      <a:pt x="2656" y="1791"/>
                    </a:lnTo>
                    <a:lnTo>
                      <a:pt x="2630" y="1808"/>
                    </a:lnTo>
                    <a:lnTo>
                      <a:pt x="2600" y="1825"/>
                    </a:lnTo>
                    <a:lnTo>
                      <a:pt x="2587" y="1834"/>
                    </a:lnTo>
                    <a:lnTo>
                      <a:pt x="2570" y="1845"/>
                    </a:lnTo>
                    <a:lnTo>
                      <a:pt x="2550" y="1855"/>
                    </a:lnTo>
                    <a:lnTo>
                      <a:pt x="2533" y="1865"/>
                    </a:lnTo>
                    <a:lnTo>
                      <a:pt x="2516" y="1878"/>
                    </a:lnTo>
                    <a:lnTo>
                      <a:pt x="2496" y="1888"/>
                    </a:lnTo>
                    <a:lnTo>
                      <a:pt x="2479" y="1895"/>
                    </a:lnTo>
                    <a:lnTo>
                      <a:pt x="2459" y="1905"/>
                    </a:lnTo>
                    <a:lnTo>
                      <a:pt x="2453" y="1911"/>
                    </a:lnTo>
                    <a:lnTo>
                      <a:pt x="2442" y="1915"/>
                    </a:lnTo>
                    <a:lnTo>
                      <a:pt x="2433" y="1918"/>
                    </a:lnTo>
                    <a:lnTo>
                      <a:pt x="2422" y="1922"/>
                    </a:lnTo>
                    <a:lnTo>
                      <a:pt x="2416" y="1928"/>
                    </a:lnTo>
                    <a:lnTo>
                      <a:pt x="2406" y="1931"/>
                    </a:lnTo>
                    <a:lnTo>
                      <a:pt x="2396" y="1935"/>
                    </a:lnTo>
                    <a:lnTo>
                      <a:pt x="2386" y="1938"/>
                    </a:lnTo>
                    <a:lnTo>
                      <a:pt x="2379" y="1942"/>
                    </a:lnTo>
                    <a:lnTo>
                      <a:pt x="2369" y="1945"/>
                    </a:lnTo>
                    <a:lnTo>
                      <a:pt x="2362" y="1945"/>
                    </a:lnTo>
                    <a:lnTo>
                      <a:pt x="2353" y="1948"/>
                    </a:lnTo>
                    <a:lnTo>
                      <a:pt x="2346" y="1952"/>
                    </a:lnTo>
                    <a:lnTo>
                      <a:pt x="2336" y="1952"/>
                    </a:lnTo>
                    <a:lnTo>
                      <a:pt x="2329" y="1955"/>
                    </a:lnTo>
                    <a:lnTo>
                      <a:pt x="2322" y="1955"/>
                    </a:lnTo>
                    <a:lnTo>
                      <a:pt x="2316" y="1958"/>
                    </a:lnTo>
                    <a:lnTo>
                      <a:pt x="2266" y="1958"/>
                    </a:lnTo>
                    <a:lnTo>
                      <a:pt x="2262" y="1955"/>
                    </a:lnTo>
                    <a:lnTo>
                      <a:pt x="2256" y="1955"/>
                    </a:lnTo>
                    <a:lnTo>
                      <a:pt x="2252" y="1952"/>
                    </a:lnTo>
                    <a:lnTo>
                      <a:pt x="2249" y="1952"/>
                    </a:lnTo>
                    <a:lnTo>
                      <a:pt x="2249" y="1948"/>
                    </a:lnTo>
                    <a:lnTo>
                      <a:pt x="2246" y="1948"/>
                    </a:lnTo>
                    <a:lnTo>
                      <a:pt x="2246" y="1945"/>
                    </a:lnTo>
                    <a:lnTo>
                      <a:pt x="2242" y="1945"/>
                    </a:lnTo>
                    <a:lnTo>
                      <a:pt x="2242" y="1942"/>
                    </a:lnTo>
                    <a:lnTo>
                      <a:pt x="2239" y="1938"/>
                    </a:lnTo>
                    <a:lnTo>
                      <a:pt x="2236" y="1935"/>
                    </a:lnTo>
                    <a:lnTo>
                      <a:pt x="2232" y="1928"/>
                    </a:lnTo>
                    <a:lnTo>
                      <a:pt x="2229" y="1922"/>
                    </a:lnTo>
                    <a:lnTo>
                      <a:pt x="2229" y="1918"/>
                    </a:lnTo>
                    <a:lnTo>
                      <a:pt x="2226" y="1915"/>
                    </a:lnTo>
                    <a:lnTo>
                      <a:pt x="2226" y="1911"/>
                    </a:lnTo>
                    <a:lnTo>
                      <a:pt x="2222" y="1908"/>
                    </a:lnTo>
                    <a:lnTo>
                      <a:pt x="2222" y="1905"/>
                    </a:lnTo>
                    <a:lnTo>
                      <a:pt x="2222" y="1902"/>
                    </a:lnTo>
                    <a:lnTo>
                      <a:pt x="2222" y="1898"/>
                    </a:lnTo>
                    <a:lnTo>
                      <a:pt x="2219" y="1895"/>
                    </a:lnTo>
                    <a:lnTo>
                      <a:pt x="2219" y="1891"/>
                    </a:lnTo>
                    <a:lnTo>
                      <a:pt x="2219" y="1885"/>
                    </a:lnTo>
                    <a:lnTo>
                      <a:pt x="2216" y="1882"/>
                    </a:lnTo>
                    <a:lnTo>
                      <a:pt x="2216" y="1878"/>
                    </a:lnTo>
                    <a:lnTo>
                      <a:pt x="2216" y="1875"/>
                    </a:lnTo>
                    <a:lnTo>
                      <a:pt x="2216" y="1868"/>
                    </a:lnTo>
                    <a:lnTo>
                      <a:pt x="2216" y="1865"/>
                    </a:lnTo>
                    <a:lnTo>
                      <a:pt x="2216" y="1862"/>
                    </a:lnTo>
                    <a:lnTo>
                      <a:pt x="2216" y="1855"/>
                    </a:lnTo>
                    <a:lnTo>
                      <a:pt x="2216" y="1851"/>
                    </a:lnTo>
                    <a:lnTo>
                      <a:pt x="2216" y="1848"/>
                    </a:lnTo>
                    <a:lnTo>
                      <a:pt x="2216" y="1842"/>
                    </a:lnTo>
                    <a:lnTo>
                      <a:pt x="2216" y="1838"/>
                    </a:lnTo>
                    <a:lnTo>
                      <a:pt x="2216" y="1831"/>
                    </a:lnTo>
                    <a:lnTo>
                      <a:pt x="2216" y="1822"/>
                    </a:lnTo>
                    <a:lnTo>
                      <a:pt x="2216" y="1811"/>
                    </a:lnTo>
                    <a:lnTo>
                      <a:pt x="2219" y="1798"/>
                    </a:lnTo>
                    <a:lnTo>
                      <a:pt x="2219" y="1788"/>
                    </a:lnTo>
                    <a:lnTo>
                      <a:pt x="2222" y="1774"/>
                    </a:lnTo>
                    <a:lnTo>
                      <a:pt x="2226" y="1765"/>
                    </a:lnTo>
                    <a:lnTo>
                      <a:pt x="2229" y="1751"/>
                    </a:lnTo>
                    <a:lnTo>
                      <a:pt x="2232" y="1741"/>
                    </a:lnTo>
                    <a:lnTo>
                      <a:pt x="2236" y="1728"/>
                    </a:lnTo>
                    <a:lnTo>
                      <a:pt x="2239" y="1714"/>
                    </a:lnTo>
                    <a:lnTo>
                      <a:pt x="2242" y="1701"/>
                    </a:lnTo>
                    <a:lnTo>
                      <a:pt x="2246" y="1691"/>
                    </a:lnTo>
                    <a:lnTo>
                      <a:pt x="2249" y="1677"/>
                    </a:lnTo>
                    <a:lnTo>
                      <a:pt x="2259" y="1651"/>
                    </a:lnTo>
                    <a:lnTo>
                      <a:pt x="2269" y="1624"/>
                    </a:lnTo>
                    <a:lnTo>
                      <a:pt x="2279" y="1601"/>
                    </a:lnTo>
                    <a:lnTo>
                      <a:pt x="2289" y="1567"/>
                    </a:lnTo>
                    <a:lnTo>
                      <a:pt x="2299" y="1537"/>
                    </a:lnTo>
                    <a:lnTo>
                      <a:pt x="2313" y="1507"/>
                    </a:lnTo>
                    <a:lnTo>
                      <a:pt x="2322" y="1477"/>
                    </a:lnTo>
                    <a:lnTo>
                      <a:pt x="2336" y="1447"/>
                    </a:lnTo>
                    <a:lnTo>
                      <a:pt x="2349" y="1417"/>
                    </a:lnTo>
                    <a:lnTo>
                      <a:pt x="2362" y="1387"/>
                    </a:lnTo>
                    <a:lnTo>
                      <a:pt x="2376" y="1357"/>
                    </a:lnTo>
                    <a:lnTo>
                      <a:pt x="2389" y="1327"/>
                    </a:lnTo>
                    <a:lnTo>
                      <a:pt x="2406" y="1296"/>
                    </a:lnTo>
                    <a:lnTo>
                      <a:pt x="2419" y="1267"/>
                    </a:lnTo>
                    <a:lnTo>
                      <a:pt x="2436" y="1236"/>
                    </a:lnTo>
                    <a:lnTo>
                      <a:pt x="2450" y="1207"/>
                    </a:lnTo>
                    <a:lnTo>
                      <a:pt x="2466" y="1176"/>
                    </a:lnTo>
                    <a:lnTo>
                      <a:pt x="2479" y="1147"/>
                    </a:lnTo>
                    <a:lnTo>
                      <a:pt x="2496" y="1116"/>
                    </a:lnTo>
                    <a:lnTo>
                      <a:pt x="2513" y="1086"/>
                    </a:lnTo>
                    <a:lnTo>
                      <a:pt x="2530" y="1056"/>
                    </a:lnTo>
                    <a:lnTo>
                      <a:pt x="2547" y="1026"/>
                    </a:lnTo>
                    <a:lnTo>
                      <a:pt x="2563" y="996"/>
                    </a:lnTo>
                    <a:lnTo>
                      <a:pt x="2580" y="966"/>
                    </a:lnTo>
                    <a:lnTo>
                      <a:pt x="2596" y="936"/>
                    </a:lnTo>
                    <a:lnTo>
                      <a:pt x="2630" y="876"/>
                    </a:lnTo>
                    <a:lnTo>
                      <a:pt x="2663" y="815"/>
                    </a:lnTo>
                    <a:lnTo>
                      <a:pt x="2700" y="759"/>
                    </a:lnTo>
                    <a:lnTo>
                      <a:pt x="2733" y="699"/>
                    </a:lnTo>
                    <a:lnTo>
                      <a:pt x="2770" y="642"/>
                    </a:lnTo>
                    <a:lnTo>
                      <a:pt x="2787" y="615"/>
                    </a:lnTo>
                    <a:lnTo>
                      <a:pt x="2800" y="588"/>
                    </a:lnTo>
                    <a:lnTo>
                      <a:pt x="2817" y="562"/>
                    </a:lnTo>
                    <a:lnTo>
                      <a:pt x="2837" y="535"/>
                    </a:lnTo>
                    <a:lnTo>
                      <a:pt x="2843" y="522"/>
                    </a:lnTo>
                    <a:lnTo>
                      <a:pt x="2854" y="508"/>
                    </a:lnTo>
                    <a:lnTo>
                      <a:pt x="2863" y="495"/>
                    </a:lnTo>
                    <a:lnTo>
                      <a:pt x="2871" y="482"/>
                    </a:lnTo>
                    <a:lnTo>
                      <a:pt x="2880" y="468"/>
                    </a:lnTo>
                    <a:lnTo>
                      <a:pt x="2891" y="455"/>
                    </a:lnTo>
                    <a:lnTo>
                      <a:pt x="2897" y="445"/>
                    </a:lnTo>
                    <a:lnTo>
                      <a:pt x="2907" y="431"/>
                    </a:lnTo>
                    <a:lnTo>
                      <a:pt x="2917" y="419"/>
                    </a:lnTo>
                    <a:lnTo>
                      <a:pt x="2927" y="408"/>
                    </a:lnTo>
                    <a:lnTo>
                      <a:pt x="2937" y="394"/>
                    </a:lnTo>
                    <a:lnTo>
                      <a:pt x="2948" y="385"/>
                    </a:lnTo>
                    <a:lnTo>
                      <a:pt x="2957" y="374"/>
                    </a:lnTo>
                    <a:lnTo>
                      <a:pt x="2964" y="365"/>
                    </a:lnTo>
                    <a:lnTo>
                      <a:pt x="2974" y="354"/>
                    </a:lnTo>
                    <a:lnTo>
                      <a:pt x="2984" y="345"/>
                    </a:lnTo>
                    <a:lnTo>
                      <a:pt x="2994" y="334"/>
                    </a:lnTo>
                    <a:lnTo>
                      <a:pt x="3004" y="325"/>
                    </a:lnTo>
                    <a:lnTo>
                      <a:pt x="3014" y="318"/>
                    </a:lnTo>
                    <a:lnTo>
                      <a:pt x="3024" y="308"/>
                    </a:lnTo>
                    <a:lnTo>
                      <a:pt x="3028" y="308"/>
                    </a:lnTo>
                    <a:lnTo>
                      <a:pt x="3037" y="301"/>
                    </a:lnTo>
                    <a:lnTo>
                      <a:pt x="3048" y="291"/>
                    </a:lnTo>
                    <a:lnTo>
                      <a:pt x="3057" y="285"/>
                    </a:lnTo>
                    <a:lnTo>
                      <a:pt x="3068" y="278"/>
                    </a:lnTo>
                    <a:lnTo>
                      <a:pt x="3077" y="268"/>
                    </a:lnTo>
                    <a:lnTo>
                      <a:pt x="3084" y="265"/>
                    </a:lnTo>
                    <a:lnTo>
                      <a:pt x="3084" y="261"/>
                    </a:lnTo>
                    <a:lnTo>
                      <a:pt x="3088" y="261"/>
                    </a:lnTo>
                    <a:lnTo>
                      <a:pt x="3094" y="251"/>
                    </a:lnTo>
                    <a:lnTo>
                      <a:pt x="3104" y="245"/>
                    </a:lnTo>
                    <a:lnTo>
                      <a:pt x="3118" y="228"/>
                    </a:lnTo>
                    <a:lnTo>
                      <a:pt x="3131" y="214"/>
                    </a:lnTo>
                    <a:lnTo>
                      <a:pt x="3138" y="204"/>
                    </a:lnTo>
                    <a:lnTo>
                      <a:pt x="3144" y="201"/>
                    </a:lnTo>
                    <a:lnTo>
                      <a:pt x="3151" y="194"/>
                    </a:lnTo>
                    <a:lnTo>
                      <a:pt x="3154" y="191"/>
                    </a:lnTo>
                    <a:lnTo>
                      <a:pt x="3151" y="191"/>
                    </a:lnTo>
                    <a:lnTo>
                      <a:pt x="3148" y="194"/>
                    </a:lnTo>
                    <a:lnTo>
                      <a:pt x="3144" y="198"/>
                    </a:lnTo>
                    <a:lnTo>
                      <a:pt x="3131" y="204"/>
                    </a:lnTo>
                    <a:lnTo>
                      <a:pt x="3131" y="201"/>
                    </a:lnTo>
                    <a:lnTo>
                      <a:pt x="3121" y="204"/>
                    </a:lnTo>
                    <a:lnTo>
                      <a:pt x="3124" y="201"/>
                    </a:lnTo>
                    <a:lnTo>
                      <a:pt x="3131" y="198"/>
                    </a:lnTo>
                    <a:lnTo>
                      <a:pt x="3141" y="194"/>
                    </a:lnTo>
                    <a:lnTo>
                      <a:pt x="3151" y="191"/>
                    </a:lnTo>
                    <a:lnTo>
                      <a:pt x="3158" y="188"/>
                    </a:lnTo>
                    <a:lnTo>
                      <a:pt x="3168" y="181"/>
                    </a:lnTo>
                    <a:lnTo>
                      <a:pt x="3174" y="174"/>
                    </a:lnTo>
                    <a:lnTo>
                      <a:pt x="3181" y="171"/>
                    </a:lnTo>
                    <a:lnTo>
                      <a:pt x="3184" y="164"/>
                    </a:lnTo>
                    <a:lnTo>
                      <a:pt x="3191" y="154"/>
                    </a:lnTo>
                    <a:lnTo>
                      <a:pt x="3194" y="144"/>
                    </a:lnTo>
                    <a:lnTo>
                      <a:pt x="3201" y="131"/>
                    </a:lnTo>
                    <a:lnTo>
                      <a:pt x="3204" y="114"/>
                    </a:lnTo>
                    <a:lnTo>
                      <a:pt x="3204" y="98"/>
                    </a:lnTo>
                    <a:lnTo>
                      <a:pt x="3198" y="78"/>
                    </a:lnTo>
                    <a:lnTo>
                      <a:pt x="3191" y="58"/>
                    </a:lnTo>
                    <a:lnTo>
                      <a:pt x="3181" y="41"/>
                    </a:lnTo>
                    <a:lnTo>
                      <a:pt x="3168" y="27"/>
                    </a:lnTo>
                    <a:lnTo>
                      <a:pt x="3151" y="14"/>
                    </a:lnTo>
                    <a:lnTo>
                      <a:pt x="3141" y="10"/>
                    </a:lnTo>
                    <a:lnTo>
                      <a:pt x="3131" y="4"/>
                    </a:lnTo>
                    <a:lnTo>
                      <a:pt x="31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6"/>
              <p:cNvSpPr/>
              <p:nvPr/>
            </p:nvSpPr>
            <p:spPr>
              <a:xfrm flipH="1">
                <a:off x="2230845" y="2032999"/>
                <a:ext cx="108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E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6"/>
              <p:cNvSpPr/>
              <p:nvPr/>
            </p:nvSpPr>
            <p:spPr>
              <a:xfrm flipH="1">
                <a:off x="2063955" y="1813980"/>
                <a:ext cx="89514" cy="71417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59" extrusionOk="0">
                    <a:moveTo>
                      <a:pt x="755" y="8"/>
                    </a:moveTo>
                    <a:lnTo>
                      <a:pt x="786" y="8"/>
                    </a:lnTo>
                    <a:lnTo>
                      <a:pt x="818" y="11"/>
                    </a:lnTo>
                    <a:lnTo>
                      <a:pt x="818" y="45"/>
                    </a:lnTo>
                    <a:lnTo>
                      <a:pt x="815" y="74"/>
                    </a:lnTo>
                    <a:lnTo>
                      <a:pt x="815" y="101"/>
                    </a:lnTo>
                    <a:lnTo>
                      <a:pt x="812" y="105"/>
                    </a:lnTo>
                    <a:lnTo>
                      <a:pt x="815" y="108"/>
                    </a:lnTo>
                    <a:lnTo>
                      <a:pt x="822" y="118"/>
                    </a:lnTo>
                    <a:lnTo>
                      <a:pt x="822" y="118"/>
                    </a:lnTo>
                    <a:lnTo>
                      <a:pt x="822" y="118"/>
                    </a:lnTo>
                    <a:lnTo>
                      <a:pt x="826" y="125"/>
                    </a:lnTo>
                    <a:lnTo>
                      <a:pt x="826" y="131"/>
                    </a:lnTo>
                    <a:lnTo>
                      <a:pt x="826" y="141"/>
                    </a:lnTo>
                    <a:lnTo>
                      <a:pt x="826" y="141"/>
                    </a:lnTo>
                    <a:lnTo>
                      <a:pt x="826" y="151"/>
                    </a:lnTo>
                    <a:lnTo>
                      <a:pt x="826" y="151"/>
                    </a:lnTo>
                    <a:lnTo>
                      <a:pt x="826" y="158"/>
                    </a:lnTo>
                    <a:lnTo>
                      <a:pt x="822" y="165"/>
                    </a:lnTo>
                    <a:lnTo>
                      <a:pt x="818" y="171"/>
                    </a:lnTo>
                    <a:lnTo>
                      <a:pt x="818" y="174"/>
                    </a:lnTo>
                    <a:lnTo>
                      <a:pt x="815" y="181"/>
                    </a:lnTo>
                    <a:lnTo>
                      <a:pt x="812" y="188"/>
                    </a:lnTo>
                    <a:lnTo>
                      <a:pt x="809" y="191"/>
                    </a:lnTo>
                    <a:lnTo>
                      <a:pt x="809" y="191"/>
                    </a:lnTo>
                    <a:lnTo>
                      <a:pt x="806" y="208"/>
                    </a:lnTo>
                    <a:lnTo>
                      <a:pt x="798" y="225"/>
                    </a:lnTo>
                    <a:lnTo>
                      <a:pt x="792" y="238"/>
                    </a:lnTo>
                    <a:lnTo>
                      <a:pt x="786" y="255"/>
                    </a:lnTo>
                    <a:lnTo>
                      <a:pt x="778" y="265"/>
                    </a:lnTo>
                    <a:lnTo>
                      <a:pt x="775" y="275"/>
                    </a:lnTo>
                    <a:lnTo>
                      <a:pt x="769" y="285"/>
                    </a:lnTo>
                    <a:lnTo>
                      <a:pt x="762" y="295"/>
                    </a:lnTo>
                    <a:lnTo>
                      <a:pt x="758" y="308"/>
                    </a:lnTo>
                    <a:lnTo>
                      <a:pt x="752" y="315"/>
                    </a:lnTo>
                    <a:lnTo>
                      <a:pt x="745" y="325"/>
                    </a:lnTo>
                    <a:lnTo>
                      <a:pt x="742" y="335"/>
                    </a:lnTo>
                    <a:lnTo>
                      <a:pt x="735" y="345"/>
                    </a:lnTo>
                    <a:lnTo>
                      <a:pt x="729" y="355"/>
                    </a:lnTo>
                    <a:lnTo>
                      <a:pt x="722" y="365"/>
                    </a:lnTo>
                    <a:lnTo>
                      <a:pt x="715" y="375"/>
                    </a:lnTo>
                    <a:lnTo>
                      <a:pt x="709" y="385"/>
                    </a:lnTo>
                    <a:lnTo>
                      <a:pt x="698" y="395"/>
                    </a:lnTo>
                    <a:lnTo>
                      <a:pt x="692" y="401"/>
                    </a:lnTo>
                    <a:lnTo>
                      <a:pt x="685" y="412"/>
                    </a:lnTo>
                    <a:lnTo>
                      <a:pt x="678" y="418"/>
                    </a:lnTo>
                    <a:lnTo>
                      <a:pt x="675" y="425"/>
                    </a:lnTo>
                    <a:lnTo>
                      <a:pt x="669" y="432"/>
                    </a:lnTo>
                    <a:lnTo>
                      <a:pt x="662" y="438"/>
                    </a:lnTo>
                    <a:lnTo>
                      <a:pt x="648" y="452"/>
                    </a:lnTo>
                    <a:lnTo>
                      <a:pt x="635" y="466"/>
                    </a:lnTo>
                    <a:lnTo>
                      <a:pt x="635" y="466"/>
                    </a:lnTo>
                    <a:lnTo>
                      <a:pt x="618" y="478"/>
                    </a:lnTo>
                    <a:lnTo>
                      <a:pt x="602" y="492"/>
                    </a:lnTo>
                    <a:lnTo>
                      <a:pt x="595" y="498"/>
                    </a:lnTo>
                    <a:lnTo>
                      <a:pt x="585" y="506"/>
                    </a:lnTo>
                    <a:lnTo>
                      <a:pt x="578" y="512"/>
                    </a:lnTo>
                    <a:lnTo>
                      <a:pt x="568" y="518"/>
                    </a:lnTo>
                    <a:lnTo>
                      <a:pt x="558" y="529"/>
                    </a:lnTo>
                    <a:lnTo>
                      <a:pt x="548" y="535"/>
                    </a:lnTo>
                    <a:lnTo>
                      <a:pt x="542" y="542"/>
                    </a:lnTo>
                    <a:lnTo>
                      <a:pt x="531" y="549"/>
                    </a:lnTo>
                    <a:lnTo>
                      <a:pt x="522" y="555"/>
                    </a:lnTo>
                    <a:lnTo>
                      <a:pt x="511" y="562"/>
                    </a:lnTo>
                    <a:lnTo>
                      <a:pt x="502" y="569"/>
                    </a:lnTo>
                    <a:lnTo>
                      <a:pt x="491" y="575"/>
                    </a:lnTo>
                    <a:lnTo>
                      <a:pt x="478" y="579"/>
                    </a:lnTo>
                    <a:lnTo>
                      <a:pt x="468" y="586"/>
                    </a:lnTo>
                    <a:lnTo>
                      <a:pt x="458" y="592"/>
                    </a:lnTo>
                    <a:lnTo>
                      <a:pt x="448" y="599"/>
                    </a:lnTo>
                    <a:lnTo>
                      <a:pt x="434" y="606"/>
                    </a:lnTo>
                    <a:lnTo>
                      <a:pt x="425" y="609"/>
                    </a:lnTo>
                    <a:lnTo>
                      <a:pt x="414" y="615"/>
                    </a:lnTo>
                    <a:lnTo>
                      <a:pt x="402" y="619"/>
                    </a:lnTo>
                    <a:lnTo>
                      <a:pt x="391" y="626"/>
                    </a:lnTo>
                    <a:lnTo>
                      <a:pt x="377" y="629"/>
                    </a:lnTo>
                    <a:lnTo>
                      <a:pt x="368" y="635"/>
                    </a:lnTo>
                    <a:lnTo>
                      <a:pt x="354" y="639"/>
                    </a:lnTo>
                    <a:lnTo>
                      <a:pt x="345" y="642"/>
                    </a:lnTo>
                    <a:lnTo>
                      <a:pt x="331" y="646"/>
                    </a:lnTo>
                    <a:lnTo>
                      <a:pt x="321" y="649"/>
                    </a:lnTo>
                    <a:lnTo>
                      <a:pt x="308" y="652"/>
                    </a:lnTo>
                    <a:lnTo>
                      <a:pt x="294" y="652"/>
                    </a:lnTo>
                    <a:lnTo>
                      <a:pt x="284" y="656"/>
                    </a:lnTo>
                    <a:lnTo>
                      <a:pt x="271" y="656"/>
                    </a:lnTo>
                    <a:lnTo>
                      <a:pt x="257" y="659"/>
                    </a:lnTo>
                    <a:lnTo>
                      <a:pt x="244" y="659"/>
                    </a:lnTo>
                    <a:lnTo>
                      <a:pt x="231" y="659"/>
                    </a:lnTo>
                    <a:lnTo>
                      <a:pt x="217" y="656"/>
                    </a:lnTo>
                    <a:lnTo>
                      <a:pt x="214" y="656"/>
                    </a:lnTo>
                    <a:lnTo>
                      <a:pt x="204" y="656"/>
                    </a:lnTo>
                    <a:lnTo>
                      <a:pt x="194" y="652"/>
                    </a:lnTo>
                    <a:lnTo>
                      <a:pt x="184" y="652"/>
                    </a:lnTo>
                    <a:lnTo>
                      <a:pt x="181" y="652"/>
                    </a:lnTo>
                    <a:lnTo>
                      <a:pt x="174" y="649"/>
                    </a:lnTo>
                    <a:lnTo>
                      <a:pt x="167" y="646"/>
                    </a:lnTo>
                    <a:lnTo>
                      <a:pt x="161" y="646"/>
                    </a:lnTo>
                    <a:lnTo>
                      <a:pt x="154" y="642"/>
                    </a:lnTo>
                    <a:lnTo>
                      <a:pt x="147" y="639"/>
                    </a:lnTo>
                    <a:lnTo>
                      <a:pt x="141" y="639"/>
                    </a:lnTo>
                    <a:lnTo>
                      <a:pt x="134" y="635"/>
                    </a:lnTo>
                    <a:lnTo>
                      <a:pt x="127" y="632"/>
                    </a:lnTo>
                    <a:lnTo>
                      <a:pt x="121" y="629"/>
                    </a:lnTo>
                    <a:lnTo>
                      <a:pt x="114" y="626"/>
                    </a:lnTo>
                    <a:lnTo>
                      <a:pt x="107" y="622"/>
                    </a:lnTo>
                    <a:lnTo>
                      <a:pt x="104" y="615"/>
                    </a:lnTo>
                    <a:lnTo>
                      <a:pt x="97" y="612"/>
                    </a:lnTo>
                    <a:lnTo>
                      <a:pt x="90" y="609"/>
                    </a:lnTo>
                    <a:lnTo>
                      <a:pt x="84" y="602"/>
                    </a:lnTo>
                    <a:lnTo>
                      <a:pt x="81" y="599"/>
                    </a:lnTo>
                    <a:lnTo>
                      <a:pt x="74" y="592"/>
                    </a:lnTo>
                    <a:lnTo>
                      <a:pt x="70" y="589"/>
                    </a:lnTo>
                    <a:lnTo>
                      <a:pt x="64" y="582"/>
                    </a:lnTo>
                    <a:lnTo>
                      <a:pt x="57" y="579"/>
                    </a:lnTo>
                    <a:lnTo>
                      <a:pt x="54" y="572"/>
                    </a:lnTo>
                    <a:lnTo>
                      <a:pt x="50" y="566"/>
                    </a:lnTo>
                    <a:lnTo>
                      <a:pt x="44" y="559"/>
                    </a:lnTo>
                    <a:lnTo>
                      <a:pt x="41" y="552"/>
                    </a:lnTo>
                    <a:lnTo>
                      <a:pt x="37" y="549"/>
                    </a:lnTo>
                    <a:lnTo>
                      <a:pt x="30" y="542"/>
                    </a:lnTo>
                    <a:lnTo>
                      <a:pt x="27" y="535"/>
                    </a:lnTo>
                    <a:lnTo>
                      <a:pt x="24" y="526"/>
                    </a:lnTo>
                    <a:lnTo>
                      <a:pt x="21" y="518"/>
                    </a:lnTo>
                    <a:lnTo>
                      <a:pt x="17" y="512"/>
                    </a:lnTo>
                    <a:lnTo>
                      <a:pt x="13" y="506"/>
                    </a:lnTo>
                    <a:lnTo>
                      <a:pt x="10" y="498"/>
                    </a:lnTo>
                    <a:lnTo>
                      <a:pt x="7" y="489"/>
                    </a:lnTo>
                    <a:lnTo>
                      <a:pt x="7" y="482"/>
                    </a:lnTo>
                    <a:lnTo>
                      <a:pt x="4" y="472"/>
                    </a:lnTo>
                    <a:lnTo>
                      <a:pt x="4" y="466"/>
                    </a:lnTo>
                    <a:lnTo>
                      <a:pt x="1" y="455"/>
                    </a:lnTo>
                    <a:lnTo>
                      <a:pt x="1" y="449"/>
                    </a:lnTo>
                    <a:lnTo>
                      <a:pt x="1" y="438"/>
                    </a:lnTo>
                    <a:lnTo>
                      <a:pt x="4" y="429"/>
                    </a:lnTo>
                    <a:lnTo>
                      <a:pt x="4" y="421"/>
                    </a:lnTo>
                    <a:lnTo>
                      <a:pt x="4" y="412"/>
                    </a:lnTo>
                    <a:lnTo>
                      <a:pt x="7" y="405"/>
                    </a:lnTo>
                    <a:lnTo>
                      <a:pt x="10" y="398"/>
                    </a:lnTo>
                    <a:lnTo>
                      <a:pt x="13" y="389"/>
                    </a:lnTo>
                    <a:lnTo>
                      <a:pt x="17" y="381"/>
                    </a:lnTo>
                    <a:lnTo>
                      <a:pt x="21" y="375"/>
                    </a:lnTo>
                    <a:lnTo>
                      <a:pt x="24" y="368"/>
                    </a:lnTo>
                    <a:lnTo>
                      <a:pt x="27" y="361"/>
                    </a:lnTo>
                    <a:lnTo>
                      <a:pt x="30" y="355"/>
                    </a:lnTo>
                    <a:lnTo>
                      <a:pt x="37" y="352"/>
                    </a:lnTo>
                    <a:lnTo>
                      <a:pt x="41" y="345"/>
                    </a:lnTo>
                    <a:lnTo>
                      <a:pt x="44" y="338"/>
                    </a:lnTo>
                    <a:lnTo>
                      <a:pt x="50" y="335"/>
                    </a:lnTo>
                    <a:lnTo>
                      <a:pt x="57" y="325"/>
                    </a:lnTo>
                    <a:lnTo>
                      <a:pt x="67" y="318"/>
                    </a:lnTo>
                    <a:lnTo>
                      <a:pt x="77" y="312"/>
                    </a:lnTo>
                    <a:lnTo>
                      <a:pt x="87" y="305"/>
                    </a:lnTo>
                    <a:lnTo>
                      <a:pt x="97" y="298"/>
                    </a:lnTo>
                    <a:lnTo>
                      <a:pt x="97" y="298"/>
                    </a:lnTo>
                    <a:lnTo>
                      <a:pt x="107" y="292"/>
                    </a:lnTo>
                    <a:lnTo>
                      <a:pt x="117" y="288"/>
                    </a:lnTo>
                    <a:lnTo>
                      <a:pt x="124" y="281"/>
                    </a:lnTo>
                    <a:lnTo>
                      <a:pt x="134" y="278"/>
                    </a:lnTo>
                    <a:lnTo>
                      <a:pt x="151" y="271"/>
                    </a:lnTo>
                    <a:lnTo>
                      <a:pt x="167" y="265"/>
                    </a:lnTo>
                    <a:lnTo>
                      <a:pt x="181" y="258"/>
                    </a:lnTo>
                    <a:lnTo>
                      <a:pt x="194" y="251"/>
                    </a:lnTo>
                    <a:lnTo>
                      <a:pt x="194" y="251"/>
                    </a:lnTo>
                    <a:lnTo>
                      <a:pt x="197" y="248"/>
                    </a:lnTo>
                    <a:lnTo>
                      <a:pt x="204" y="248"/>
                    </a:lnTo>
                    <a:lnTo>
                      <a:pt x="204" y="248"/>
                    </a:lnTo>
                    <a:lnTo>
                      <a:pt x="224" y="238"/>
                    </a:lnTo>
                    <a:lnTo>
                      <a:pt x="241" y="228"/>
                    </a:lnTo>
                    <a:lnTo>
                      <a:pt x="281" y="211"/>
                    </a:lnTo>
                    <a:lnTo>
                      <a:pt x="317" y="195"/>
                    </a:lnTo>
                    <a:lnTo>
                      <a:pt x="354" y="178"/>
                    </a:lnTo>
                    <a:lnTo>
                      <a:pt x="391" y="161"/>
                    </a:lnTo>
                    <a:lnTo>
                      <a:pt x="425" y="145"/>
                    </a:lnTo>
                    <a:lnTo>
                      <a:pt x="442" y="138"/>
                    </a:lnTo>
                    <a:lnTo>
                      <a:pt x="458" y="128"/>
                    </a:lnTo>
                    <a:lnTo>
                      <a:pt x="474" y="121"/>
                    </a:lnTo>
                    <a:lnTo>
                      <a:pt x="474" y="121"/>
                    </a:lnTo>
                    <a:lnTo>
                      <a:pt x="491" y="114"/>
                    </a:lnTo>
                    <a:lnTo>
                      <a:pt x="508" y="108"/>
                    </a:lnTo>
                    <a:lnTo>
                      <a:pt x="525" y="101"/>
                    </a:lnTo>
                    <a:lnTo>
                      <a:pt x="542" y="94"/>
                    </a:lnTo>
                    <a:lnTo>
                      <a:pt x="558" y="88"/>
                    </a:lnTo>
                    <a:lnTo>
                      <a:pt x="575" y="81"/>
                    </a:lnTo>
                    <a:lnTo>
                      <a:pt x="592" y="74"/>
                    </a:lnTo>
                    <a:lnTo>
                      <a:pt x="608" y="65"/>
                    </a:lnTo>
                    <a:lnTo>
                      <a:pt x="612" y="65"/>
                    </a:lnTo>
                    <a:lnTo>
                      <a:pt x="625" y="57"/>
                    </a:lnTo>
                    <a:lnTo>
                      <a:pt x="642" y="51"/>
                    </a:lnTo>
                    <a:lnTo>
                      <a:pt x="658" y="41"/>
                    </a:lnTo>
                    <a:lnTo>
                      <a:pt x="675" y="31"/>
                    </a:lnTo>
                    <a:lnTo>
                      <a:pt x="692" y="25"/>
                    </a:lnTo>
                    <a:lnTo>
                      <a:pt x="709" y="14"/>
                    </a:lnTo>
                    <a:lnTo>
                      <a:pt x="725" y="0"/>
                    </a:lnTo>
                    <a:lnTo>
                      <a:pt x="729" y="0"/>
                    </a:lnTo>
                    <a:close/>
                    <a:moveTo>
                      <a:pt x="809" y="191"/>
                    </a:moveTo>
                    <a:lnTo>
                      <a:pt x="809" y="1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6"/>
              <p:cNvSpPr/>
              <p:nvPr/>
            </p:nvSpPr>
            <p:spPr>
              <a:xfrm flipH="1">
                <a:off x="2143607" y="1770956"/>
                <a:ext cx="88105" cy="91683"/>
              </a:xfrm>
              <a:custGeom>
                <a:avLst/>
                <a:gdLst/>
                <a:ahLst/>
                <a:cxnLst/>
                <a:rect l="l" t="t" r="r" b="b"/>
                <a:pathLst>
                  <a:path w="813" h="846" extrusionOk="0">
                    <a:moveTo>
                      <a:pt x="405" y="1"/>
                    </a:moveTo>
                    <a:cubicBezTo>
                      <a:pt x="629" y="1"/>
                      <a:pt x="812" y="187"/>
                      <a:pt x="812" y="422"/>
                    </a:cubicBezTo>
                    <a:cubicBezTo>
                      <a:pt x="812" y="655"/>
                      <a:pt x="629" y="846"/>
                      <a:pt x="405" y="846"/>
                    </a:cubicBezTo>
                    <a:cubicBezTo>
                      <a:pt x="185" y="846"/>
                      <a:pt x="1" y="655"/>
                      <a:pt x="1" y="422"/>
                    </a:cubicBezTo>
                    <a:cubicBezTo>
                      <a:pt x="1" y="187"/>
                      <a:pt x="185" y="1"/>
                      <a:pt x="405" y="1"/>
                    </a:cubicBezTo>
                    <a:close/>
                  </a:path>
                </a:pathLst>
              </a:custGeom>
              <a:solidFill>
                <a:srgbClr val="FC3D60">
                  <a:alpha val="50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6"/>
              <p:cNvSpPr/>
              <p:nvPr/>
            </p:nvSpPr>
            <p:spPr>
              <a:xfrm flipH="1">
                <a:off x="1978884" y="1846600"/>
                <a:ext cx="87671" cy="9211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50" extrusionOk="0">
                    <a:moveTo>
                      <a:pt x="405" y="0"/>
                    </a:moveTo>
                    <a:cubicBezTo>
                      <a:pt x="628" y="0"/>
                      <a:pt x="809" y="191"/>
                      <a:pt x="809" y="425"/>
                    </a:cubicBezTo>
                    <a:cubicBezTo>
                      <a:pt x="809" y="658"/>
                      <a:pt x="628" y="849"/>
                      <a:pt x="405" y="849"/>
                    </a:cubicBezTo>
                    <a:cubicBezTo>
                      <a:pt x="181" y="849"/>
                      <a:pt x="0" y="658"/>
                      <a:pt x="0" y="425"/>
                    </a:cubicBezTo>
                    <a:cubicBezTo>
                      <a:pt x="0" y="191"/>
                      <a:pt x="181" y="0"/>
                      <a:pt x="405" y="0"/>
                    </a:cubicBezTo>
                    <a:close/>
                  </a:path>
                </a:pathLst>
              </a:custGeom>
              <a:solidFill>
                <a:srgbClr val="FC3D60">
                  <a:alpha val="50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6"/>
              <p:cNvSpPr/>
              <p:nvPr/>
            </p:nvSpPr>
            <p:spPr>
              <a:xfrm flipH="1">
                <a:off x="2344201" y="4178544"/>
                <a:ext cx="433" cy="5527"/>
              </a:xfrm>
              <a:custGeom>
                <a:avLst/>
                <a:gdLst/>
                <a:ahLst/>
                <a:cxnLst/>
                <a:rect l="l" t="t" r="r" b="b"/>
                <a:pathLst>
                  <a:path w="4" h="51" extrusionOk="0">
                    <a:moveTo>
                      <a:pt x="1" y="1"/>
                    </a:moveTo>
                    <a:cubicBezTo>
                      <a:pt x="1" y="14"/>
                      <a:pt x="1" y="30"/>
                      <a:pt x="4" y="5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1B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 flipH="1">
                <a:off x="2325345" y="4085127"/>
                <a:ext cx="9211" cy="32078"/>
              </a:xfrm>
              <a:custGeom>
                <a:avLst/>
                <a:gdLst/>
                <a:ahLst/>
                <a:cxnLst/>
                <a:rect l="l" t="t" r="r" b="b"/>
                <a:pathLst>
                  <a:path w="85" h="29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95"/>
                      <a:pt x="31" y="191"/>
                      <a:pt x="48" y="285"/>
                    </a:cubicBezTo>
                    <a:lnTo>
                      <a:pt x="71" y="295"/>
                    </a:lnTo>
                    <a:lnTo>
                      <a:pt x="84" y="251"/>
                    </a:lnTo>
                    <a:lnTo>
                      <a:pt x="68" y="204"/>
                    </a:lnTo>
                    <a:lnTo>
                      <a:pt x="54" y="158"/>
                    </a:lnTo>
                    <a:lnTo>
                      <a:pt x="41" y="111"/>
                    </a:lnTo>
                    <a:lnTo>
                      <a:pt x="28" y="67"/>
                    </a:lnTo>
                    <a:lnTo>
                      <a:pt x="28" y="64"/>
                    </a:lnTo>
                    <a:lnTo>
                      <a:pt x="8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4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6"/>
              <p:cNvSpPr/>
              <p:nvPr/>
            </p:nvSpPr>
            <p:spPr>
              <a:xfrm flipH="1">
                <a:off x="2341600" y="4169657"/>
                <a:ext cx="3468" cy="9320"/>
              </a:xfrm>
              <a:custGeom>
                <a:avLst/>
                <a:gdLst/>
                <a:ahLst/>
                <a:cxnLst/>
                <a:rect l="l" t="t" r="r" b="b"/>
                <a:pathLst>
                  <a:path w="32" h="86" extrusionOk="0">
                    <a:moveTo>
                      <a:pt x="5" y="1"/>
                    </a:moveTo>
                    <a:cubicBezTo>
                      <a:pt x="2" y="1"/>
                      <a:pt x="0" y="21"/>
                      <a:pt x="5" y="83"/>
                    </a:cubicBezTo>
                    <a:lnTo>
                      <a:pt x="31" y="86"/>
                    </a:lnTo>
                    <a:cubicBezTo>
                      <a:pt x="31" y="86"/>
                      <a:pt x="13" y="1"/>
                      <a:pt x="5" y="1"/>
                    </a:cubicBezTo>
                    <a:close/>
                  </a:path>
                </a:pathLst>
              </a:custGeom>
              <a:solidFill>
                <a:srgbClr val="001B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6"/>
              <p:cNvSpPr/>
              <p:nvPr/>
            </p:nvSpPr>
            <p:spPr>
              <a:xfrm flipH="1">
                <a:off x="2086065" y="2636197"/>
                <a:ext cx="476611" cy="144904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3371" extrusionOk="0">
                    <a:moveTo>
                      <a:pt x="1979" y="1"/>
                    </a:moveTo>
                    <a:lnTo>
                      <a:pt x="2019" y="51"/>
                    </a:lnTo>
                    <a:lnTo>
                      <a:pt x="2062" y="107"/>
                    </a:lnTo>
                    <a:lnTo>
                      <a:pt x="2109" y="164"/>
                    </a:lnTo>
                    <a:lnTo>
                      <a:pt x="2203" y="278"/>
                    </a:lnTo>
                    <a:lnTo>
                      <a:pt x="2249" y="335"/>
                    </a:lnTo>
                    <a:lnTo>
                      <a:pt x="2296" y="391"/>
                    </a:lnTo>
                    <a:lnTo>
                      <a:pt x="2343" y="451"/>
                    </a:lnTo>
                    <a:lnTo>
                      <a:pt x="2390" y="508"/>
                    </a:lnTo>
                    <a:lnTo>
                      <a:pt x="2434" y="569"/>
                    </a:lnTo>
                    <a:lnTo>
                      <a:pt x="2457" y="599"/>
                    </a:lnTo>
                    <a:lnTo>
                      <a:pt x="2480" y="625"/>
                    </a:lnTo>
                    <a:lnTo>
                      <a:pt x="2503" y="656"/>
                    </a:lnTo>
                    <a:lnTo>
                      <a:pt x="2527" y="686"/>
                    </a:lnTo>
                    <a:lnTo>
                      <a:pt x="2550" y="716"/>
                    </a:lnTo>
                    <a:lnTo>
                      <a:pt x="2570" y="746"/>
                    </a:lnTo>
                    <a:lnTo>
                      <a:pt x="2594" y="776"/>
                    </a:lnTo>
                    <a:lnTo>
                      <a:pt x="2614" y="803"/>
                    </a:lnTo>
                    <a:lnTo>
                      <a:pt x="2617" y="806"/>
                    </a:lnTo>
                    <a:lnTo>
                      <a:pt x="2637" y="836"/>
                    </a:lnTo>
                    <a:lnTo>
                      <a:pt x="2661" y="866"/>
                    </a:lnTo>
                    <a:lnTo>
                      <a:pt x="2681" y="900"/>
                    </a:lnTo>
                    <a:lnTo>
                      <a:pt x="2701" y="929"/>
                    </a:lnTo>
                    <a:lnTo>
                      <a:pt x="2724" y="960"/>
                    </a:lnTo>
                    <a:lnTo>
                      <a:pt x="2744" y="989"/>
                    </a:lnTo>
                    <a:lnTo>
                      <a:pt x="2764" y="1023"/>
                    </a:lnTo>
                    <a:lnTo>
                      <a:pt x="2784" y="1053"/>
                    </a:lnTo>
                    <a:lnTo>
                      <a:pt x="2804" y="1083"/>
                    </a:lnTo>
                    <a:lnTo>
                      <a:pt x="2824" y="1117"/>
                    </a:lnTo>
                    <a:lnTo>
                      <a:pt x="2844" y="1147"/>
                    </a:lnTo>
                    <a:lnTo>
                      <a:pt x="2864" y="1180"/>
                    </a:lnTo>
                    <a:lnTo>
                      <a:pt x="2884" y="1210"/>
                    </a:lnTo>
                    <a:lnTo>
                      <a:pt x="2901" y="1244"/>
                    </a:lnTo>
                    <a:lnTo>
                      <a:pt x="2921" y="1277"/>
                    </a:lnTo>
                    <a:lnTo>
                      <a:pt x="2938" y="1307"/>
                    </a:lnTo>
                    <a:lnTo>
                      <a:pt x="2955" y="1341"/>
                    </a:lnTo>
                    <a:lnTo>
                      <a:pt x="2975" y="1374"/>
                    </a:lnTo>
                    <a:lnTo>
                      <a:pt x="2991" y="1407"/>
                    </a:lnTo>
                    <a:lnTo>
                      <a:pt x="3008" y="1441"/>
                    </a:lnTo>
                    <a:lnTo>
                      <a:pt x="3025" y="1471"/>
                    </a:lnTo>
                    <a:lnTo>
                      <a:pt x="3038" y="1504"/>
                    </a:lnTo>
                    <a:lnTo>
                      <a:pt x="3055" y="1538"/>
                    </a:lnTo>
                    <a:lnTo>
                      <a:pt x="3068" y="1574"/>
                    </a:lnTo>
                    <a:lnTo>
                      <a:pt x="3085" y="1608"/>
                    </a:lnTo>
                    <a:lnTo>
                      <a:pt x="3091" y="1624"/>
                    </a:lnTo>
                    <a:lnTo>
                      <a:pt x="3098" y="1641"/>
                    </a:lnTo>
                    <a:lnTo>
                      <a:pt x="3105" y="1658"/>
                    </a:lnTo>
                    <a:lnTo>
                      <a:pt x="3111" y="1674"/>
                    </a:lnTo>
                    <a:lnTo>
                      <a:pt x="3118" y="1691"/>
                    </a:lnTo>
                    <a:lnTo>
                      <a:pt x="3125" y="1708"/>
                    </a:lnTo>
                    <a:lnTo>
                      <a:pt x="3131" y="1728"/>
                    </a:lnTo>
                    <a:lnTo>
                      <a:pt x="3138" y="1745"/>
                    </a:lnTo>
                    <a:lnTo>
                      <a:pt x="3142" y="1762"/>
                    </a:lnTo>
                    <a:lnTo>
                      <a:pt x="3148" y="1778"/>
                    </a:lnTo>
                    <a:lnTo>
                      <a:pt x="3158" y="1802"/>
                    </a:lnTo>
                    <a:lnTo>
                      <a:pt x="3165" y="1825"/>
                    </a:lnTo>
                    <a:lnTo>
                      <a:pt x="3171" y="1848"/>
                    </a:lnTo>
                    <a:lnTo>
                      <a:pt x="3178" y="1871"/>
                    </a:lnTo>
                    <a:lnTo>
                      <a:pt x="3185" y="1891"/>
                    </a:lnTo>
                    <a:lnTo>
                      <a:pt x="3191" y="1915"/>
                    </a:lnTo>
                    <a:lnTo>
                      <a:pt x="3199" y="1939"/>
                    </a:lnTo>
                    <a:lnTo>
                      <a:pt x="3205" y="1962"/>
                    </a:lnTo>
                    <a:lnTo>
                      <a:pt x="3208" y="1985"/>
                    </a:lnTo>
                    <a:lnTo>
                      <a:pt x="3215" y="2005"/>
                    </a:lnTo>
                    <a:lnTo>
                      <a:pt x="3222" y="2029"/>
                    </a:lnTo>
                    <a:lnTo>
                      <a:pt x="3225" y="2052"/>
                    </a:lnTo>
                    <a:lnTo>
                      <a:pt x="3231" y="2075"/>
                    </a:lnTo>
                    <a:lnTo>
                      <a:pt x="3235" y="2099"/>
                    </a:lnTo>
                    <a:lnTo>
                      <a:pt x="3242" y="2119"/>
                    </a:lnTo>
                    <a:lnTo>
                      <a:pt x="3245" y="2142"/>
                    </a:lnTo>
                    <a:lnTo>
                      <a:pt x="3248" y="2166"/>
                    </a:lnTo>
                    <a:lnTo>
                      <a:pt x="3255" y="2189"/>
                    </a:lnTo>
                    <a:lnTo>
                      <a:pt x="3259" y="2212"/>
                    </a:lnTo>
                    <a:lnTo>
                      <a:pt x="3262" y="2232"/>
                    </a:lnTo>
                    <a:lnTo>
                      <a:pt x="3265" y="2256"/>
                    </a:lnTo>
                    <a:lnTo>
                      <a:pt x="3268" y="2280"/>
                    </a:lnTo>
                    <a:lnTo>
                      <a:pt x="3271" y="2303"/>
                    </a:lnTo>
                    <a:lnTo>
                      <a:pt x="3275" y="2326"/>
                    </a:lnTo>
                    <a:lnTo>
                      <a:pt x="3275" y="2346"/>
                    </a:lnTo>
                    <a:lnTo>
                      <a:pt x="3279" y="2369"/>
                    </a:lnTo>
                    <a:lnTo>
                      <a:pt x="3282" y="2393"/>
                    </a:lnTo>
                    <a:lnTo>
                      <a:pt x="3285" y="2416"/>
                    </a:lnTo>
                    <a:lnTo>
                      <a:pt x="3285" y="2440"/>
                    </a:lnTo>
                    <a:lnTo>
                      <a:pt x="3288" y="2460"/>
                    </a:lnTo>
                    <a:lnTo>
                      <a:pt x="3288" y="2483"/>
                    </a:lnTo>
                    <a:lnTo>
                      <a:pt x="3288" y="2506"/>
                    </a:lnTo>
                    <a:lnTo>
                      <a:pt x="3292" y="2530"/>
                    </a:lnTo>
                    <a:lnTo>
                      <a:pt x="3292" y="2550"/>
                    </a:lnTo>
                    <a:lnTo>
                      <a:pt x="3292" y="2573"/>
                    </a:lnTo>
                    <a:lnTo>
                      <a:pt x="3296" y="2596"/>
                    </a:lnTo>
                    <a:lnTo>
                      <a:pt x="3296" y="2620"/>
                    </a:lnTo>
                    <a:lnTo>
                      <a:pt x="3296" y="2644"/>
                    </a:lnTo>
                    <a:lnTo>
                      <a:pt x="3296" y="2664"/>
                    </a:lnTo>
                    <a:lnTo>
                      <a:pt x="3296" y="2687"/>
                    </a:lnTo>
                    <a:lnTo>
                      <a:pt x="3296" y="2710"/>
                    </a:lnTo>
                    <a:lnTo>
                      <a:pt x="3296" y="2730"/>
                    </a:lnTo>
                    <a:lnTo>
                      <a:pt x="3292" y="2753"/>
                    </a:lnTo>
                    <a:lnTo>
                      <a:pt x="3292" y="2777"/>
                    </a:lnTo>
                    <a:lnTo>
                      <a:pt x="3292" y="2801"/>
                    </a:lnTo>
                    <a:lnTo>
                      <a:pt x="3292" y="2821"/>
                    </a:lnTo>
                    <a:lnTo>
                      <a:pt x="3288" y="2844"/>
                    </a:lnTo>
                    <a:lnTo>
                      <a:pt x="3288" y="2867"/>
                    </a:lnTo>
                    <a:lnTo>
                      <a:pt x="3285" y="2891"/>
                    </a:lnTo>
                    <a:lnTo>
                      <a:pt x="3285" y="2911"/>
                    </a:lnTo>
                    <a:lnTo>
                      <a:pt x="3282" y="2934"/>
                    </a:lnTo>
                    <a:lnTo>
                      <a:pt x="3282" y="2957"/>
                    </a:lnTo>
                    <a:lnTo>
                      <a:pt x="3279" y="2977"/>
                    </a:lnTo>
                    <a:lnTo>
                      <a:pt x="3275" y="3001"/>
                    </a:lnTo>
                    <a:lnTo>
                      <a:pt x="3271" y="3024"/>
                    </a:lnTo>
                    <a:lnTo>
                      <a:pt x="3271" y="3044"/>
                    </a:lnTo>
                    <a:lnTo>
                      <a:pt x="3268" y="3068"/>
                    </a:lnTo>
                    <a:lnTo>
                      <a:pt x="3265" y="3091"/>
                    </a:lnTo>
                    <a:lnTo>
                      <a:pt x="3262" y="3111"/>
                    </a:lnTo>
                    <a:lnTo>
                      <a:pt x="3259" y="3134"/>
                    </a:lnTo>
                    <a:lnTo>
                      <a:pt x="3255" y="3158"/>
                    </a:lnTo>
                    <a:lnTo>
                      <a:pt x="3251" y="3178"/>
                    </a:lnTo>
                    <a:lnTo>
                      <a:pt x="3248" y="3202"/>
                    </a:lnTo>
                    <a:lnTo>
                      <a:pt x="3242" y="3225"/>
                    </a:lnTo>
                    <a:lnTo>
                      <a:pt x="3239" y="3245"/>
                    </a:lnTo>
                    <a:lnTo>
                      <a:pt x="3235" y="3268"/>
                    </a:lnTo>
                    <a:lnTo>
                      <a:pt x="3231" y="3291"/>
                    </a:lnTo>
                    <a:lnTo>
                      <a:pt x="3225" y="3311"/>
                    </a:lnTo>
                    <a:lnTo>
                      <a:pt x="3222" y="3335"/>
                    </a:lnTo>
                    <a:lnTo>
                      <a:pt x="3215" y="3358"/>
                    </a:lnTo>
                    <a:lnTo>
                      <a:pt x="3211" y="3378"/>
                    </a:lnTo>
                    <a:lnTo>
                      <a:pt x="3205" y="3402"/>
                    </a:lnTo>
                    <a:lnTo>
                      <a:pt x="3202" y="3422"/>
                    </a:lnTo>
                    <a:lnTo>
                      <a:pt x="3195" y="3445"/>
                    </a:lnTo>
                    <a:lnTo>
                      <a:pt x="3188" y="3469"/>
                    </a:lnTo>
                    <a:lnTo>
                      <a:pt x="3185" y="3489"/>
                    </a:lnTo>
                    <a:lnTo>
                      <a:pt x="3178" y="3512"/>
                    </a:lnTo>
                    <a:lnTo>
                      <a:pt x="3171" y="3532"/>
                    </a:lnTo>
                    <a:lnTo>
                      <a:pt x="3165" y="3555"/>
                    </a:lnTo>
                    <a:lnTo>
                      <a:pt x="3162" y="3575"/>
                    </a:lnTo>
                    <a:lnTo>
                      <a:pt x="3155" y="3599"/>
                    </a:lnTo>
                    <a:lnTo>
                      <a:pt x="3148" y="3623"/>
                    </a:lnTo>
                    <a:lnTo>
                      <a:pt x="3142" y="3643"/>
                    </a:lnTo>
                    <a:lnTo>
                      <a:pt x="3135" y="3666"/>
                    </a:lnTo>
                    <a:lnTo>
                      <a:pt x="3128" y="3686"/>
                    </a:lnTo>
                    <a:lnTo>
                      <a:pt x="3122" y="3709"/>
                    </a:lnTo>
                    <a:lnTo>
                      <a:pt x="3115" y="3729"/>
                    </a:lnTo>
                    <a:lnTo>
                      <a:pt x="3105" y="3752"/>
                    </a:lnTo>
                    <a:lnTo>
                      <a:pt x="3091" y="3796"/>
                    </a:lnTo>
                    <a:lnTo>
                      <a:pt x="3075" y="3839"/>
                    </a:lnTo>
                    <a:lnTo>
                      <a:pt x="3061" y="3883"/>
                    </a:lnTo>
                    <a:lnTo>
                      <a:pt x="3045" y="3926"/>
                    </a:lnTo>
                    <a:lnTo>
                      <a:pt x="3028" y="3970"/>
                    </a:lnTo>
                    <a:lnTo>
                      <a:pt x="3011" y="4010"/>
                    </a:lnTo>
                    <a:lnTo>
                      <a:pt x="2995" y="4053"/>
                    </a:lnTo>
                    <a:lnTo>
                      <a:pt x="2975" y="4096"/>
                    </a:lnTo>
                    <a:lnTo>
                      <a:pt x="2958" y="4140"/>
                    </a:lnTo>
                    <a:lnTo>
                      <a:pt x="2938" y="4184"/>
                    </a:lnTo>
                    <a:lnTo>
                      <a:pt x="2918" y="4224"/>
                    </a:lnTo>
                    <a:lnTo>
                      <a:pt x="2901" y="4267"/>
                    </a:lnTo>
                    <a:lnTo>
                      <a:pt x="2881" y="4311"/>
                    </a:lnTo>
                    <a:lnTo>
                      <a:pt x="2861" y="4351"/>
                    </a:lnTo>
                    <a:lnTo>
                      <a:pt x="2838" y="4394"/>
                    </a:lnTo>
                    <a:lnTo>
                      <a:pt x="2818" y="4437"/>
                    </a:lnTo>
                    <a:lnTo>
                      <a:pt x="2798" y="4477"/>
                    </a:lnTo>
                    <a:lnTo>
                      <a:pt x="2774" y="4521"/>
                    </a:lnTo>
                    <a:lnTo>
                      <a:pt x="2754" y="4561"/>
                    </a:lnTo>
                    <a:lnTo>
                      <a:pt x="2730" y="4605"/>
                    </a:lnTo>
                    <a:lnTo>
                      <a:pt x="2707" y="4645"/>
                    </a:lnTo>
                    <a:lnTo>
                      <a:pt x="2684" y="4688"/>
                    </a:lnTo>
                    <a:lnTo>
                      <a:pt x="2661" y="4728"/>
                    </a:lnTo>
                    <a:lnTo>
                      <a:pt x="2637" y="4768"/>
                    </a:lnTo>
                    <a:lnTo>
                      <a:pt x="2614" y="4812"/>
                    </a:lnTo>
                    <a:lnTo>
                      <a:pt x="2590" y="4852"/>
                    </a:lnTo>
                    <a:lnTo>
                      <a:pt x="2567" y="4892"/>
                    </a:lnTo>
                    <a:lnTo>
                      <a:pt x="2543" y="4932"/>
                    </a:lnTo>
                    <a:lnTo>
                      <a:pt x="2517" y="4975"/>
                    </a:lnTo>
                    <a:lnTo>
                      <a:pt x="2494" y="5015"/>
                    </a:lnTo>
                    <a:lnTo>
                      <a:pt x="2466" y="5055"/>
                    </a:lnTo>
                    <a:lnTo>
                      <a:pt x="2443" y="5095"/>
                    </a:lnTo>
                    <a:lnTo>
                      <a:pt x="2417" y="5136"/>
                    </a:lnTo>
                    <a:lnTo>
                      <a:pt x="2390" y="5176"/>
                    </a:lnTo>
                    <a:lnTo>
                      <a:pt x="2363" y="5216"/>
                    </a:lnTo>
                    <a:lnTo>
                      <a:pt x="2337" y="5256"/>
                    </a:lnTo>
                    <a:lnTo>
                      <a:pt x="2313" y="5296"/>
                    </a:lnTo>
                    <a:lnTo>
                      <a:pt x="2286" y="5336"/>
                    </a:lnTo>
                    <a:lnTo>
                      <a:pt x="2260" y="5373"/>
                    </a:lnTo>
                    <a:lnTo>
                      <a:pt x="2233" y="5413"/>
                    </a:lnTo>
                    <a:lnTo>
                      <a:pt x="2206" y="5453"/>
                    </a:lnTo>
                    <a:lnTo>
                      <a:pt x="2176" y="5493"/>
                    </a:lnTo>
                    <a:lnTo>
                      <a:pt x="2149" y="5530"/>
                    </a:lnTo>
                    <a:lnTo>
                      <a:pt x="2123" y="5570"/>
                    </a:lnTo>
                    <a:lnTo>
                      <a:pt x="2096" y="5610"/>
                    </a:lnTo>
                    <a:lnTo>
                      <a:pt x="2069" y="5647"/>
                    </a:lnTo>
                    <a:lnTo>
                      <a:pt x="2039" y="5687"/>
                    </a:lnTo>
                    <a:lnTo>
                      <a:pt x="2013" y="5723"/>
                    </a:lnTo>
                    <a:lnTo>
                      <a:pt x="1985" y="5763"/>
                    </a:lnTo>
                    <a:lnTo>
                      <a:pt x="1959" y="5800"/>
                    </a:lnTo>
                    <a:lnTo>
                      <a:pt x="1928" y="5837"/>
                    </a:lnTo>
                    <a:lnTo>
                      <a:pt x="1902" y="5874"/>
                    </a:lnTo>
                    <a:lnTo>
                      <a:pt x="1845" y="5951"/>
                    </a:lnTo>
                    <a:lnTo>
                      <a:pt x="1788" y="6024"/>
                    </a:lnTo>
                    <a:lnTo>
                      <a:pt x="1735" y="6098"/>
                    </a:lnTo>
                    <a:lnTo>
                      <a:pt x="1678" y="6171"/>
                    </a:lnTo>
                    <a:lnTo>
                      <a:pt x="1621" y="6244"/>
                    </a:lnTo>
                    <a:lnTo>
                      <a:pt x="1568" y="6315"/>
                    </a:lnTo>
                    <a:lnTo>
                      <a:pt x="1512" y="6389"/>
                    </a:lnTo>
                    <a:lnTo>
                      <a:pt x="1458" y="6459"/>
                    </a:lnTo>
                    <a:lnTo>
                      <a:pt x="1347" y="6599"/>
                    </a:lnTo>
                    <a:lnTo>
                      <a:pt x="1241" y="6733"/>
                    </a:lnTo>
                    <a:lnTo>
                      <a:pt x="1191" y="6802"/>
                    </a:lnTo>
                    <a:lnTo>
                      <a:pt x="1137" y="6866"/>
                    </a:lnTo>
                    <a:lnTo>
                      <a:pt x="1087" y="6933"/>
                    </a:lnTo>
                    <a:lnTo>
                      <a:pt x="1037" y="7000"/>
                    </a:lnTo>
                    <a:lnTo>
                      <a:pt x="1014" y="7030"/>
                    </a:lnTo>
                    <a:lnTo>
                      <a:pt x="986" y="7063"/>
                    </a:lnTo>
                    <a:lnTo>
                      <a:pt x="963" y="7097"/>
                    </a:lnTo>
                    <a:lnTo>
                      <a:pt x="940" y="7130"/>
                    </a:lnTo>
                    <a:lnTo>
                      <a:pt x="913" y="7163"/>
                    </a:lnTo>
                    <a:lnTo>
                      <a:pt x="890" y="7197"/>
                    </a:lnTo>
                    <a:lnTo>
                      <a:pt x="866" y="7231"/>
                    </a:lnTo>
                    <a:lnTo>
                      <a:pt x="843" y="7264"/>
                    </a:lnTo>
                    <a:lnTo>
                      <a:pt x="820" y="7297"/>
                    </a:lnTo>
                    <a:lnTo>
                      <a:pt x="796" y="7331"/>
                    </a:lnTo>
                    <a:lnTo>
                      <a:pt x="770" y="7364"/>
                    </a:lnTo>
                    <a:lnTo>
                      <a:pt x="746" y="7397"/>
                    </a:lnTo>
                    <a:lnTo>
                      <a:pt x="723" y="7431"/>
                    </a:lnTo>
                    <a:lnTo>
                      <a:pt x="699" y="7464"/>
                    </a:lnTo>
                    <a:lnTo>
                      <a:pt x="679" y="7498"/>
                    </a:lnTo>
                    <a:lnTo>
                      <a:pt x="656" y="7531"/>
                    </a:lnTo>
                    <a:lnTo>
                      <a:pt x="633" y="7564"/>
                    </a:lnTo>
                    <a:lnTo>
                      <a:pt x="610" y="7598"/>
                    </a:lnTo>
                    <a:lnTo>
                      <a:pt x="585" y="7632"/>
                    </a:lnTo>
                    <a:lnTo>
                      <a:pt x="562" y="7668"/>
                    </a:lnTo>
                    <a:lnTo>
                      <a:pt x="542" y="7701"/>
                    </a:lnTo>
                    <a:lnTo>
                      <a:pt x="519" y="7735"/>
                    </a:lnTo>
                    <a:lnTo>
                      <a:pt x="496" y="7768"/>
                    </a:lnTo>
                    <a:lnTo>
                      <a:pt x="476" y="7805"/>
                    </a:lnTo>
                    <a:lnTo>
                      <a:pt x="452" y="7838"/>
                    </a:lnTo>
                    <a:lnTo>
                      <a:pt x="429" y="7872"/>
                    </a:lnTo>
                    <a:lnTo>
                      <a:pt x="409" y="7908"/>
                    </a:lnTo>
                    <a:lnTo>
                      <a:pt x="385" y="7942"/>
                    </a:lnTo>
                    <a:lnTo>
                      <a:pt x="342" y="8012"/>
                    </a:lnTo>
                    <a:lnTo>
                      <a:pt x="298" y="8082"/>
                    </a:lnTo>
                    <a:lnTo>
                      <a:pt x="278" y="8116"/>
                    </a:lnTo>
                    <a:lnTo>
                      <a:pt x="258" y="8149"/>
                    </a:lnTo>
                    <a:lnTo>
                      <a:pt x="238" y="8182"/>
                    </a:lnTo>
                    <a:lnTo>
                      <a:pt x="215" y="8219"/>
                    </a:lnTo>
                    <a:lnTo>
                      <a:pt x="195" y="8256"/>
                    </a:lnTo>
                    <a:lnTo>
                      <a:pt x="181" y="8273"/>
                    </a:lnTo>
                    <a:lnTo>
                      <a:pt x="172" y="8289"/>
                    </a:lnTo>
                    <a:lnTo>
                      <a:pt x="161" y="8309"/>
                    </a:lnTo>
                    <a:lnTo>
                      <a:pt x="152" y="8326"/>
                    </a:lnTo>
                    <a:lnTo>
                      <a:pt x="141" y="8343"/>
                    </a:lnTo>
                    <a:lnTo>
                      <a:pt x="132" y="8363"/>
                    </a:lnTo>
                    <a:lnTo>
                      <a:pt x="121" y="8380"/>
                    </a:lnTo>
                    <a:lnTo>
                      <a:pt x="112" y="8400"/>
                    </a:lnTo>
                    <a:lnTo>
                      <a:pt x="101" y="8416"/>
                    </a:lnTo>
                    <a:lnTo>
                      <a:pt x="92" y="8437"/>
                    </a:lnTo>
                    <a:lnTo>
                      <a:pt x="84" y="8453"/>
                    </a:lnTo>
                    <a:lnTo>
                      <a:pt x="75" y="8473"/>
                    </a:lnTo>
                    <a:lnTo>
                      <a:pt x="68" y="8489"/>
                    </a:lnTo>
                    <a:lnTo>
                      <a:pt x="58" y="8510"/>
                    </a:lnTo>
                    <a:lnTo>
                      <a:pt x="51" y="8526"/>
                    </a:lnTo>
                    <a:lnTo>
                      <a:pt x="44" y="8546"/>
                    </a:lnTo>
                    <a:lnTo>
                      <a:pt x="38" y="8563"/>
                    </a:lnTo>
                    <a:lnTo>
                      <a:pt x="35" y="8574"/>
                    </a:lnTo>
                    <a:lnTo>
                      <a:pt x="35" y="8580"/>
                    </a:lnTo>
                    <a:lnTo>
                      <a:pt x="31" y="8590"/>
                    </a:lnTo>
                    <a:lnTo>
                      <a:pt x="28" y="8600"/>
                    </a:lnTo>
                    <a:lnTo>
                      <a:pt x="24" y="8610"/>
                    </a:lnTo>
                    <a:lnTo>
                      <a:pt x="24" y="8617"/>
                    </a:lnTo>
                    <a:lnTo>
                      <a:pt x="21" y="8627"/>
                    </a:lnTo>
                    <a:lnTo>
                      <a:pt x="18" y="8634"/>
                    </a:lnTo>
                    <a:lnTo>
                      <a:pt x="18" y="8643"/>
                    </a:lnTo>
                    <a:lnTo>
                      <a:pt x="15" y="8654"/>
                    </a:lnTo>
                    <a:lnTo>
                      <a:pt x="15" y="8663"/>
                    </a:lnTo>
                    <a:lnTo>
                      <a:pt x="11" y="8674"/>
                    </a:lnTo>
                    <a:lnTo>
                      <a:pt x="11" y="8687"/>
                    </a:lnTo>
                    <a:lnTo>
                      <a:pt x="8" y="8697"/>
                    </a:lnTo>
                    <a:lnTo>
                      <a:pt x="8" y="8707"/>
                    </a:lnTo>
                    <a:lnTo>
                      <a:pt x="8" y="8720"/>
                    </a:lnTo>
                    <a:lnTo>
                      <a:pt x="4" y="8730"/>
                    </a:lnTo>
                    <a:lnTo>
                      <a:pt x="4" y="8744"/>
                    </a:lnTo>
                    <a:lnTo>
                      <a:pt x="4" y="8754"/>
                    </a:lnTo>
                    <a:lnTo>
                      <a:pt x="4" y="8767"/>
                    </a:lnTo>
                    <a:lnTo>
                      <a:pt x="4" y="8777"/>
                    </a:lnTo>
                    <a:lnTo>
                      <a:pt x="1" y="8790"/>
                    </a:lnTo>
                    <a:lnTo>
                      <a:pt x="1" y="8801"/>
                    </a:lnTo>
                    <a:lnTo>
                      <a:pt x="1" y="8814"/>
                    </a:lnTo>
                    <a:lnTo>
                      <a:pt x="1" y="8824"/>
                    </a:lnTo>
                    <a:lnTo>
                      <a:pt x="4" y="8837"/>
                    </a:lnTo>
                    <a:lnTo>
                      <a:pt x="4" y="8847"/>
                    </a:lnTo>
                    <a:lnTo>
                      <a:pt x="4" y="8861"/>
                    </a:lnTo>
                    <a:lnTo>
                      <a:pt x="4" y="8874"/>
                    </a:lnTo>
                    <a:lnTo>
                      <a:pt x="4" y="8884"/>
                    </a:lnTo>
                    <a:lnTo>
                      <a:pt x="4" y="8898"/>
                    </a:lnTo>
                    <a:lnTo>
                      <a:pt x="8" y="8910"/>
                    </a:lnTo>
                    <a:lnTo>
                      <a:pt x="8" y="8921"/>
                    </a:lnTo>
                    <a:lnTo>
                      <a:pt x="11" y="8934"/>
                    </a:lnTo>
                    <a:lnTo>
                      <a:pt x="11" y="8947"/>
                    </a:lnTo>
                    <a:lnTo>
                      <a:pt x="11" y="8961"/>
                    </a:lnTo>
                    <a:lnTo>
                      <a:pt x="15" y="8984"/>
                    </a:lnTo>
                    <a:lnTo>
                      <a:pt x="21" y="9011"/>
                    </a:lnTo>
                    <a:lnTo>
                      <a:pt x="24" y="9035"/>
                    </a:lnTo>
                    <a:lnTo>
                      <a:pt x="28" y="9061"/>
                    </a:lnTo>
                    <a:lnTo>
                      <a:pt x="35" y="9088"/>
                    </a:lnTo>
                    <a:lnTo>
                      <a:pt x="41" y="9111"/>
                    </a:lnTo>
                    <a:lnTo>
                      <a:pt x="48" y="9138"/>
                    </a:lnTo>
                    <a:lnTo>
                      <a:pt x="51" y="9165"/>
                    </a:lnTo>
                    <a:lnTo>
                      <a:pt x="61" y="9191"/>
                    </a:lnTo>
                    <a:lnTo>
                      <a:pt x="68" y="9218"/>
                    </a:lnTo>
                    <a:lnTo>
                      <a:pt x="75" y="9242"/>
                    </a:lnTo>
                    <a:lnTo>
                      <a:pt x="81" y="9268"/>
                    </a:lnTo>
                    <a:lnTo>
                      <a:pt x="92" y="9295"/>
                    </a:lnTo>
                    <a:lnTo>
                      <a:pt x="98" y="9322"/>
                    </a:lnTo>
                    <a:lnTo>
                      <a:pt x="108" y="9348"/>
                    </a:lnTo>
                    <a:lnTo>
                      <a:pt x="118" y="9375"/>
                    </a:lnTo>
                    <a:lnTo>
                      <a:pt x="128" y="9402"/>
                    </a:lnTo>
                    <a:lnTo>
                      <a:pt x="138" y="9428"/>
                    </a:lnTo>
                    <a:lnTo>
                      <a:pt x="148" y="9452"/>
                    </a:lnTo>
                    <a:lnTo>
                      <a:pt x="158" y="9479"/>
                    </a:lnTo>
                    <a:lnTo>
                      <a:pt x="169" y="9505"/>
                    </a:lnTo>
                    <a:lnTo>
                      <a:pt x="178" y="9532"/>
                    </a:lnTo>
                    <a:lnTo>
                      <a:pt x="189" y="9559"/>
                    </a:lnTo>
                    <a:lnTo>
                      <a:pt x="198" y="9586"/>
                    </a:lnTo>
                    <a:lnTo>
                      <a:pt x="212" y="9609"/>
                    </a:lnTo>
                    <a:lnTo>
                      <a:pt x="221" y="9636"/>
                    </a:lnTo>
                    <a:lnTo>
                      <a:pt x="232" y="9662"/>
                    </a:lnTo>
                    <a:lnTo>
                      <a:pt x="245" y="9689"/>
                    </a:lnTo>
                    <a:lnTo>
                      <a:pt x="255" y="9712"/>
                    </a:lnTo>
                    <a:lnTo>
                      <a:pt x="269" y="9739"/>
                    </a:lnTo>
                    <a:lnTo>
                      <a:pt x="278" y="9763"/>
                    </a:lnTo>
                    <a:lnTo>
                      <a:pt x="302" y="9812"/>
                    </a:lnTo>
                    <a:lnTo>
                      <a:pt x="325" y="9863"/>
                    </a:lnTo>
                    <a:lnTo>
                      <a:pt x="349" y="9913"/>
                    </a:lnTo>
                    <a:lnTo>
                      <a:pt x="372" y="9960"/>
                    </a:lnTo>
                    <a:lnTo>
                      <a:pt x="395" y="10006"/>
                    </a:lnTo>
                    <a:lnTo>
                      <a:pt x="419" y="10053"/>
                    </a:lnTo>
                    <a:lnTo>
                      <a:pt x="465" y="10140"/>
                    </a:lnTo>
                    <a:lnTo>
                      <a:pt x="485" y="10184"/>
                    </a:lnTo>
                    <a:lnTo>
                      <a:pt x="505" y="10224"/>
                    </a:lnTo>
                    <a:lnTo>
                      <a:pt x="536" y="10287"/>
                    </a:lnTo>
                    <a:lnTo>
                      <a:pt x="569" y="10347"/>
                    </a:lnTo>
                    <a:lnTo>
                      <a:pt x="599" y="10411"/>
                    </a:lnTo>
                    <a:lnTo>
                      <a:pt x="633" y="10474"/>
                    </a:lnTo>
                    <a:lnTo>
                      <a:pt x="666" y="10534"/>
                    </a:lnTo>
                    <a:lnTo>
                      <a:pt x="699" y="10598"/>
                    </a:lnTo>
                    <a:lnTo>
                      <a:pt x="733" y="10658"/>
                    </a:lnTo>
                    <a:lnTo>
                      <a:pt x="766" y="10718"/>
                    </a:lnTo>
                    <a:lnTo>
                      <a:pt x="800" y="10782"/>
                    </a:lnTo>
                    <a:lnTo>
                      <a:pt x="833" y="10842"/>
                    </a:lnTo>
                    <a:lnTo>
                      <a:pt x="866" y="10902"/>
                    </a:lnTo>
                    <a:lnTo>
                      <a:pt x="903" y="10965"/>
                    </a:lnTo>
                    <a:lnTo>
                      <a:pt x="937" y="11026"/>
                    </a:lnTo>
                    <a:lnTo>
                      <a:pt x="970" y="11086"/>
                    </a:lnTo>
                    <a:lnTo>
                      <a:pt x="1040" y="11209"/>
                    </a:lnTo>
                    <a:lnTo>
                      <a:pt x="1180" y="11453"/>
                    </a:lnTo>
                    <a:lnTo>
                      <a:pt x="1251" y="11573"/>
                    </a:lnTo>
                    <a:lnTo>
                      <a:pt x="1284" y="11633"/>
                    </a:lnTo>
                    <a:lnTo>
                      <a:pt x="1321" y="11697"/>
                    </a:lnTo>
                    <a:lnTo>
                      <a:pt x="1354" y="11757"/>
                    </a:lnTo>
                    <a:lnTo>
                      <a:pt x="1387" y="11821"/>
                    </a:lnTo>
                    <a:lnTo>
                      <a:pt x="1424" y="11881"/>
                    </a:lnTo>
                    <a:lnTo>
                      <a:pt x="1458" y="11941"/>
                    </a:lnTo>
                    <a:lnTo>
                      <a:pt x="1491" y="12005"/>
                    </a:lnTo>
                    <a:lnTo>
                      <a:pt x="1524" y="12068"/>
                    </a:lnTo>
                    <a:lnTo>
                      <a:pt x="1558" y="12128"/>
                    </a:lnTo>
                    <a:lnTo>
                      <a:pt x="1592" y="12191"/>
                    </a:lnTo>
                    <a:lnTo>
                      <a:pt x="1615" y="12235"/>
                    </a:lnTo>
                    <a:lnTo>
                      <a:pt x="1635" y="12278"/>
                    </a:lnTo>
                    <a:lnTo>
                      <a:pt x="1658" y="12322"/>
                    </a:lnTo>
                    <a:lnTo>
                      <a:pt x="1678" y="12365"/>
                    </a:lnTo>
                    <a:lnTo>
                      <a:pt x="1702" y="12412"/>
                    </a:lnTo>
                    <a:lnTo>
                      <a:pt x="1722" y="12455"/>
                    </a:lnTo>
                    <a:lnTo>
                      <a:pt x="1742" y="12498"/>
                    </a:lnTo>
                    <a:lnTo>
                      <a:pt x="1762" y="12543"/>
                    </a:lnTo>
                    <a:lnTo>
                      <a:pt x="1782" y="12586"/>
                    </a:lnTo>
                    <a:lnTo>
                      <a:pt x="1802" y="12632"/>
                    </a:lnTo>
                    <a:lnTo>
                      <a:pt x="1822" y="12676"/>
                    </a:lnTo>
                    <a:lnTo>
                      <a:pt x="1842" y="12719"/>
                    </a:lnTo>
                    <a:lnTo>
                      <a:pt x="1859" y="12766"/>
                    </a:lnTo>
                    <a:lnTo>
                      <a:pt x="1879" y="12810"/>
                    </a:lnTo>
                    <a:lnTo>
                      <a:pt x="1899" y="12853"/>
                    </a:lnTo>
                    <a:lnTo>
                      <a:pt x="1916" y="12899"/>
                    </a:lnTo>
                    <a:lnTo>
                      <a:pt x="1953" y="12987"/>
                    </a:lnTo>
                    <a:lnTo>
                      <a:pt x="1979" y="13050"/>
                    </a:lnTo>
                    <a:lnTo>
                      <a:pt x="1989" y="13077"/>
                    </a:lnTo>
                    <a:lnTo>
                      <a:pt x="2025" y="13167"/>
                    </a:lnTo>
                    <a:lnTo>
                      <a:pt x="2059" y="13257"/>
                    </a:lnTo>
                    <a:lnTo>
                      <a:pt x="2096" y="13348"/>
                    </a:lnTo>
                    <a:lnTo>
                      <a:pt x="2106" y="13371"/>
                    </a:lnTo>
                    <a:cubicBezTo>
                      <a:pt x="2069" y="13117"/>
                      <a:pt x="2042" y="12856"/>
                      <a:pt x="2016" y="12603"/>
                    </a:cubicBezTo>
                    <a:cubicBezTo>
                      <a:pt x="2009" y="12535"/>
                      <a:pt x="2002" y="12472"/>
                      <a:pt x="1996" y="12409"/>
                    </a:cubicBezTo>
                    <a:cubicBezTo>
                      <a:pt x="1969" y="12098"/>
                      <a:pt x="1945" y="11787"/>
                      <a:pt x="1908" y="11480"/>
                    </a:cubicBezTo>
                    <a:cubicBezTo>
                      <a:pt x="1819" y="10788"/>
                      <a:pt x="1581" y="10150"/>
                      <a:pt x="1224" y="9619"/>
                    </a:cubicBezTo>
                    <a:cubicBezTo>
                      <a:pt x="1231" y="9616"/>
                      <a:pt x="1234" y="9612"/>
                      <a:pt x="1241" y="9609"/>
                    </a:cubicBezTo>
                    <a:cubicBezTo>
                      <a:pt x="793" y="9231"/>
                      <a:pt x="1254" y="8403"/>
                      <a:pt x="1467" y="7985"/>
                    </a:cubicBezTo>
                    <a:cubicBezTo>
                      <a:pt x="1548" y="7832"/>
                      <a:pt x="1645" y="7695"/>
                      <a:pt x="1755" y="7564"/>
                    </a:cubicBezTo>
                    <a:cubicBezTo>
                      <a:pt x="1738" y="7561"/>
                      <a:pt x="1722" y="7555"/>
                      <a:pt x="1708" y="7551"/>
                    </a:cubicBezTo>
                    <a:cubicBezTo>
                      <a:pt x="2296" y="6876"/>
                      <a:pt x="2978" y="6232"/>
                      <a:pt x="2978" y="6232"/>
                    </a:cubicBezTo>
                    <a:cubicBezTo>
                      <a:pt x="3265" y="5908"/>
                      <a:pt x="3536" y="5556"/>
                      <a:pt x="3777" y="5186"/>
                    </a:cubicBezTo>
                    <a:lnTo>
                      <a:pt x="3789" y="5179"/>
                    </a:lnTo>
                    <a:cubicBezTo>
                      <a:pt x="3789" y="5179"/>
                      <a:pt x="3820" y="5132"/>
                      <a:pt x="3860" y="5055"/>
                    </a:cubicBezTo>
                    <a:cubicBezTo>
                      <a:pt x="3957" y="4898"/>
                      <a:pt x="4050" y="4738"/>
                      <a:pt x="4137" y="4578"/>
                    </a:cubicBezTo>
                    <a:cubicBezTo>
                      <a:pt x="4291" y="4290"/>
                      <a:pt x="4351" y="3990"/>
                      <a:pt x="4344" y="3696"/>
                    </a:cubicBezTo>
                    <a:cubicBezTo>
                      <a:pt x="4398" y="3191"/>
                      <a:pt x="4304" y="2707"/>
                      <a:pt x="4090" y="2289"/>
                    </a:cubicBezTo>
                    <a:cubicBezTo>
                      <a:pt x="3780" y="1685"/>
                      <a:pt x="3336" y="1240"/>
                      <a:pt x="2951" y="716"/>
                    </a:cubicBezTo>
                    <a:cubicBezTo>
                      <a:pt x="2794" y="508"/>
                      <a:pt x="2563" y="198"/>
                      <a:pt x="2423" y="7"/>
                    </a:cubicBezTo>
                    <a:lnTo>
                      <a:pt x="2400" y="7"/>
                    </a:lnTo>
                    <a:cubicBezTo>
                      <a:pt x="2280" y="4"/>
                      <a:pt x="2159" y="1"/>
                      <a:pt x="20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6"/>
              <p:cNvSpPr/>
              <p:nvPr/>
            </p:nvSpPr>
            <p:spPr>
              <a:xfrm flipH="1">
                <a:off x="2218494" y="2629369"/>
                <a:ext cx="475853" cy="1884164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17386" extrusionOk="0">
                    <a:moveTo>
                      <a:pt x="1788" y="1"/>
                    </a:moveTo>
                    <a:cubicBezTo>
                      <a:pt x="1580" y="895"/>
                      <a:pt x="1436" y="1865"/>
                      <a:pt x="1537" y="2780"/>
                    </a:cubicBezTo>
                    <a:cubicBezTo>
                      <a:pt x="1584" y="3200"/>
                      <a:pt x="2112" y="3371"/>
                      <a:pt x="2041" y="3775"/>
                    </a:cubicBezTo>
                    <a:cubicBezTo>
                      <a:pt x="1954" y="4283"/>
                      <a:pt x="1671" y="4774"/>
                      <a:pt x="1470" y="5249"/>
                    </a:cubicBezTo>
                    <a:cubicBezTo>
                      <a:pt x="992" y="6378"/>
                      <a:pt x="257" y="7851"/>
                      <a:pt x="27" y="9067"/>
                    </a:cubicBezTo>
                    <a:cubicBezTo>
                      <a:pt x="0" y="9204"/>
                      <a:pt x="321" y="9799"/>
                      <a:pt x="708" y="10454"/>
                    </a:cubicBezTo>
                    <a:cubicBezTo>
                      <a:pt x="708" y="10454"/>
                      <a:pt x="712" y="10454"/>
                      <a:pt x="715" y="10450"/>
                    </a:cubicBezTo>
                    <a:cubicBezTo>
                      <a:pt x="718" y="10457"/>
                      <a:pt x="722" y="10464"/>
                      <a:pt x="722" y="10467"/>
                    </a:cubicBezTo>
                    <a:cubicBezTo>
                      <a:pt x="969" y="10911"/>
                      <a:pt x="1283" y="11319"/>
                      <a:pt x="1560" y="11760"/>
                    </a:cubicBezTo>
                    <a:cubicBezTo>
                      <a:pt x="1737" y="12044"/>
                      <a:pt x="2041" y="12535"/>
                      <a:pt x="2041" y="12535"/>
                    </a:cubicBezTo>
                    <a:cubicBezTo>
                      <a:pt x="2432" y="13110"/>
                      <a:pt x="2847" y="13688"/>
                      <a:pt x="3228" y="14296"/>
                    </a:cubicBezTo>
                    <a:cubicBezTo>
                      <a:pt x="3223" y="14234"/>
                      <a:pt x="3225" y="14214"/>
                      <a:pt x="3228" y="14214"/>
                    </a:cubicBezTo>
                    <a:cubicBezTo>
                      <a:pt x="3236" y="14214"/>
                      <a:pt x="3254" y="14299"/>
                      <a:pt x="3254" y="14299"/>
                    </a:cubicBezTo>
                    <a:lnTo>
                      <a:pt x="3228" y="14296"/>
                    </a:lnTo>
                    <a:lnTo>
                      <a:pt x="3231" y="14345"/>
                    </a:lnTo>
                    <a:cubicBezTo>
                      <a:pt x="3234" y="14402"/>
                      <a:pt x="3237" y="14459"/>
                      <a:pt x="3244" y="14516"/>
                    </a:cubicBezTo>
                    <a:cubicBezTo>
                      <a:pt x="3254" y="14633"/>
                      <a:pt x="3277" y="14530"/>
                      <a:pt x="3271" y="14964"/>
                    </a:cubicBezTo>
                    <a:cubicBezTo>
                      <a:pt x="3257" y="15462"/>
                      <a:pt x="3107" y="16494"/>
                      <a:pt x="3107" y="16494"/>
                    </a:cubicBezTo>
                    <a:cubicBezTo>
                      <a:pt x="3017" y="16938"/>
                      <a:pt x="3017" y="17363"/>
                      <a:pt x="3017" y="17363"/>
                    </a:cubicBezTo>
                    <a:cubicBezTo>
                      <a:pt x="3042" y="17379"/>
                      <a:pt x="3064" y="17385"/>
                      <a:pt x="3083" y="17385"/>
                    </a:cubicBezTo>
                    <a:cubicBezTo>
                      <a:pt x="3147" y="17385"/>
                      <a:pt x="3180" y="17309"/>
                      <a:pt x="3211" y="17252"/>
                    </a:cubicBezTo>
                    <a:cubicBezTo>
                      <a:pt x="3354" y="16975"/>
                      <a:pt x="3508" y="16541"/>
                      <a:pt x="3508" y="16541"/>
                    </a:cubicBezTo>
                    <a:cubicBezTo>
                      <a:pt x="3729" y="16077"/>
                      <a:pt x="4390" y="15298"/>
                      <a:pt x="4130" y="14563"/>
                    </a:cubicBezTo>
                    <a:cubicBezTo>
                      <a:pt x="4009" y="14225"/>
                      <a:pt x="3552" y="13995"/>
                      <a:pt x="3552" y="13995"/>
                    </a:cubicBezTo>
                    <a:cubicBezTo>
                      <a:pt x="3521" y="13975"/>
                      <a:pt x="3532" y="13981"/>
                      <a:pt x="3521" y="13972"/>
                    </a:cubicBezTo>
                    <a:cubicBezTo>
                      <a:pt x="3464" y="13929"/>
                      <a:pt x="3515" y="13975"/>
                      <a:pt x="3455" y="13915"/>
                    </a:cubicBezTo>
                    <a:lnTo>
                      <a:pt x="3455" y="13915"/>
                    </a:lnTo>
                    <a:cubicBezTo>
                      <a:pt x="3457" y="13917"/>
                      <a:pt x="3457" y="13918"/>
                      <a:pt x="3456" y="13918"/>
                    </a:cubicBezTo>
                    <a:cubicBezTo>
                      <a:pt x="3452" y="13918"/>
                      <a:pt x="3429" y="13906"/>
                      <a:pt x="3401" y="13888"/>
                    </a:cubicBezTo>
                    <a:cubicBezTo>
                      <a:pt x="3391" y="13831"/>
                      <a:pt x="3378" y="13775"/>
                      <a:pt x="3368" y="13718"/>
                    </a:cubicBezTo>
                    <a:lnTo>
                      <a:pt x="3351" y="13708"/>
                    </a:lnTo>
                    <a:lnTo>
                      <a:pt x="3324" y="13664"/>
                    </a:lnTo>
                    <a:lnTo>
                      <a:pt x="3301" y="13624"/>
                    </a:lnTo>
                    <a:lnTo>
                      <a:pt x="3277" y="13581"/>
                    </a:lnTo>
                    <a:lnTo>
                      <a:pt x="3251" y="13540"/>
                    </a:lnTo>
                    <a:lnTo>
                      <a:pt x="3231" y="13494"/>
                    </a:lnTo>
                    <a:lnTo>
                      <a:pt x="3211" y="13451"/>
                    </a:lnTo>
                    <a:lnTo>
                      <a:pt x="3174" y="13363"/>
                    </a:lnTo>
                    <a:lnTo>
                      <a:pt x="3134" y="13273"/>
                    </a:lnTo>
                    <a:lnTo>
                      <a:pt x="3094" y="13187"/>
                    </a:lnTo>
                    <a:lnTo>
                      <a:pt x="3083" y="13160"/>
                    </a:lnTo>
                    <a:lnTo>
                      <a:pt x="3057" y="13096"/>
                    </a:lnTo>
                    <a:lnTo>
                      <a:pt x="3020" y="13010"/>
                    </a:lnTo>
                    <a:lnTo>
                      <a:pt x="3003" y="12962"/>
                    </a:lnTo>
                    <a:lnTo>
                      <a:pt x="2983" y="12919"/>
                    </a:lnTo>
                    <a:lnTo>
                      <a:pt x="2963" y="12876"/>
                    </a:lnTo>
                    <a:lnTo>
                      <a:pt x="2947" y="12832"/>
                    </a:lnTo>
                    <a:lnTo>
                      <a:pt x="2927" y="12786"/>
                    </a:lnTo>
                    <a:lnTo>
                      <a:pt x="2907" y="12742"/>
                    </a:lnTo>
                    <a:lnTo>
                      <a:pt x="2887" y="12699"/>
                    </a:lnTo>
                    <a:lnTo>
                      <a:pt x="2870" y="12655"/>
                    </a:lnTo>
                    <a:lnTo>
                      <a:pt x="2850" y="12612"/>
                    </a:lnTo>
                    <a:lnTo>
                      <a:pt x="2830" y="12569"/>
                    </a:lnTo>
                    <a:lnTo>
                      <a:pt x="2807" y="12525"/>
                    </a:lnTo>
                    <a:lnTo>
                      <a:pt x="2787" y="12481"/>
                    </a:lnTo>
                    <a:lnTo>
                      <a:pt x="2767" y="12438"/>
                    </a:lnTo>
                    <a:lnTo>
                      <a:pt x="2743" y="12395"/>
                    </a:lnTo>
                    <a:lnTo>
                      <a:pt x="2723" y="12351"/>
                    </a:lnTo>
                    <a:lnTo>
                      <a:pt x="2699" y="12311"/>
                    </a:lnTo>
                    <a:lnTo>
                      <a:pt x="2666" y="12248"/>
                    </a:lnTo>
                    <a:lnTo>
                      <a:pt x="2633" y="12188"/>
                    </a:lnTo>
                    <a:lnTo>
                      <a:pt x="2599" y="12124"/>
                    </a:lnTo>
                    <a:lnTo>
                      <a:pt x="2566" y="12064"/>
                    </a:lnTo>
                    <a:lnTo>
                      <a:pt x="2533" y="12000"/>
                    </a:lnTo>
                    <a:lnTo>
                      <a:pt x="2499" y="11940"/>
                    </a:lnTo>
                    <a:lnTo>
                      <a:pt x="2466" y="11880"/>
                    </a:lnTo>
                    <a:lnTo>
                      <a:pt x="2429" y="11817"/>
                    </a:lnTo>
                    <a:lnTo>
                      <a:pt x="2395" y="11756"/>
                    </a:lnTo>
                    <a:lnTo>
                      <a:pt x="2362" y="11696"/>
                    </a:lnTo>
                    <a:lnTo>
                      <a:pt x="2292" y="11573"/>
                    </a:lnTo>
                    <a:lnTo>
                      <a:pt x="2152" y="11329"/>
                    </a:lnTo>
                    <a:lnTo>
                      <a:pt x="2081" y="11209"/>
                    </a:lnTo>
                    <a:lnTo>
                      <a:pt x="2048" y="11149"/>
                    </a:lnTo>
                    <a:lnTo>
                      <a:pt x="2011" y="11085"/>
                    </a:lnTo>
                    <a:lnTo>
                      <a:pt x="1978" y="11025"/>
                    </a:lnTo>
                    <a:lnTo>
                      <a:pt x="1945" y="10962"/>
                    </a:lnTo>
                    <a:lnTo>
                      <a:pt x="1911" y="10902"/>
                    </a:lnTo>
                    <a:lnTo>
                      <a:pt x="1874" y="10842"/>
                    </a:lnTo>
                    <a:lnTo>
                      <a:pt x="1841" y="10777"/>
                    </a:lnTo>
                    <a:lnTo>
                      <a:pt x="1808" y="10714"/>
                    </a:lnTo>
                    <a:lnTo>
                      <a:pt x="1774" y="10654"/>
                    </a:lnTo>
                    <a:lnTo>
                      <a:pt x="1744" y="10591"/>
                    </a:lnTo>
                    <a:lnTo>
                      <a:pt x="1711" y="10527"/>
                    </a:lnTo>
                    <a:lnTo>
                      <a:pt x="1677" y="10467"/>
                    </a:lnTo>
                    <a:lnTo>
                      <a:pt x="1644" y="10404"/>
                    </a:lnTo>
                    <a:lnTo>
                      <a:pt x="1614" y="10340"/>
                    </a:lnTo>
                    <a:lnTo>
                      <a:pt x="1594" y="10300"/>
                    </a:lnTo>
                    <a:lnTo>
                      <a:pt x="1574" y="10256"/>
                    </a:lnTo>
                    <a:lnTo>
                      <a:pt x="1527" y="10170"/>
                    </a:lnTo>
                    <a:lnTo>
                      <a:pt x="1507" y="10123"/>
                    </a:lnTo>
                    <a:lnTo>
                      <a:pt x="1480" y="10076"/>
                    </a:lnTo>
                    <a:lnTo>
                      <a:pt x="1456" y="10026"/>
                    </a:lnTo>
                    <a:lnTo>
                      <a:pt x="1433" y="9980"/>
                    </a:lnTo>
                    <a:lnTo>
                      <a:pt x="1410" y="9929"/>
                    </a:lnTo>
                    <a:lnTo>
                      <a:pt x="1387" y="9875"/>
                    </a:lnTo>
                    <a:lnTo>
                      <a:pt x="1373" y="9852"/>
                    </a:lnTo>
                    <a:lnTo>
                      <a:pt x="1363" y="9826"/>
                    </a:lnTo>
                    <a:lnTo>
                      <a:pt x="1350" y="9799"/>
                    </a:lnTo>
                    <a:lnTo>
                      <a:pt x="1339" y="9772"/>
                    </a:lnTo>
                    <a:lnTo>
                      <a:pt x="1327" y="9746"/>
                    </a:lnTo>
                    <a:lnTo>
                      <a:pt x="1316" y="9722"/>
                    </a:lnTo>
                    <a:lnTo>
                      <a:pt x="1303" y="9695"/>
                    </a:lnTo>
                    <a:lnTo>
                      <a:pt x="1293" y="9669"/>
                    </a:lnTo>
                    <a:lnTo>
                      <a:pt x="1283" y="9639"/>
                    </a:lnTo>
                    <a:lnTo>
                      <a:pt x="1273" y="9612"/>
                    </a:lnTo>
                    <a:lnTo>
                      <a:pt x="1259" y="9585"/>
                    </a:lnTo>
                    <a:lnTo>
                      <a:pt x="1250" y="9559"/>
                    </a:lnTo>
                    <a:lnTo>
                      <a:pt x="1239" y="9531"/>
                    </a:lnTo>
                    <a:lnTo>
                      <a:pt x="1230" y="9505"/>
                    </a:lnTo>
                    <a:lnTo>
                      <a:pt x="1219" y="9479"/>
                    </a:lnTo>
                    <a:lnTo>
                      <a:pt x="1210" y="9448"/>
                    </a:lnTo>
                    <a:lnTo>
                      <a:pt x="1203" y="9422"/>
                    </a:lnTo>
                    <a:lnTo>
                      <a:pt x="1193" y="9394"/>
                    </a:lnTo>
                    <a:lnTo>
                      <a:pt x="1183" y="9368"/>
                    </a:lnTo>
                    <a:lnTo>
                      <a:pt x="1176" y="9341"/>
                    </a:lnTo>
                    <a:lnTo>
                      <a:pt x="1166" y="9311"/>
                    </a:lnTo>
                    <a:lnTo>
                      <a:pt x="1159" y="9285"/>
                    </a:lnTo>
                    <a:lnTo>
                      <a:pt x="1153" y="9258"/>
                    </a:lnTo>
                    <a:lnTo>
                      <a:pt x="1146" y="9228"/>
                    </a:lnTo>
                    <a:lnTo>
                      <a:pt x="1139" y="9201"/>
                    </a:lnTo>
                    <a:lnTo>
                      <a:pt x="1133" y="9174"/>
                    </a:lnTo>
                    <a:lnTo>
                      <a:pt x="1126" y="9147"/>
                    </a:lnTo>
                    <a:lnTo>
                      <a:pt x="1123" y="9121"/>
                    </a:lnTo>
                    <a:lnTo>
                      <a:pt x="1116" y="9090"/>
                    </a:lnTo>
                    <a:lnTo>
                      <a:pt x="1113" y="9064"/>
                    </a:lnTo>
                    <a:lnTo>
                      <a:pt x="1109" y="9038"/>
                    </a:lnTo>
                    <a:lnTo>
                      <a:pt x="1109" y="9024"/>
                    </a:lnTo>
                    <a:lnTo>
                      <a:pt x="1106" y="9010"/>
                    </a:lnTo>
                    <a:lnTo>
                      <a:pt x="1106" y="8997"/>
                    </a:lnTo>
                    <a:lnTo>
                      <a:pt x="1103" y="8984"/>
                    </a:lnTo>
                    <a:lnTo>
                      <a:pt x="1103" y="8970"/>
                    </a:lnTo>
                    <a:lnTo>
                      <a:pt x="1103" y="8957"/>
                    </a:lnTo>
                    <a:lnTo>
                      <a:pt x="1099" y="8944"/>
                    </a:lnTo>
                    <a:lnTo>
                      <a:pt x="1099" y="8930"/>
                    </a:lnTo>
                    <a:lnTo>
                      <a:pt x="1099" y="8917"/>
                    </a:lnTo>
                    <a:lnTo>
                      <a:pt x="1099" y="8904"/>
                    </a:lnTo>
                    <a:lnTo>
                      <a:pt x="1099" y="8890"/>
                    </a:lnTo>
                    <a:lnTo>
                      <a:pt x="1099" y="8877"/>
                    </a:lnTo>
                    <a:lnTo>
                      <a:pt x="1099" y="8864"/>
                    </a:lnTo>
                    <a:lnTo>
                      <a:pt x="1099" y="8850"/>
                    </a:lnTo>
                    <a:lnTo>
                      <a:pt x="1099" y="8837"/>
                    </a:lnTo>
                    <a:lnTo>
                      <a:pt x="1099" y="8823"/>
                    </a:lnTo>
                    <a:lnTo>
                      <a:pt x="1099" y="8810"/>
                    </a:lnTo>
                    <a:lnTo>
                      <a:pt x="1103" y="8797"/>
                    </a:lnTo>
                    <a:lnTo>
                      <a:pt x="1103" y="8783"/>
                    </a:lnTo>
                    <a:lnTo>
                      <a:pt x="1103" y="8770"/>
                    </a:lnTo>
                    <a:lnTo>
                      <a:pt x="1106" y="8757"/>
                    </a:lnTo>
                    <a:lnTo>
                      <a:pt x="1106" y="8746"/>
                    </a:lnTo>
                    <a:lnTo>
                      <a:pt x="1106" y="8733"/>
                    </a:lnTo>
                    <a:lnTo>
                      <a:pt x="1109" y="8720"/>
                    </a:lnTo>
                    <a:lnTo>
                      <a:pt x="1113" y="8706"/>
                    </a:lnTo>
                    <a:lnTo>
                      <a:pt x="1113" y="8693"/>
                    </a:lnTo>
                    <a:lnTo>
                      <a:pt x="1116" y="8683"/>
                    </a:lnTo>
                    <a:lnTo>
                      <a:pt x="1119" y="8673"/>
                    </a:lnTo>
                    <a:lnTo>
                      <a:pt x="1119" y="8663"/>
                    </a:lnTo>
                    <a:lnTo>
                      <a:pt x="1123" y="8653"/>
                    </a:lnTo>
                    <a:lnTo>
                      <a:pt x="1126" y="8640"/>
                    </a:lnTo>
                    <a:lnTo>
                      <a:pt x="1129" y="8629"/>
                    </a:lnTo>
                    <a:lnTo>
                      <a:pt x="1133" y="8620"/>
                    </a:lnTo>
                    <a:lnTo>
                      <a:pt x="1136" y="8609"/>
                    </a:lnTo>
                    <a:lnTo>
                      <a:pt x="1136" y="8600"/>
                    </a:lnTo>
                    <a:lnTo>
                      <a:pt x="1143" y="8589"/>
                    </a:lnTo>
                    <a:lnTo>
                      <a:pt x="1149" y="8569"/>
                    </a:lnTo>
                    <a:lnTo>
                      <a:pt x="1156" y="8549"/>
                    </a:lnTo>
                    <a:lnTo>
                      <a:pt x="1163" y="8526"/>
                    </a:lnTo>
                    <a:lnTo>
                      <a:pt x="1173" y="8506"/>
                    </a:lnTo>
                    <a:lnTo>
                      <a:pt x="1183" y="8486"/>
                    </a:lnTo>
                    <a:lnTo>
                      <a:pt x="1189" y="8466"/>
                    </a:lnTo>
                    <a:lnTo>
                      <a:pt x="1199" y="8446"/>
                    </a:lnTo>
                    <a:lnTo>
                      <a:pt x="1210" y="8426"/>
                    </a:lnTo>
                    <a:lnTo>
                      <a:pt x="1219" y="8406"/>
                    </a:lnTo>
                    <a:lnTo>
                      <a:pt x="1230" y="8389"/>
                    </a:lnTo>
                    <a:lnTo>
                      <a:pt x="1239" y="8369"/>
                    </a:lnTo>
                    <a:lnTo>
                      <a:pt x="1253" y="8349"/>
                    </a:lnTo>
                    <a:lnTo>
                      <a:pt x="1263" y="8329"/>
                    </a:lnTo>
                    <a:lnTo>
                      <a:pt x="1273" y="8312"/>
                    </a:lnTo>
                    <a:lnTo>
                      <a:pt x="1283" y="8292"/>
                    </a:lnTo>
                    <a:lnTo>
                      <a:pt x="1296" y="8272"/>
                    </a:lnTo>
                    <a:lnTo>
                      <a:pt x="1307" y="8256"/>
                    </a:lnTo>
                    <a:lnTo>
                      <a:pt x="1330" y="8219"/>
                    </a:lnTo>
                    <a:lnTo>
                      <a:pt x="1350" y="8185"/>
                    </a:lnTo>
                    <a:lnTo>
                      <a:pt x="1373" y="8148"/>
                    </a:lnTo>
                    <a:lnTo>
                      <a:pt x="1393" y="8115"/>
                    </a:lnTo>
                    <a:lnTo>
                      <a:pt x="1413" y="8085"/>
                    </a:lnTo>
                    <a:lnTo>
                      <a:pt x="1456" y="8011"/>
                    </a:lnTo>
                    <a:lnTo>
                      <a:pt x="1500" y="7941"/>
                    </a:lnTo>
                    <a:lnTo>
                      <a:pt x="1524" y="7908"/>
                    </a:lnTo>
                    <a:lnTo>
                      <a:pt x="1544" y="7871"/>
                    </a:lnTo>
                    <a:lnTo>
                      <a:pt x="1567" y="7838"/>
                    </a:lnTo>
                    <a:lnTo>
                      <a:pt x="1590" y="7801"/>
                    </a:lnTo>
                    <a:lnTo>
                      <a:pt x="1610" y="7768"/>
                    </a:lnTo>
                    <a:lnTo>
                      <a:pt x="1634" y="7735"/>
                    </a:lnTo>
                    <a:lnTo>
                      <a:pt x="1657" y="7698"/>
                    </a:lnTo>
                    <a:lnTo>
                      <a:pt x="1680" y="7664"/>
                    </a:lnTo>
                    <a:lnTo>
                      <a:pt x="1704" y="7630"/>
                    </a:lnTo>
                    <a:lnTo>
                      <a:pt x="1724" y="7594"/>
                    </a:lnTo>
                    <a:lnTo>
                      <a:pt x="1748" y="7561"/>
                    </a:lnTo>
                    <a:lnTo>
                      <a:pt x="1771" y="7527"/>
                    </a:lnTo>
                    <a:lnTo>
                      <a:pt x="1794" y="7494"/>
                    </a:lnTo>
                    <a:lnTo>
                      <a:pt x="1817" y="7460"/>
                    </a:lnTo>
                    <a:lnTo>
                      <a:pt x="1841" y="7424"/>
                    </a:lnTo>
                    <a:lnTo>
                      <a:pt x="1865" y="7390"/>
                    </a:lnTo>
                    <a:lnTo>
                      <a:pt x="1888" y="7357"/>
                    </a:lnTo>
                    <a:lnTo>
                      <a:pt x="1911" y="7323"/>
                    </a:lnTo>
                    <a:lnTo>
                      <a:pt x="1938" y="7290"/>
                    </a:lnTo>
                    <a:lnTo>
                      <a:pt x="1961" y="7257"/>
                    </a:lnTo>
                    <a:lnTo>
                      <a:pt x="1985" y="7223"/>
                    </a:lnTo>
                    <a:lnTo>
                      <a:pt x="2008" y="7189"/>
                    </a:lnTo>
                    <a:lnTo>
                      <a:pt x="2035" y="7157"/>
                    </a:lnTo>
                    <a:lnTo>
                      <a:pt x="2058" y="7123"/>
                    </a:lnTo>
                    <a:lnTo>
                      <a:pt x="2085" y="7089"/>
                    </a:lnTo>
                    <a:lnTo>
                      <a:pt x="2108" y="7056"/>
                    </a:lnTo>
                    <a:lnTo>
                      <a:pt x="2135" y="7023"/>
                    </a:lnTo>
                    <a:lnTo>
                      <a:pt x="2158" y="6989"/>
                    </a:lnTo>
                    <a:lnTo>
                      <a:pt x="2209" y="6922"/>
                    </a:lnTo>
                    <a:lnTo>
                      <a:pt x="2258" y="6859"/>
                    </a:lnTo>
                    <a:lnTo>
                      <a:pt x="2312" y="6793"/>
                    </a:lnTo>
                    <a:lnTo>
                      <a:pt x="2362" y="6725"/>
                    </a:lnTo>
                    <a:lnTo>
                      <a:pt x="2469" y="6588"/>
                    </a:lnTo>
                    <a:lnTo>
                      <a:pt x="2579" y="6448"/>
                    </a:lnTo>
                    <a:lnTo>
                      <a:pt x="2633" y="6378"/>
                    </a:lnTo>
                    <a:lnTo>
                      <a:pt x="2686" y="6307"/>
                    </a:lnTo>
                    <a:lnTo>
                      <a:pt x="2743" y="6234"/>
                    </a:lnTo>
                    <a:lnTo>
                      <a:pt x="2800" y="6164"/>
                    </a:lnTo>
                    <a:lnTo>
                      <a:pt x="2853" y="6091"/>
                    </a:lnTo>
                    <a:lnTo>
                      <a:pt x="2910" y="6017"/>
                    </a:lnTo>
                    <a:lnTo>
                      <a:pt x="2967" y="5943"/>
                    </a:lnTo>
                    <a:lnTo>
                      <a:pt x="3020" y="5866"/>
                    </a:lnTo>
                    <a:lnTo>
                      <a:pt x="3050" y="5830"/>
                    </a:lnTo>
                    <a:lnTo>
                      <a:pt x="3077" y="5793"/>
                    </a:lnTo>
                    <a:lnTo>
                      <a:pt x="3103" y="5757"/>
                    </a:lnTo>
                    <a:lnTo>
                      <a:pt x="3131" y="5717"/>
                    </a:lnTo>
                    <a:lnTo>
                      <a:pt x="3160" y="5680"/>
                    </a:lnTo>
                    <a:lnTo>
                      <a:pt x="3188" y="5640"/>
                    </a:lnTo>
                    <a:lnTo>
                      <a:pt x="3214" y="5603"/>
                    </a:lnTo>
                    <a:lnTo>
                      <a:pt x="3240" y="5566"/>
                    </a:lnTo>
                    <a:lnTo>
                      <a:pt x="3268" y="5526"/>
                    </a:lnTo>
                    <a:lnTo>
                      <a:pt x="3294" y="5486"/>
                    </a:lnTo>
                    <a:lnTo>
                      <a:pt x="3321" y="5450"/>
                    </a:lnTo>
                    <a:lnTo>
                      <a:pt x="3348" y="5409"/>
                    </a:lnTo>
                    <a:lnTo>
                      <a:pt x="3374" y="5373"/>
                    </a:lnTo>
                    <a:lnTo>
                      <a:pt x="3401" y="5332"/>
                    </a:lnTo>
                    <a:lnTo>
                      <a:pt x="3428" y="5292"/>
                    </a:lnTo>
                    <a:lnTo>
                      <a:pt x="3455" y="5252"/>
                    </a:lnTo>
                    <a:lnTo>
                      <a:pt x="3481" y="5215"/>
                    </a:lnTo>
                    <a:lnTo>
                      <a:pt x="3504" y="5175"/>
                    </a:lnTo>
                    <a:lnTo>
                      <a:pt x="3532" y="5135"/>
                    </a:lnTo>
                    <a:lnTo>
                      <a:pt x="3558" y="5095"/>
                    </a:lnTo>
                    <a:lnTo>
                      <a:pt x="3581" y="5055"/>
                    </a:lnTo>
                    <a:lnTo>
                      <a:pt x="3605" y="5015"/>
                    </a:lnTo>
                    <a:lnTo>
                      <a:pt x="3632" y="4975"/>
                    </a:lnTo>
                    <a:lnTo>
                      <a:pt x="3655" y="4935"/>
                    </a:lnTo>
                    <a:lnTo>
                      <a:pt x="3678" y="4895"/>
                    </a:lnTo>
                    <a:lnTo>
                      <a:pt x="3705" y="4855"/>
                    </a:lnTo>
                    <a:lnTo>
                      <a:pt x="3729" y="4814"/>
                    </a:lnTo>
                    <a:lnTo>
                      <a:pt x="3752" y="4774"/>
                    </a:lnTo>
                    <a:lnTo>
                      <a:pt x="3775" y="4734"/>
                    </a:lnTo>
                    <a:lnTo>
                      <a:pt x="3795" y="4691"/>
                    </a:lnTo>
                    <a:lnTo>
                      <a:pt x="3819" y="4651"/>
                    </a:lnTo>
                    <a:lnTo>
                      <a:pt x="3842" y="4611"/>
                    </a:lnTo>
                    <a:lnTo>
                      <a:pt x="3862" y="4571"/>
                    </a:lnTo>
                    <a:lnTo>
                      <a:pt x="3885" y="4527"/>
                    </a:lnTo>
                    <a:lnTo>
                      <a:pt x="3905" y="4487"/>
                    </a:lnTo>
                    <a:lnTo>
                      <a:pt x="3925" y="4447"/>
                    </a:lnTo>
                    <a:lnTo>
                      <a:pt x="3949" y="4403"/>
                    </a:lnTo>
                    <a:lnTo>
                      <a:pt x="3969" y="4363"/>
                    </a:lnTo>
                    <a:lnTo>
                      <a:pt x="3989" y="4323"/>
                    </a:lnTo>
                    <a:lnTo>
                      <a:pt x="4005" y="4280"/>
                    </a:lnTo>
                    <a:lnTo>
                      <a:pt x="4025" y="4240"/>
                    </a:lnTo>
                    <a:lnTo>
                      <a:pt x="4045" y="4196"/>
                    </a:lnTo>
                    <a:lnTo>
                      <a:pt x="4062" y="4156"/>
                    </a:lnTo>
                    <a:lnTo>
                      <a:pt x="4082" y="4113"/>
                    </a:lnTo>
                    <a:lnTo>
                      <a:pt x="4099" y="4073"/>
                    </a:lnTo>
                    <a:lnTo>
                      <a:pt x="4116" y="4030"/>
                    </a:lnTo>
                    <a:lnTo>
                      <a:pt x="4133" y="3989"/>
                    </a:lnTo>
                    <a:lnTo>
                      <a:pt x="4150" y="3946"/>
                    </a:lnTo>
                    <a:lnTo>
                      <a:pt x="4163" y="3902"/>
                    </a:lnTo>
                    <a:lnTo>
                      <a:pt x="4179" y="3862"/>
                    </a:lnTo>
                    <a:lnTo>
                      <a:pt x="4193" y="3819"/>
                    </a:lnTo>
                    <a:lnTo>
                      <a:pt x="4210" y="3775"/>
                    </a:lnTo>
                    <a:lnTo>
                      <a:pt x="4216" y="3755"/>
                    </a:lnTo>
                    <a:lnTo>
                      <a:pt x="4223" y="3735"/>
                    </a:lnTo>
                    <a:lnTo>
                      <a:pt x="4230" y="3712"/>
                    </a:lnTo>
                    <a:lnTo>
                      <a:pt x="4236" y="3692"/>
                    </a:lnTo>
                    <a:lnTo>
                      <a:pt x="4243" y="3672"/>
                    </a:lnTo>
                    <a:lnTo>
                      <a:pt x="4250" y="3649"/>
                    </a:lnTo>
                    <a:lnTo>
                      <a:pt x="4256" y="3629"/>
                    </a:lnTo>
                    <a:lnTo>
                      <a:pt x="4260" y="3609"/>
                    </a:lnTo>
                    <a:lnTo>
                      <a:pt x="4266" y="3585"/>
                    </a:lnTo>
                    <a:lnTo>
                      <a:pt x="4273" y="3565"/>
                    </a:lnTo>
                    <a:lnTo>
                      <a:pt x="4280" y="3545"/>
                    </a:lnTo>
                    <a:lnTo>
                      <a:pt x="4283" y="3521"/>
                    </a:lnTo>
                    <a:lnTo>
                      <a:pt x="4290" y="3501"/>
                    </a:lnTo>
                    <a:lnTo>
                      <a:pt x="4296" y="3478"/>
                    </a:lnTo>
                    <a:lnTo>
                      <a:pt x="4300" y="3458"/>
                    </a:lnTo>
                    <a:lnTo>
                      <a:pt x="4306" y="3438"/>
                    </a:lnTo>
                    <a:lnTo>
                      <a:pt x="4310" y="3415"/>
                    </a:lnTo>
                    <a:lnTo>
                      <a:pt x="4316" y="3395"/>
                    </a:lnTo>
                    <a:lnTo>
                      <a:pt x="4320" y="3371"/>
                    </a:lnTo>
                    <a:lnTo>
                      <a:pt x="4323" y="3351"/>
                    </a:lnTo>
                    <a:lnTo>
                      <a:pt x="4330" y="3331"/>
                    </a:lnTo>
                    <a:lnTo>
                      <a:pt x="4333" y="3308"/>
                    </a:lnTo>
                    <a:lnTo>
                      <a:pt x="4337" y="3288"/>
                    </a:lnTo>
                    <a:lnTo>
                      <a:pt x="4340" y="3265"/>
                    </a:lnTo>
                    <a:lnTo>
                      <a:pt x="4346" y="3245"/>
                    </a:lnTo>
                    <a:lnTo>
                      <a:pt x="4350" y="3225"/>
                    </a:lnTo>
                    <a:lnTo>
                      <a:pt x="4353" y="3200"/>
                    </a:lnTo>
                    <a:lnTo>
                      <a:pt x="4357" y="3180"/>
                    </a:lnTo>
                    <a:lnTo>
                      <a:pt x="4360" y="3157"/>
                    </a:lnTo>
                    <a:lnTo>
                      <a:pt x="4363" y="3137"/>
                    </a:lnTo>
                    <a:lnTo>
                      <a:pt x="4366" y="3114"/>
                    </a:lnTo>
                    <a:lnTo>
                      <a:pt x="4366" y="3094"/>
                    </a:lnTo>
                    <a:lnTo>
                      <a:pt x="4370" y="3074"/>
                    </a:lnTo>
                    <a:lnTo>
                      <a:pt x="4373" y="3051"/>
                    </a:lnTo>
                    <a:lnTo>
                      <a:pt x="4377" y="3030"/>
                    </a:lnTo>
                    <a:lnTo>
                      <a:pt x="4377" y="3007"/>
                    </a:lnTo>
                    <a:lnTo>
                      <a:pt x="4380" y="2987"/>
                    </a:lnTo>
                    <a:lnTo>
                      <a:pt x="4380" y="2964"/>
                    </a:lnTo>
                    <a:lnTo>
                      <a:pt x="4383" y="2944"/>
                    </a:lnTo>
                    <a:lnTo>
                      <a:pt x="4383" y="2920"/>
                    </a:lnTo>
                    <a:lnTo>
                      <a:pt x="4386" y="2900"/>
                    </a:lnTo>
                    <a:lnTo>
                      <a:pt x="4386" y="2880"/>
                    </a:lnTo>
                    <a:lnTo>
                      <a:pt x="4386" y="2857"/>
                    </a:lnTo>
                    <a:lnTo>
                      <a:pt x="4390" y="2836"/>
                    </a:lnTo>
                    <a:lnTo>
                      <a:pt x="4390" y="2813"/>
                    </a:lnTo>
                    <a:lnTo>
                      <a:pt x="4390" y="2793"/>
                    </a:lnTo>
                    <a:lnTo>
                      <a:pt x="4390" y="2770"/>
                    </a:lnTo>
                    <a:lnTo>
                      <a:pt x="4390" y="2750"/>
                    </a:lnTo>
                    <a:lnTo>
                      <a:pt x="4390" y="2727"/>
                    </a:lnTo>
                    <a:lnTo>
                      <a:pt x="4390" y="2707"/>
                    </a:lnTo>
                    <a:lnTo>
                      <a:pt x="4390" y="2683"/>
                    </a:lnTo>
                    <a:lnTo>
                      <a:pt x="4390" y="2663"/>
                    </a:lnTo>
                    <a:lnTo>
                      <a:pt x="4390" y="2639"/>
                    </a:lnTo>
                    <a:lnTo>
                      <a:pt x="4390" y="2619"/>
                    </a:lnTo>
                    <a:lnTo>
                      <a:pt x="4386" y="2596"/>
                    </a:lnTo>
                    <a:lnTo>
                      <a:pt x="4386" y="2576"/>
                    </a:lnTo>
                    <a:lnTo>
                      <a:pt x="4386" y="2553"/>
                    </a:lnTo>
                    <a:lnTo>
                      <a:pt x="4383" y="2533"/>
                    </a:lnTo>
                    <a:lnTo>
                      <a:pt x="4383" y="2509"/>
                    </a:lnTo>
                    <a:lnTo>
                      <a:pt x="4380" y="2489"/>
                    </a:lnTo>
                    <a:lnTo>
                      <a:pt x="4380" y="2466"/>
                    </a:lnTo>
                    <a:lnTo>
                      <a:pt x="4377" y="2446"/>
                    </a:lnTo>
                    <a:lnTo>
                      <a:pt x="4373" y="2426"/>
                    </a:lnTo>
                    <a:lnTo>
                      <a:pt x="4370" y="2403"/>
                    </a:lnTo>
                    <a:lnTo>
                      <a:pt x="4370" y="2383"/>
                    </a:lnTo>
                    <a:lnTo>
                      <a:pt x="4366" y="2359"/>
                    </a:lnTo>
                    <a:lnTo>
                      <a:pt x="4363" y="2335"/>
                    </a:lnTo>
                    <a:lnTo>
                      <a:pt x="4360" y="2315"/>
                    </a:lnTo>
                    <a:lnTo>
                      <a:pt x="4357" y="2292"/>
                    </a:lnTo>
                    <a:lnTo>
                      <a:pt x="4353" y="2272"/>
                    </a:lnTo>
                    <a:lnTo>
                      <a:pt x="4346" y="2249"/>
                    </a:lnTo>
                    <a:lnTo>
                      <a:pt x="4343" y="2229"/>
                    </a:lnTo>
                    <a:lnTo>
                      <a:pt x="4340" y="2205"/>
                    </a:lnTo>
                    <a:lnTo>
                      <a:pt x="4337" y="2185"/>
                    </a:lnTo>
                    <a:lnTo>
                      <a:pt x="4330" y="2162"/>
                    </a:lnTo>
                    <a:lnTo>
                      <a:pt x="4326" y="2142"/>
                    </a:lnTo>
                    <a:lnTo>
                      <a:pt x="4320" y="2118"/>
                    </a:lnTo>
                    <a:lnTo>
                      <a:pt x="4316" y="2098"/>
                    </a:lnTo>
                    <a:lnTo>
                      <a:pt x="4310" y="2075"/>
                    </a:lnTo>
                    <a:lnTo>
                      <a:pt x="4303" y="2055"/>
                    </a:lnTo>
                    <a:lnTo>
                      <a:pt x="4300" y="2031"/>
                    </a:lnTo>
                    <a:lnTo>
                      <a:pt x="4293" y="2011"/>
                    </a:lnTo>
                    <a:lnTo>
                      <a:pt x="4286" y="1988"/>
                    </a:lnTo>
                    <a:lnTo>
                      <a:pt x="4280" y="1968"/>
                    </a:lnTo>
                    <a:lnTo>
                      <a:pt x="4273" y="1945"/>
                    </a:lnTo>
                    <a:lnTo>
                      <a:pt x="4266" y="1925"/>
                    </a:lnTo>
                    <a:lnTo>
                      <a:pt x="4260" y="1902"/>
                    </a:lnTo>
                    <a:lnTo>
                      <a:pt x="4253" y="1882"/>
                    </a:lnTo>
                    <a:lnTo>
                      <a:pt x="4246" y="1865"/>
                    </a:lnTo>
                    <a:lnTo>
                      <a:pt x="4240" y="1848"/>
                    </a:lnTo>
                    <a:lnTo>
                      <a:pt x="4233" y="1831"/>
                    </a:lnTo>
                    <a:lnTo>
                      <a:pt x="4230" y="1814"/>
                    </a:lnTo>
                    <a:lnTo>
                      <a:pt x="4223" y="1797"/>
                    </a:lnTo>
                    <a:lnTo>
                      <a:pt x="4216" y="1781"/>
                    </a:lnTo>
                    <a:lnTo>
                      <a:pt x="4210" y="1764"/>
                    </a:lnTo>
                    <a:lnTo>
                      <a:pt x="4203" y="1748"/>
                    </a:lnTo>
                    <a:lnTo>
                      <a:pt x="4196" y="1731"/>
                    </a:lnTo>
                    <a:lnTo>
                      <a:pt x="4190" y="1714"/>
                    </a:lnTo>
                    <a:lnTo>
                      <a:pt x="4176" y="1684"/>
                    </a:lnTo>
                    <a:lnTo>
                      <a:pt x="4163" y="1651"/>
                    </a:lnTo>
                    <a:lnTo>
                      <a:pt x="4146" y="1617"/>
                    </a:lnTo>
                    <a:lnTo>
                      <a:pt x="4133" y="1587"/>
                    </a:lnTo>
                    <a:lnTo>
                      <a:pt x="4116" y="1554"/>
                    </a:lnTo>
                    <a:lnTo>
                      <a:pt x="4099" y="1524"/>
                    </a:lnTo>
                    <a:lnTo>
                      <a:pt x="4082" y="1490"/>
                    </a:lnTo>
                    <a:lnTo>
                      <a:pt x="4066" y="1461"/>
                    </a:lnTo>
                    <a:lnTo>
                      <a:pt x="4049" y="1427"/>
                    </a:lnTo>
                    <a:lnTo>
                      <a:pt x="4033" y="1396"/>
                    </a:lnTo>
                    <a:lnTo>
                      <a:pt x="4016" y="1367"/>
                    </a:lnTo>
                    <a:lnTo>
                      <a:pt x="3996" y="1333"/>
                    </a:lnTo>
                    <a:lnTo>
                      <a:pt x="3979" y="1303"/>
                    </a:lnTo>
                    <a:lnTo>
                      <a:pt x="3959" y="1273"/>
                    </a:lnTo>
                    <a:lnTo>
                      <a:pt x="3939" y="1243"/>
                    </a:lnTo>
                    <a:lnTo>
                      <a:pt x="3922" y="1210"/>
                    </a:lnTo>
                    <a:lnTo>
                      <a:pt x="3902" y="1180"/>
                    </a:lnTo>
                    <a:lnTo>
                      <a:pt x="3882" y="1149"/>
                    </a:lnTo>
                    <a:lnTo>
                      <a:pt x="3862" y="1120"/>
                    </a:lnTo>
                    <a:lnTo>
                      <a:pt x="3842" y="1089"/>
                    </a:lnTo>
                    <a:lnTo>
                      <a:pt x="3819" y="1060"/>
                    </a:lnTo>
                    <a:lnTo>
                      <a:pt x="3799" y="1029"/>
                    </a:lnTo>
                    <a:lnTo>
                      <a:pt x="3778" y="1000"/>
                    </a:lnTo>
                    <a:lnTo>
                      <a:pt x="3755" y="969"/>
                    </a:lnTo>
                    <a:lnTo>
                      <a:pt x="3735" y="939"/>
                    </a:lnTo>
                    <a:lnTo>
                      <a:pt x="3732" y="935"/>
                    </a:lnTo>
                    <a:lnTo>
                      <a:pt x="3712" y="909"/>
                    </a:lnTo>
                    <a:lnTo>
                      <a:pt x="3692" y="879"/>
                    </a:lnTo>
                    <a:lnTo>
                      <a:pt x="3669" y="849"/>
                    </a:lnTo>
                    <a:lnTo>
                      <a:pt x="3649" y="819"/>
                    </a:lnTo>
                    <a:lnTo>
                      <a:pt x="3625" y="792"/>
                    </a:lnTo>
                    <a:lnTo>
                      <a:pt x="3601" y="762"/>
                    </a:lnTo>
                    <a:lnTo>
                      <a:pt x="3581" y="732"/>
                    </a:lnTo>
                    <a:lnTo>
                      <a:pt x="3558" y="702"/>
                    </a:lnTo>
                    <a:lnTo>
                      <a:pt x="3511" y="645"/>
                    </a:lnTo>
                    <a:lnTo>
                      <a:pt x="3468" y="585"/>
                    </a:lnTo>
                    <a:lnTo>
                      <a:pt x="3421" y="528"/>
                    </a:lnTo>
                    <a:lnTo>
                      <a:pt x="3374" y="471"/>
                    </a:lnTo>
                    <a:lnTo>
                      <a:pt x="3328" y="411"/>
                    </a:lnTo>
                    <a:lnTo>
                      <a:pt x="3234" y="298"/>
                    </a:lnTo>
                    <a:lnTo>
                      <a:pt x="3191" y="241"/>
                    </a:lnTo>
                    <a:lnTo>
                      <a:pt x="3143" y="184"/>
                    </a:lnTo>
                    <a:lnTo>
                      <a:pt x="3100" y="127"/>
                    </a:lnTo>
                    <a:lnTo>
                      <a:pt x="3060" y="77"/>
                    </a:lnTo>
                    <a:lnTo>
                      <a:pt x="3057" y="67"/>
                    </a:lnTo>
                    <a:lnTo>
                      <a:pt x="2787" y="67"/>
                    </a:lnTo>
                    <a:cubicBezTo>
                      <a:pt x="2750" y="68"/>
                      <a:pt x="2714" y="68"/>
                      <a:pt x="2678" y="68"/>
                    </a:cubicBezTo>
                    <a:cubicBezTo>
                      <a:pt x="2590" y="68"/>
                      <a:pt x="2503" y="66"/>
                      <a:pt x="2415" y="64"/>
                    </a:cubicBezTo>
                    <a:cubicBezTo>
                      <a:pt x="2355" y="64"/>
                      <a:pt x="2295" y="61"/>
                      <a:pt x="2232" y="57"/>
                    </a:cubicBezTo>
                    <a:cubicBezTo>
                      <a:pt x="2201" y="53"/>
                      <a:pt x="2172" y="53"/>
                      <a:pt x="2141" y="50"/>
                    </a:cubicBezTo>
                    <a:cubicBezTo>
                      <a:pt x="2121" y="47"/>
                      <a:pt x="2101" y="47"/>
                      <a:pt x="2081" y="44"/>
                    </a:cubicBezTo>
                    <a:lnTo>
                      <a:pt x="2065" y="44"/>
                    </a:lnTo>
                    <a:cubicBezTo>
                      <a:pt x="2051" y="41"/>
                      <a:pt x="2038" y="41"/>
                      <a:pt x="2025" y="37"/>
                    </a:cubicBezTo>
                    <a:cubicBezTo>
                      <a:pt x="2015" y="37"/>
                      <a:pt x="2008" y="37"/>
                      <a:pt x="2001" y="33"/>
                    </a:cubicBezTo>
                    <a:cubicBezTo>
                      <a:pt x="1988" y="33"/>
                      <a:pt x="1974" y="30"/>
                      <a:pt x="1965" y="30"/>
                    </a:cubicBezTo>
                    <a:cubicBezTo>
                      <a:pt x="1954" y="27"/>
                      <a:pt x="1948" y="27"/>
                      <a:pt x="1941" y="27"/>
                    </a:cubicBezTo>
                    <a:cubicBezTo>
                      <a:pt x="1928" y="24"/>
                      <a:pt x="1918" y="24"/>
                      <a:pt x="1905" y="21"/>
                    </a:cubicBezTo>
                    <a:cubicBezTo>
                      <a:pt x="1897" y="21"/>
                      <a:pt x="1888" y="17"/>
                      <a:pt x="1881" y="17"/>
                    </a:cubicBezTo>
                    <a:cubicBezTo>
                      <a:pt x="1868" y="13"/>
                      <a:pt x="1857" y="13"/>
                      <a:pt x="1845" y="10"/>
                    </a:cubicBezTo>
                    <a:cubicBezTo>
                      <a:pt x="1837" y="7"/>
                      <a:pt x="1831" y="7"/>
                      <a:pt x="1821" y="7"/>
                    </a:cubicBezTo>
                    <a:cubicBezTo>
                      <a:pt x="1811" y="4"/>
                      <a:pt x="1800" y="1"/>
                      <a:pt x="17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6"/>
              <p:cNvSpPr/>
              <p:nvPr/>
            </p:nvSpPr>
            <p:spPr>
              <a:xfrm flipH="1">
                <a:off x="2205489" y="2636197"/>
                <a:ext cx="369867" cy="147982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3655" extrusionOk="0">
                    <a:moveTo>
                      <a:pt x="2096" y="1"/>
                    </a:moveTo>
                    <a:cubicBezTo>
                      <a:pt x="2049" y="1"/>
                      <a:pt x="2002" y="4"/>
                      <a:pt x="1959" y="4"/>
                    </a:cubicBezTo>
                    <a:lnTo>
                      <a:pt x="1962" y="14"/>
                    </a:lnTo>
                    <a:lnTo>
                      <a:pt x="2002" y="64"/>
                    </a:lnTo>
                    <a:lnTo>
                      <a:pt x="2045" y="121"/>
                    </a:lnTo>
                    <a:lnTo>
                      <a:pt x="2093" y="178"/>
                    </a:lnTo>
                    <a:lnTo>
                      <a:pt x="2136" y="235"/>
                    </a:lnTo>
                    <a:lnTo>
                      <a:pt x="2230" y="348"/>
                    </a:lnTo>
                    <a:lnTo>
                      <a:pt x="2276" y="408"/>
                    </a:lnTo>
                    <a:lnTo>
                      <a:pt x="2323" y="465"/>
                    </a:lnTo>
                    <a:lnTo>
                      <a:pt x="2370" y="522"/>
                    </a:lnTo>
                    <a:lnTo>
                      <a:pt x="2413" y="582"/>
                    </a:lnTo>
                    <a:lnTo>
                      <a:pt x="2460" y="639"/>
                    </a:lnTo>
                    <a:lnTo>
                      <a:pt x="2483" y="669"/>
                    </a:lnTo>
                    <a:lnTo>
                      <a:pt x="2503" y="699"/>
                    </a:lnTo>
                    <a:lnTo>
                      <a:pt x="2527" y="729"/>
                    </a:lnTo>
                    <a:lnTo>
                      <a:pt x="2551" y="756"/>
                    </a:lnTo>
                    <a:lnTo>
                      <a:pt x="2571" y="786"/>
                    </a:lnTo>
                    <a:lnTo>
                      <a:pt x="2594" y="816"/>
                    </a:lnTo>
                    <a:lnTo>
                      <a:pt x="2614" y="846"/>
                    </a:lnTo>
                    <a:lnTo>
                      <a:pt x="2634" y="872"/>
                    </a:lnTo>
                    <a:lnTo>
                      <a:pt x="2637" y="876"/>
                    </a:lnTo>
                    <a:lnTo>
                      <a:pt x="2657" y="906"/>
                    </a:lnTo>
                    <a:lnTo>
                      <a:pt x="2680" y="937"/>
                    </a:lnTo>
                    <a:lnTo>
                      <a:pt x="2701" y="966"/>
                    </a:lnTo>
                    <a:lnTo>
                      <a:pt x="2721" y="997"/>
                    </a:lnTo>
                    <a:lnTo>
                      <a:pt x="2744" y="1026"/>
                    </a:lnTo>
                    <a:lnTo>
                      <a:pt x="2764" y="1057"/>
                    </a:lnTo>
                    <a:lnTo>
                      <a:pt x="2784" y="1086"/>
                    </a:lnTo>
                    <a:lnTo>
                      <a:pt x="2804" y="1117"/>
                    </a:lnTo>
                    <a:lnTo>
                      <a:pt x="2824" y="1147"/>
                    </a:lnTo>
                    <a:lnTo>
                      <a:pt x="2841" y="1180"/>
                    </a:lnTo>
                    <a:lnTo>
                      <a:pt x="2861" y="1210"/>
                    </a:lnTo>
                    <a:lnTo>
                      <a:pt x="2881" y="1240"/>
                    </a:lnTo>
                    <a:lnTo>
                      <a:pt x="2898" y="1270"/>
                    </a:lnTo>
                    <a:lnTo>
                      <a:pt x="2918" y="1304"/>
                    </a:lnTo>
                    <a:lnTo>
                      <a:pt x="2935" y="1333"/>
                    </a:lnTo>
                    <a:lnTo>
                      <a:pt x="2951" y="1364"/>
                    </a:lnTo>
                    <a:lnTo>
                      <a:pt x="2968" y="1398"/>
                    </a:lnTo>
                    <a:lnTo>
                      <a:pt x="2984" y="1427"/>
                    </a:lnTo>
                    <a:lnTo>
                      <a:pt x="3001" y="1461"/>
                    </a:lnTo>
                    <a:lnTo>
                      <a:pt x="3018" y="1491"/>
                    </a:lnTo>
                    <a:lnTo>
                      <a:pt x="3035" y="1524"/>
                    </a:lnTo>
                    <a:lnTo>
                      <a:pt x="3048" y="1554"/>
                    </a:lnTo>
                    <a:lnTo>
                      <a:pt x="3065" y="1588"/>
                    </a:lnTo>
                    <a:lnTo>
                      <a:pt x="3078" y="1621"/>
                    </a:lnTo>
                    <a:lnTo>
                      <a:pt x="3092" y="1651"/>
                    </a:lnTo>
                    <a:lnTo>
                      <a:pt x="3098" y="1668"/>
                    </a:lnTo>
                    <a:lnTo>
                      <a:pt x="3105" y="1685"/>
                    </a:lnTo>
                    <a:lnTo>
                      <a:pt x="3112" y="1701"/>
                    </a:lnTo>
                    <a:lnTo>
                      <a:pt x="3118" y="1718"/>
                    </a:lnTo>
                    <a:lnTo>
                      <a:pt x="3125" y="1734"/>
                    </a:lnTo>
                    <a:lnTo>
                      <a:pt x="3132" y="1751"/>
                    </a:lnTo>
                    <a:lnTo>
                      <a:pt x="3135" y="1768"/>
                    </a:lnTo>
                    <a:lnTo>
                      <a:pt x="3142" y="1785"/>
                    </a:lnTo>
                    <a:lnTo>
                      <a:pt x="3148" y="1802"/>
                    </a:lnTo>
                    <a:lnTo>
                      <a:pt x="3155" y="1819"/>
                    </a:lnTo>
                    <a:lnTo>
                      <a:pt x="3162" y="1839"/>
                    </a:lnTo>
                    <a:lnTo>
                      <a:pt x="3168" y="1862"/>
                    </a:lnTo>
                    <a:lnTo>
                      <a:pt x="3175" y="1882"/>
                    </a:lnTo>
                    <a:lnTo>
                      <a:pt x="3182" y="1905"/>
                    </a:lnTo>
                    <a:lnTo>
                      <a:pt x="3188" y="1925"/>
                    </a:lnTo>
                    <a:lnTo>
                      <a:pt x="3195" y="1948"/>
                    </a:lnTo>
                    <a:lnTo>
                      <a:pt x="3202" y="1968"/>
                    </a:lnTo>
                    <a:lnTo>
                      <a:pt x="3205" y="1992"/>
                    </a:lnTo>
                    <a:lnTo>
                      <a:pt x="3212" y="2012"/>
                    </a:lnTo>
                    <a:lnTo>
                      <a:pt x="3218" y="2035"/>
                    </a:lnTo>
                    <a:lnTo>
                      <a:pt x="3222" y="2055"/>
                    </a:lnTo>
                    <a:lnTo>
                      <a:pt x="3228" y="2079"/>
                    </a:lnTo>
                    <a:lnTo>
                      <a:pt x="3232" y="2099"/>
                    </a:lnTo>
                    <a:lnTo>
                      <a:pt x="3239" y="2122"/>
                    </a:lnTo>
                    <a:lnTo>
                      <a:pt x="3242" y="2142"/>
                    </a:lnTo>
                    <a:lnTo>
                      <a:pt x="3245" y="2166"/>
                    </a:lnTo>
                    <a:lnTo>
                      <a:pt x="3248" y="2186"/>
                    </a:lnTo>
                    <a:lnTo>
                      <a:pt x="3255" y="2209"/>
                    </a:lnTo>
                    <a:lnTo>
                      <a:pt x="3259" y="2229"/>
                    </a:lnTo>
                    <a:lnTo>
                      <a:pt x="3262" y="2252"/>
                    </a:lnTo>
                    <a:lnTo>
                      <a:pt x="3265" y="2272"/>
                    </a:lnTo>
                    <a:lnTo>
                      <a:pt x="3268" y="2296"/>
                    </a:lnTo>
                    <a:lnTo>
                      <a:pt x="3272" y="2320"/>
                    </a:lnTo>
                    <a:lnTo>
                      <a:pt x="3272" y="2340"/>
                    </a:lnTo>
                    <a:lnTo>
                      <a:pt x="3275" y="2363"/>
                    </a:lnTo>
                    <a:lnTo>
                      <a:pt x="3279" y="2383"/>
                    </a:lnTo>
                    <a:lnTo>
                      <a:pt x="3282" y="2403"/>
                    </a:lnTo>
                    <a:lnTo>
                      <a:pt x="3282" y="2426"/>
                    </a:lnTo>
                    <a:lnTo>
                      <a:pt x="3285" y="2446"/>
                    </a:lnTo>
                    <a:lnTo>
                      <a:pt x="3285" y="2470"/>
                    </a:lnTo>
                    <a:lnTo>
                      <a:pt x="3288" y="2490"/>
                    </a:lnTo>
                    <a:lnTo>
                      <a:pt x="3288" y="2513"/>
                    </a:lnTo>
                    <a:lnTo>
                      <a:pt x="3288" y="2533"/>
                    </a:lnTo>
                    <a:lnTo>
                      <a:pt x="3292" y="2556"/>
                    </a:lnTo>
                    <a:lnTo>
                      <a:pt x="3292" y="2576"/>
                    </a:lnTo>
                    <a:lnTo>
                      <a:pt x="3292" y="2600"/>
                    </a:lnTo>
                    <a:lnTo>
                      <a:pt x="3292" y="2620"/>
                    </a:lnTo>
                    <a:lnTo>
                      <a:pt x="3292" y="2644"/>
                    </a:lnTo>
                    <a:lnTo>
                      <a:pt x="3292" y="2664"/>
                    </a:lnTo>
                    <a:lnTo>
                      <a:pt x="3292" y="2687"/>
                    </a:lnTo>
                    <a:lnTo>
                      <a:pt x="3292" y="2707"/>
                    </a:lnTo>
                    <a:lnTo>
                      <a:pt x="3292" y="2730"/>
                    </a:lnTo>
                    <a:lnTo>
                      <a:pt x="3292" y="2750"/>
                    </a:lnTo>
                    <a:lnTo>
                      <a:pt x="3292" y="2773"/>
                    </a:lnTo>
                    <a:lnTo>
                      <a:pt x="3288" y="2794"/>
                    </a:lnTo>
                    <a:lnTo>
                      <a:pt x="3288" y="2817"/>
                    </a:lnTo>
                    <a:lnTo>
                      <a:pt x="3288" y="2837"/>
                    </a:lnTo>
                    <a:lnTo>
                      <a:pt x="3285" y="2857"/>
                    </a:lnTo>
                    <a:lnTo>
                      <a:pt x="3285" y="2881"/>
                    </a:lnTo>
                    <a:lnTo>
                      <a:pt x="3282" y="2901"/>
                    </a:lnTo>
                    <a:lnTo>
                      <a:pt x="3282" y="2924"/>
                    </a:lnTo>
                    <a:lnTo>
                      <a:pt x="3279" y="2944"/>
                    </a:lnTo>
                    <a:lnTo>
                      <a:pt x="3279" y="2967"/>
                    </a:lnTo>
                    <a:lnTo>
                      <a:pt x="3275" y="2988"/>
                    </a:lnTo>
                    <a:lnTo>
                      <a:pt x="3272" y="3011"/>
                    </a:lnTo>
                    <a:lnTo>
                      <a:pt x="3268" y="3031"/>
                    </a:lnTo>
                    <a:lnTo>
                      <a:pt x="3268" y="3051"/>
                    </a:lnTo>
                    <a:lnTo>
                      <a:pt x="3265" y="3074"/>
                    </a:lnTo>
                    <a:lnTo>
                      <a:pt x="3262" y="3094"/>
                    </a:lnTo>
                    <a:lnTo>
                      <a:pt x="3259" y="3117"/>
                    </a:lnTo>
                    <a:lnTo>
                      <a:pt x="3255" y="3137"/>
                    </a:lnTo>
                    <a:lnTo>
                      <a:pt x="3252" y="3162"/>
                    </a:lnTo>
                    <a:lnTo>
                      <a:pt x="3248" y="3182"/>
                    </a:lnTo>
                    <a:lnTo>
                      <a:pt x="3242" y="3202"/>
                    </a:lnTo>
                    <a:lnTo>
                      <a:pt x="3239" y="3225"/>
                    </a:lnTo>
                    <a:lnTo>
                      <a:pt x="3235" y="3245"/>
                    </a:lnTo>
                    <a:lnTo>
                      <a:pt x="3232" y="3268"/>
                    </a:lnTo>
                    <a:lnTo>
                      <a:pt x="3225" y="3288"/>
                    </a:lnTo>
                    <a:lnTo>
                      <a:pt x="3222" y="3308"/>
                    </a:lnTo>
                    <a:lnTo>
                      <a:pt x="3218" y="3332"/>
                    </a:lnTo>
                    <a:lnTo>
                      <a:pt x="3212" y="3352"/>
                    </a:lnTo>
                    <a:lnTo>
                      <a:pt x="3208" y="3375"/>
                    </a:lnTo>
                    <a:lnTo>
                      <a:pt x="3202" y="3395"/>
                    </a:lnTo>
                    <a:lnTo>
                      <a:pt x="3198" y="3415"/>
                    </a:lnTo>
                    <a:lnTo>
                      <a:pt x="3192" y="3438"/>
                    </a:lnTo>
                    <a:lnTo>
                      <a:pt x="3185" y="3458"/>
                    </a:lnTo>
                    <a:lnTo>
                      <a:pt x="3182" y="3482"/>
                    </a:lnTo>
                    <a:lnTo>
                      <a:pt x="3175" y="3502"/>
                    </a:lnTo>
                    <a:lnTo>
                      <a:pt x="3168" y="3522"/>
                    </a:lnTo>
                    <a:lnTo>
                      <a:pt x="3162" y="3546"/>
                    </a:lnTo>
                    <a:lnTo>
                      <a:pt x="3158" y="3566"/>
                    </a:lnTo>
                    <a:lnTo>
                      <a:pt x="3152" y="3586"/>
                    </a:lnTo>
                    <a:lnTo>
                      <a:pt x="3145" y="3609"/>
                    </a:lnTo>
                    <a:lnTo>
                      <a:pt x="3138" y="3629"/>
                    </a:lnTo>
                    <a:lnTo>
                      <a:pt x="3132" y="3649"/>
                    </a:lnTo>
                    <a:lnTo>
                      <a:pt x="3125" y="3672"/>
                    </a:lnTo>
                    <a:lnTo>
                      <a:pt x="3118" y="3692"/>
                    </a:lnTo>
                    <a:lnTo>
                      <a:pt x="3112" y="3712"/>
                    </a:lnTo>
                    <a:lnTo>
                      <a:pt x="3095" y="3756"/>
                    </a:lnTo>
                    <a:lnTo>
                      <a:pt x="3081" y="3799"/>
                    </a:lnTo>
                    <a:lnTo>
                      <a:pt x="3065" y="3839"/>
                    </a:lnTo>
                    <a:lnTo>
                      <a:pt x="3052" y="3883"/>
                    </a:lnTo>
                    <a:lnTo>
                      <a:pt x="3035" y="3926"/>
                    </a:lnTo>
                    <a:lnTo>
                      <a:pt x="3018" y="3967"/>
                    </a:lnTo>
                    <a:lnTo>
                      <a:pt x="3001" y="4010"/>
                    </a:lnTo>
                    <a:lnTo>
                      <a:pt x="2984" y="4050"/>
                    </a:lnTo>
                    <a:lnTo>
                      <a:pt x="2964" y="4093"/>
                    </a:lnTo>
                    <a:lnTo>
                      <a:pt x="2947" y="4133"/>
                    </a:lnTo>
                    <a:lnTo>
                      <a:pt x="2927" y="4177"/>
                    </a:lnTo>
                    <a:lnTo>
                      <a:pt x="2907" y="4217"/>
                    </a:lnTo>
                    <a:lnTo>
                      <a:pt x="2891" y="4260"/>
                    </a:lnTo>
                    <a:lnTo>
                      <a:pt x="2871" y="4300"/>
                    </a:lnTo>
                    <a:lnTo>
                      <a:pt x="2851" y="4340"/>
                    </a:lnTo>
                    <a:lnTo>
                      <a:pt x="2827" y="4384"/>
                    </a:lnTo>
                    <a:lnTo>
                      <a:pt x="2807" y="4424"/>
                    </a:lnTo>
                    <a:lnTo>
                      <a:pt x="2787" y="4464"/>
                    </a:lnTo>
                    <a:lnTo>
                      <a:pt x="2764" y="4508"/>
                    </a:lnTo>
                    <a:lnTo>
                      <a:pt x="2744" y="4548"/>
                    </a:lnTo>
                    <a:lnTo>
                      <a:pt x="2721" y="4588"/>
                    </a:lnTo>
                    <a:lnTo>
                      <a:pt x="2697" y="4628"/>
                    </a:lnTo>
                    <a:lnTo>
                      <a:pt x="2677" y="4671"/>
                    </a:lnTo>
                    <a:lnTo>
                      <a:pt x="2654" y="4711"/>
                    </a:lnTo>
                    <a:lnTo>
                      <a:pt x="2631" y="4751"/>
                    </a:lnTo>
                    <a:lnTo>
                      <a:pt x="2607" y="4792"/>
                    </a:lnTo>
                    <a:lnTo>
                      <a:pt x="2580" y="4832"/>
                    </a:lnTo>
                    <a:lnTo>
                      <a:pt x="2557" y="4872"/>
                    </a:lnTo>
                    <a:lnTo>
                      <a:pt x="2534" y="4912"/>
                    </a:lnTo>
                    <a:lnTo>
                      <a:pt x="2507" y="4952"/>
                    </a:lnTo>
                    <a:lnTo>
                      <a:pt x="2483" y="4992"/>
                    </a:lnTo>
                    <a:lnTo>
                      <a:pt x="2460" y="5032"/>
                    </a:lnTo>
                    <a:lnTo>
                      <a:pt x="2434" y="5072"/>
                    </a:lnTo>
                    <a:lnTo>
                      <a:pt x="2406" y="5112"/>
                    </a:lnTo>
                    <a:lnTo>
                      <a:pt x="2383" y="5152"/>
                    </a:lnTo>
                    <a:lnTo>
                      <a:pt x="2357" y="5189"/>
                    </a:lnTo>
                    <a:lnTo>
                      <a:pt x="2330" y="5229"/>
                    </a:lnTo>
                    <a:lnTo>
                      <a:pt x="2303" y="5269"/>
                    </a:lnTo>
                    <a:lnTo>
                      <a:pt x="2276" y="5310"/>
                    </a:lnTo>
                    <a:lnTo>
                      <a:pt x="2250" y="5346"/>
                    </a:lnTo>
                    <a:lnTo>
                      <a:pt x="2223" y="5387"/>
                    </a:lnTo>
                    <a:lnTo>
                      <a:pt x="2196" y="5423"/>
                    </a:lnTo>
                    <a:lnTo>
                      <a:pt x="2170" y="5463"/>
                    </a:lnTo>
                    <a:lnTo>
                      <a:pt x="2142" y="5503"/>
                    </a:lnTo>
                    <a:lnTo>
                      <a:pt x="2116" y="5540"/>
                    </a:lnTo>
                    <a:lnTo>
                      <a:pt x="2090" y="5577"/>
                    </a:lnTo>
                    <a:lnTo>
                      <a:pt x="2062" y="5617"/>
                    </a:lnTo>
                    <a:lnTo>
                      <a:pt x="2033" y="5654"/>
                    </a:lnTo>
                    <a:lnTo>
                      <a:pt x="2005" y="5694"/>
                    </a:lnTo>
                    <a:lnTo>
                      <a:pt x="1979" y="5730"/>
                    </a:lnTo>
                    <a:lnTo>
                      <a:pt x="1952" y="5767"/>
                    </a:lnTo>
                    <a:lnTo>
                      <a:pt x="1922" y="5803"/>
                    </a:lnTo>
                    <a:lnTo>
                      <a:pt x="1869" y="5880"/>
                    </a:lnTo>
                    <a:lnTo>
                      <a:pt x="1812" y="5954"/>
                    </a:lnTo>
                    <a:lnTo>
                      <a:pt x="1755" y="6028"/>
                    </a:lnTo>
                    <a:lnTo>
                      <a:pt x="1702" y="6101"/>
                    </a:lnTo>
                    <a:lnTo>
                      <a:pt x="1645" y="6171"/>
                    </a:lnTo>
                    <a:lnTo>
                      <a:pt x="1588" y="6244"/>
                    </a:lnTo>
                    <a:lnTo>
                      <a:pt x="1535" y="6315"/>
                    </a:lnTo>
                    <a:lnTo>
                      <a:pt x="1481" y="6385"/>
                    </a:lnTo>
                    <a:lnTo>
                      <a:pt x="1371" y="6525"/>
                    </a:lnTo>
                    <a:lnTo>
                      <a:pt x="1264" y="6662"/>
                    </a:lnTo>
                    <a:lnTo>
                      <a:pt x="1214" y="6730"/>
                    </a:lnTo>
                    <a:lnTo>
                      <a:pt x="1160" y="6796"/>
                    </a:lnTo>
                    <a:lnTo>
                      <a:pt x="1111" y="6859"/>
                    </a:lnTo>
                    <a:lnTo>
                      <a:pt x="1060" y="6926"/>
                    </a:lnTo>
                    <a:lnTo>
                      <a:pt x="1037" y="6960"/>
                    </a:lnTo>
                    <a:lnTo>
                      <a:pt x="1010" y="6993"/>
                    </a:lnTo>
                    <a:lnTo>
                      <a:pt x="987" y="7026"/>
                    </a:lnTo>
                    <a:lnTo>
                      <a:pt x="960" y="7060"/>
                    </a:lnTo>
                    <a:lnTo>
                      <a:pt x="937" y="7094"/>
                    </a:lnTo>
                    <a:lnTo>
                      <a:pt x="910" y="7126"/>
                    </a:lnTo>
                    <a:lnTo>
                      <a:pt x="887" y="7160"/>
                    </a:lnTo>
                    <a:lnTo>
                      <a:pt x="863" y="7194"/>
                    </a:lnTo>
                    <a:lnTo>
                      <a:pt x="840" y="7227"/>
                    </a:lnTo>
                    <a:lnTo>
                      <a:pt x="813" y="7260"/>
                    </a:lnTo>
                    <a:lnTo>
                      <a:pt x="790" y="7294"/>
                    </a:lnTo>
                    <a:lnTo>
                      <a:pt x="767" y="7327"/>
                    </a:lnTo>
                    <a:lnTo>
                      <a:pt x="743" y="7361"/>
                    </a:lnTo>
                    <a:lnTo>
                      <a:pt x="719" y="7397"/>
                    </a:lnTo>
                    <a:lnTo>
                      <a:pt x="696" y="7431"/>
                    </a:lnTo>
                    <a:lnTo>
                      <a:pt x="673" y="7464"/>
                    </a:lnTo>
                    <a:lnTo>
                      <a:pt x="650" y="7498"/>
                    </a:lnTo>
                    <a:lnTo>
                      <a:pt x="626" y="7531"/>
                    </a:lnTo>
                    <a:lnTo>
                      <a:pt x="606" y="7567"/>
                    </a:lnTo>
                    <a:lnTo>
                      <a:pt x="582" y="7601"/>
                    </a:lnTo>
                    <a:lnTo>
                      <a:pt x="559" y="7635"/>
                    </a:lnTo>
                    <a:lnTo>
                      <a:pt x="536" y="7672"/>
                    </a:lnTo>
                    <a:lnTo>
                      <a:pt x="512" y="7705"/>
                    </a:lnTo>
                    <a:lnTo>
                      <a:pt x="492" y="7738"/>
                    </a:lnTo>
                    <a:lnTo>
                      <a:pt x="469" y="7775"/>
                    </a:lnTo>
                    <a:lnTo>
                      <a:pt x="446" y="7808"/>
                    </a:lnTo>
                    <a:lnTo>
                      <a:pt x="426" y="7845"/>
                    </a:lnTo>
                    <a:lnTo>
                      <a:pt x="402" y="7878"/>
                    </a:lnTo>
                    <a:lnTo>
                      <a:pt x="358" y="7948"/>
                    </a:lnTo>
                    <a:lnTo>
                      <a:pt x="315" y="8022"/>
                    </a:lnTo>
                    <a:lnTo>
                      <a:pt x="295" y="8052"/>
                    </a:lnTo>
                    <a:lnTo>
                      <a:pt x="275" y="8085"/>
                    </a:lnTo>
                    <a:lnTo>
                      <a:pt x="252" y="8122"/>
                    </a:lnTo>
                    <a:lnTo>
                      <a:pt x="232" y="8156"/>
                    </a:lnTo>
                    <a:lnTo>
                      <a:pt x="209" y="8193"/>
                    </a:lnTo>
                    <a:lnTo>
                      <a:pt x="198" y="8209"/>
                    </a:lnTo>
                    <a:lnTo>
                      <a:pt x="185" y="8229"/>
                    </a:lnTo>
                    <a:lnTo>
                      <a:pt x="175" y="8249"/>
                    </a:lnTo>
                    <a:lnTo>
                      <a:pt x="165" y="8266"/>
                    </a:lnTo>
                    <a:lnTo>
                      <a:pt x="155" y="8286"/>
                    </a:lnTo>
                    <a:lnTo>
                      <a:pt x="141" y="8306"/>
                    </a:lnTo>
                    <a:lnTo>
                      <a:pt x="132" y="8326"/>
                    </a:lnTo>
                    <a:lnTo>
                      <a:pt x="121" y="8343"/>
                    </a:lnTo>
                    <a:lnTo>
                      <a:pt x="112" y="8363"/>
                    </a:lnTo>
                    <a:lnTo>
                      <a:pt x="101" y="8383"/>
                    </a:lnTo>
                    <a:lnTo>
                      <a:pt x="91" y="8403"/>
                    </a:lnTo>
                    <a:lnTo>
                      <a:pt x="85" y="8423"/>
                    </a:lnTo>
                    <a:lnTo>
                      <a:pt x="75" y="8443"/>
                    </a:lnTo>
                    <a:lnTo>
                      <a:pt x="65" y="8463"/>
                    </a:lnTo>
                    <a:lnTo>
                      <a:pt x="58" y="8486"/>
                    </a:lnTo>
                    <a:lnTo>
                      <a:pt x="51" y="8506"/>
                    </a:lnTo>
                    <a:lnTo>
                      <a:pt x="45" y="8526"/>
                    </a:lnTo>
                    <a:lnTo>
                      <a:pt x="38" y="8537"/>
                    </a:lnTo>
                    <a:lnTo>
                      <a:pt x="38" y="8546"/>
                    </a:lnTo>
                    <a:lnTo>
                      <a:pt x="35" y="8557"/>
                    </a:lnTo>
                    <a:lnTo>
                      <a:pt x="31" y="8566"/>
                    </a:lnTo>
                    <a:lnTo>
                      <a:pt x="28" y="8577"/>
                    </a:lnTo>
                    <a:lnTo>
                      <a:pt x="25" y="8590"/>
                    </a:lnTo>
                    <a:lnTo>
                      <a:pt x="21" y="8600"/>
                    </a:lnTo>
                    <a:lnTo>
                      <a:pt x="21" y="8610"/>
                    </a:lnTo>
                    <a:lnTo>
                      <a:pt x="18" y="8620"/>
                    </a:lnTo>
                    <a:lnTo>
                      <a:pt x="15" y="8630"/>
                    </a:lnTo>
                    <a:lnTo>
                      <a:pt x="15" y="8643"/>
                    </a:lnTo>
                    <a:lnTo>
                      <a:pt x="11" y="8657"/>
                    </a:lnTo>
                    <a:lnTo>
                      <a:pt x="8" y="8670"/>
                    </a:lnTo>
                    <a:lnTo>
                      <a:pt x="8" y="8683"/>
                    </a:lnTo>
                    <a:lnTo>
                      <a:pt x="8" y="8694"/>
                    </a:lnTo>
                    <a:lnTo>
                      <a:pt x="5" y="8707"/>
                    </a:lnTo>
                    <a:lnTo>
                      <a:pt x="5" y="8720"/>
                    </a:lnTo>
                    <a:lnTo>
                      <a:pt x="5" y="8734"/>
                    </a:lnTo>
                    <a:lnTo>
                      <a:pt x="1" y="8747"/>
                    </a:lnTo>
                    <a:lnTo>
                      <a:pt x="1" y="8760"/>
                    </a:lnTo>
                    <a:lnTo>
                      <a:pt x="1" y="8774"/>
                    </a:lnTo>
                    <a:lnTo>
                      <a:pt x="1" y="8787"/>
                    </a:lnTo>
                    <a:lnTo>
                      <a:pt x="1" y="8801"/>
                    </a:lnTo>
                    <a:lnTo>
                      <a:pt x="1" y="8814"/>
                    </a:lnTo>
                    <a:lnTo>
                      <a:pt x="1" y="8827"/>
                    </a:lnTo>
                    <a:lnTo>
                      <a:pt x="1" y="8841"/>
                    </a:lnTo>
                    <a:lnTo>
                      <a:pt x="1" y="8854"/>
                    </a:lnTo>
                    <a:lnTo>
                      <a:pt x="1" y="8867"/>
                    </a:lnTo>
                    <a:lnTo>
                      <a:pt x="1" y="8881"/>
                    </a:lnTo>
                    <a:lnTo>
                      <a:pt x="5" y="8894"/>
                    </a:lnTo>
                    <a:lnTo>
                      <a:pt x="5" y="8907"/>
                    </a:lnTo>
                    <a:lnTo>
                      <a:pt x="5" y="8921"/>
                    </a:lnTo>
                    <a:lnTo>
                      <a:pt x="8" y="8934"/>
                    </a:lnTo>
                    <a:lnTo>
                      <a:pt x="8" y="8947"/>
                    </a:lnTo>
                    <a:lnTo>
                      <a:pt x="11" y="8961"/>
                    </a:lnTo>
                    <a:lnTo>
                      <a:pt x="11" y="8975"/>
                    </a:lnTo>
                    <a:lnTo>
                      <a:pt x="15" y="9001"/>
                    </a:lnTo>
                    <a:lnTo>
                      <a:pt x="18" y="9027"/>
                    </a:lnTo>
                    <a:lnTo>
                      <a:pt x="25" y="9058"/>
                    </a:lnTo>
                    <a:lnTo>
                      <a:pt x="28" y="9084"/>
                    </a:lnTo>
                    <a:lnTo>
                      <a:pt x="35" y="9111"/>
                    </a:lnTo>
                    <a:lnTo>
                      <a:pt x="41" y="9138"/>
                    </a:lnTo>
                    <a:lnTo>
                      <a:pt x="48" y="9165"/>
                    </a:lnTo>
                    <a:lnTo>
                      <a:pt x="55" y="9195"/>
                    </a:lnTo>
                    <a:lnTo>
                      <a:pt x="61" y="9222"/>
                    </a:lnTo>
                    <a:lnTo>
                      <a:pt x="68" y="9248"/>
                    </a:lnTo>
                    <a:lnTo>
                      <a:pt x="78" y="9278"/>
                    </a:lnTo>
                    <a:lnTo>
                      <a:pt x="85" y="9305"/>
                    </a:lnTo>
                    <a:lnTo>
                      <a:pt x="95" y="9331"/>
                    </a:lnTo>
                    <a:lnTo>
                      <a:pt x="105" y="9359"/>
                    </a:lnTo>
                    <a:lnTo>
                      <a:pt x="112" y="9385"/>
                    </a:lnTo>
                    <a:lnTo>
                      <a:pt x="121" y="9416"/>
                    </a:lnTo>
                    <a:lnTo>
                      <a:pt x="132" y="9442"/>
                    </a:lnTo>
                    <a:lnTo>
                      <a:pt x="141" y="9468"/>
                    </a:lnTo>
                    <a:lnTo>
                      <a:pt x="152" y="9496"/>
                    </a:lnTo>
                    <a:lnTo>
                      <a:pt x="161" y="9522"/>
                    </a:lnTo>
                    <a:lnTo>
                      <a:pt x="175" y="9549"/>
                    </a:lnTo>
                    <a:lnTo>
                      <a:pt x="185" y="9576"/>
                    </a:lnTo>
                    <a:lnTo>
                      <a:pt x="195" y="9606"/>
                    </a:lnTo>
                    <a:lnTo>
                      <a:pt x="205" y="9632"/>
                    </a:lnTo>
                    <a:lnTo>
                      <a:pt x="218" y="9659"/>
                    </a:lnTo>
                    <a:lnTo>
                      <a:pt x="229" y="9683"/>
                    </a:lnTo>
                    <a:lnTo>
                      <a:pt x="241" y="9709"/>
                    </a:lnTo>
                    <a:lnTo>
                      <a:pt x="252" y="9736"/>
                    </a:lnTo>
                    <a:lnTo>
                      <a:pt x="265" y="9763"/>
                    </a:lnTo>
                    <a:lnTo>
                      <a:pt x="275" y="9789"/>
                    </a:lnTo>
                    <a:lnTo>
                      <a:pt x="289" y="9812"/>
                    </a:lnTo>
                    <a:lnTo>
                      <a:pt x="312" y="9866"/>
                    </a:lnTo>
                    <a:lnTo>
                      <a:pt x="335" y="9917"/>
                    </a:lnTo>
                    <a:lnTo>
                      <a:pt x="358" y="9963"/>
                    </a:lnTo>
                    <a:lnTo>
                      <a:pt x="382" y="10013"/>
                    </a:lnTo>
                    <a:lnTo>
                      <a:pt x="409" y="10060"/>
                    </a:lnTo>
                    <a:lnTo>
                      <a:pt x="429" y="10107"/>
                    </a:lnTo>
                    <a:lnTo>
                      <a:pt x="476" y="10193"/>
                    </a:lnTo>
                    <a:lnTo>
                      <a:pt x="496" y="10237"/>
                    </a:lnTo>
                    <a:lnTo>
                      <a:pt x="516" y="10277"/>
                    </a:lnTo>
                    <a:lnTo>
                      <a:pt x="546" y="10341"/>
                    </a:lnTo>
                    <a:lnTo>
                      <a:pt x="579" y="10404"/>
                    </a:lnTo>
                    <a:lnTo>
                      <a:pt x="613" y="10464"/>
                    </a:lnTo>
                    <a:lnTo>
                      <a:pt x="646" y="10528"/>
                    </a:lnTo>
                    <a:lnTo>
                      <a:pt x="676" y="10591"/>
                    </a:lnTo>
                    <a:lnTo>
                      <a:pt x="710" y="10651"/>
                    </a:lnTo>
                    <a:lnTo>
                      <a:pt x="743" y="10714"/>
                    </a:lnTo>
                    <a:lnTo>
                      <a:pt x="776" y="10779"/>
                    </a:lnTo>
                    <a:lnTo>
                      <a:pt x="813" y="10839"/>
                    </a:lnTo>
                    <a:lnTo>
                      <a:pt x="847" y="10899"/>
                    </a:lnTo>
                    <a:lnTo>
                      <a:pt x="880" y="10962"/>
                    </a:lnTo>
                    <a:lnTo>
                      <a:pt x="913" y="11022"/>
                    </a:lnTo>
                    <a:lnTo>
                      <a:pt x="950" y="11086"/>
                    </a:lnTo>
                    <a:lnTo>
                      <a:pt x="983" y="11146"/>
                    </a:lnTo>
                    <a:lnTo>
                      <a:pt x="1054" y="11266"/>
                    </a:lnTo>
                    <a:lnTo>
                      <a:pt x="1194" y="11510"/>
                    </a:lnTo>
                    <a:lnTo>
                      <a:pt x="1264" y="11633"/>
                    </a:lnTo>
                    <a:lnTo>
                      <a:pt x="1297" y="11693"/>
                    </a:lnTo>
                    <a:lnTo>
                      <a:pt x="1331" y="11754"/>
                    </a:lnTo>
                    <a:lnTo>
                      <a:pt x="1368" y="11817"/>
                    </a:lnTo>
                    <a:lnTo>
                      <a:pt x="1401" y="11877"/>
                    </a:lnTo>
                    <a:lnTo>
                      <a:pt x="1435" y="11937"/>
                    </a:lnTo>
                    <a:lnTo>
                      <a:pt x="1468" y="12001"/>
                    </a:lnTo>
                    <a:lnTo>
                      <a:pt x="1501" y="12061"/>
                    </a:lnTo>
                    <a:lnTo>
                      <a:pt x="1535" y="12125"/>
                    </a:lnTo>
                    <a:lnTo>
                      <a:pt x="1568" y="12185"/>
                    </a:lnTo>
                    <a:lnTo>
                      <a:pt x="1601" y="12248"/>
                    </a:lnTo>
                    <a:lnTo>
                      <a:pt x="1625" y="12288"/>
                    </a:lnTo>
                    <a:lnTo>
                      <a:pt x="1645" y="12332"/>
                    </a:lnTo>
                    <a:lnTo>
                      <a:pt x="1669" y="12375"/>
                    </a:lnTo>
                    <a:lnTo>
                      <a:pt x="1689" y="12418"/>
                    </a:lnTo>
                    <a:lnTo>
                      <a:pt x="1709" y="12462"/>
                    </a:lnTo>
                    <a:lnTo>
                      <a:pt x="1732" y="12506"/>
                    </a:lnTo>
                    <a:lnTo>
                      <a:pt x="1752" y="12549"/>
                    </a:lnTo>
                    <a:lnTo>
                      <a:pt x="1772" y="12592"/>
                    </a:lnTo>
                    <a:lnTo>
                      <a:pt x="1789" y="12636"/>
                    </a:lnTo>
                    <a:lnTo>
                      <a:pt x="1809" y="12679"/>
                    </a:lnTo>
                    <a:lnTo>
                      <a:pt x="1829" y="12723"/>
                    </a:lnTo>
                    <a:lnTo>
                      <a:pt x="1849" y="12769"/>
                    </a:lnTo>
                    <a:lnTo>
                      <a:pt x="1865" y="12813"/>
                    </a:lnTo>
                    <a:lnTo>
                      <a:pt x="1885" y="12856"/>
                    </a:lnTo>
                    <a:lnTo>
                      <a:pt x="1905" y="12899"/>
                    </a:lnTo>
                    <a:lnTo>
                      <a:pt x="1922" y="12947"/>
                    </a:lnTo>
                    <a:lnTo>
                      <a:pt x="1959" y="13033"/>
                    </a:lnTo>
                    <a:lnTo>
                      <a:pt x="1985" y="13097"/>
                    </a:lnTo>
                    <a:lnTo>
                      <a:pt x="1996" y="13124"/>
                    </a:lnTo>
                    <a:lnTo>
                      <a:pt x="2036" y="13210"/>
                    </a:lnTo>
                    <a:lnTo>
                      <a:pt x="2076" y="13300"/>
                    </a:lnTo>
                    <a:lnTo>
                      <a:pt x="2113" y="13388"/>
                    </a:lnTo>
                    <a:lnTo>
                      <a:pt x="2133" y="13431"/>
                    </a:lnTo>
                    <a:lnTo>
                      <a:pt x="2153" y="13477"/>
                    </a:lnTo>
                    <a:lnTo>
                      <a:pt x="2179" y="13518"/>
                    </a:lnTo>
                    <a:lnTo>
                      <a:pt x="2203" y="13561"/>
                    </a:lnTo>
                    <a:lnTo>
                      <a:pt x="2226" y="13601"/>
                    </a:lnTo>
                    <a:lnTo>
                      <a:pt x="2253" y="13645"/>
                    </a:lnTo>
                    <a:lnTo>
                      <a:pt x="2270" y="13655"/>
                    </a:lnTo>
                    <a:cubicBezTo>
                      <a:pt x="2253" y="13561"/>
                      <a:pt x="2236" y="13465"/>
                      <a:pt x="2223" y="13371"/>
                    </a:cubicBezTo>
                    <a:lnTo>
                      <a:pt x="2213" y="13348"/>
                    </a:lnTo>
                    <a:lnTo>
                      <a:pt x="2176" y="13257"/>
                    </a:lnTo>
                    <a:lnTo>
                      <a:pt x="2142" y="13167"/>
                    </a:lnTo>
                    <a:lnTo>
                      <a:pt x="2106" y="13077"/>
                    </a:lnTo>
                    <a:lnTo>
                      <a:pt x="2096" y="13050"/>
                    </a:lnTo>
                    <a:lnTo>
                      <a:pt x="2070" y="12987"/>
                    </a:lnTo>
                    <a:lnTo>
                      <a:pt x="2033" y="12899"/>
                    </a:lnTo>
                    <a:lnTo>
                      <a:pt x="2016" y="12853"/>
                    </a:lnTo>
                    <a:lnTo>
                      <a:pt x="1996" y="12810"/>
                    </a:lnTo>
                    <a:lnTo>
                      <a:pt x="1976" y="12766"/>
                    </a:lnTo>
                    <a:lnTo>
                      <a:pt x="1959" y="12719"/>
                    </a:lnTo>
                    <a:lnTo>
                      <a:pt x="1939" y="12676"/>
                    </a:lnTo>
                    <a:lnTo>
                      <a:pt x="1919" y="12632"/>
                    </a:lnTo>
                    <a:lnTo>
                      <a:pt x="1899" y="12586"/>
                    </a:lnTo>
                    <a:lnTo>
                      <a:pt x="1879" y="12543"/>
                    </a:lnTo>
                    <a:lnTo>
                      <a:pt x="1859" y="12498"/>
                    </a:lnTo>
                    <a:lnTo>
                      <a:pt x="1839" y="12455"/>
                    </a:lnTo>
                    <a:lnTo>
                      <a:pt x="1819" y="12412"/>
                    </a:lnTo>
                    <a:lnTo>
                      <a:pt x="1795" y="12365"/>
                    </a:lnTo>
                    <a:lnTo>
                      <a:pt x="1775" y="12322"/>
                    </a:lnTo>
                    <a:lnTo>
                      <a:pt x="1752" y="12278"/>
                    </a:lnTo>
                    <a:lnTo>
                      <a:pt x="1732" y="12235"/>
                    </a:lnTo>
                    <a:lnTo>
                      <a:pt x="1709" y="12191"/>
                    </a:lnTo>
                    <a:lnTo>
                      <a:pt x="1675" y="12128"/>
                    </a:lnTo>
                    <a:lnTo>
                      <a:pt x="1641" y="12068"/>
                    </a:lnTo>
                    <a:lnTo>
                      <a:pt x="1608" y="12005"/>
                    </a:lnTo>
                    <a:lnTo>
                      <a:pt x="1575" y="11941"/>
                    </a:lnTo>
                    <a:lnTo>
                      <a:pt x="1541" y="11881"/>
                    </a:lnTo>
                    <a:lnTo>
                      <a:pt x="1504" y="11821"/>
                    </a:lnTo>
                    <a:lnTo>
                      <a:pt x="1471" y="11757"/>
                    </a:lnTo>
                    <a:lnTo>
                      <a:pt x="1438" y="11697"/>
                    </a:lnTo>
                    <a:lnTo>
                      <a:pt x="1401" y="11633"/>
                    </a:lnTo>
                    <a:lnTo>
                      <a:pt x="1368" y="11573"/>
                    </a:lnTo>
                    <a:lnTo>
                      <a:pt x="1297" y="11453"/>
                    </a:lnTo>
                    <a:lnTo>
                      <a:pt x="1157" y="11209"/>
                    </a:lnTo>
                    <a:lnTo>
                      <a:pt x="1087" y="11086"/>
                    </a:lnTo>
                    <a:lnTo>
                      <a:pt x="1054" y="11026"/>
                    </a:lnTo>
                    <a:lnTo>
                      <a:pt x="1020" y="10965"/>
                    </a:lnTo>
                    <a:lnTo>
                      <a:pt x="983" y="10902"/>
                    </a:lnTo>
                    <a:lnTo>
                      <a:pt x="950" y="10842"/>
                    </a:lnTo>
                    <a:lnTo>
                      <a:pt x="917" y="10782"/>
                    </a:lnTo>
                    <a:lnTo>
                      <a:pt x="883" y="10718"/>
                    </a:lnTo>
                    <a:lnTo>
                      <a:pt x="850" y="10658"/>
                    </a:lnTo>
                    <a:lnTo>
                      <a:pt x="816" y="10598"/>
                    </a:lnTo>
                    <a:lnTo>
                      <a:pt x="783" y="10534"/>
                    </a:lnTo>
                    <a:lnTo>
                      <a:pt x="750" y="10474"/>
                    </a:lnTo>
                    <a:lnTo>
                      <a:pt x="716" y="10411"/>
                    </a:lnTo>
                    <a:lnTo>
                      <a:pt x="686" y="10347"/>
                    </a:lnTo>
                    <a:lnTo>
                      <a:pt x="653" y="10287"/>
                    </a:lnTo>
                    <a:lnTo>
                      <a:pt x="622" y="10224"/>
                    </a:lnTo>
                    <a:lnTo>
                      <a:pt x="602" y="10184"/>
                    </a:lnTo>
                    <a:lnTo>
                      <a:pt x="582" y="10140"/>
                    </a:lnTo>
                    <a:lnTo>
                      <a:pt x="536" y="10053"/>
                    </a:lnTo>
                    <a:lnTo>
                      <a:pt x="512" y="10006"/>
                    </a:lnTo>
                    <a:lnTo>
                      <a:pt x="489" y="9960"/>
                    </a:lnTo>
                    <a:lnTo>
                      <a:pt x="466" y="9913"/>
                    </a:lnTo>
                    <a:lnTo>
                      <a:pt x="442" y="9863"/>
                    </a:lnTo>
                    <a:lnTo>
                      <a:pt x="419" y="9812"/>
                    </a:lnTo>
                    <a:lnTo>
                      <a:pt x="395" y="9763"/>
                    </a:lnTo>
                    <a:lnTo>
                      <a:pt x="386" y="9739"/>
                    </a:lnTo>
                    <a:lnTo>
                      <a:pt x="372" y="9712"/>
                    </a:lnTo>
                    <a:lnTo>
                      <a:pt x="362" y="9689"/>
                    </a:lnTo>
                    <a:lnTo>
                      <a:pt x="349" y="9662"/>
                    </a:lnTo>
                    <a:lnTo>
                      <a:pt x="338" y="9636"/>
                    </a:lnTo>
                    <a:lnTo>
                      <a:pt x="329" y="9609"/>
                    </a:lnTo>
                    <a:lnTo>
                      <a:pt x="315" y="9586"/>
                    </a:lnTo>
                    <a:lnTo>
                      <a:pt x="306" y="9559"/>
                    </a:lnTo>
                    <a:lnTo>
                      <a:pt x="295" y="9532"/>
                    </a:lnTo>
                    <a:lnTo>
                      <a:pt x="286" y="9505"/>
                    </a:lnTo>
                    <a:lnTo>
                      <a:pt x="275" y="9479"/>
                    </a:lnTo>
                    <a:lnTo>
                      <a:pt x="265" y="9452"/>
                    </a:lnTo>
                    <a:lnTo>
                      <a:pt x="255" y="9428"/>
                    </a:lnTo>
                    <a:lnTo>
                      <a:pt x="245" y="9402"/>
                    </a:lnTo>
                    <a:lnTo>
                      <a:pt x="235" y="9375"/>
                    </a:lnTo>
                    <a:lnTo>
                      <a:pt x="225" y="9348"/>
                    </a:lnTo>
                    <a:lnTo>
                      <a:pt x="215" y="9322"/>
                    </a:lnTo>
                    <a:lnTo>
                      <a:pt x="209" y="9295"/>
                    </a:lnTo>
                    <a:lnTo>
                      <a:pt x="198" y="9268"/>
                    </a:lnTo>
                    <a:lnTo>
                      <a:pt x="192" y="9242"/>
                    </a:lnTo>
                    <a:lnTo>
                      <a:pt x="185" y="9218"/>
                    </a:lnTo>
                    <a:lnTo>
                      <a:pt x="178" y="9191"/>
                    </a:lnTo>
                    <a:lnTo>
                      <a:pt x="168" y="9165"/>
                    </a:lnTo>
                    <a:lnTo>
                      <a:pt x="165" y="9138"/>
                    </a:lnTo>
                    <a:lnTo>
                      <a:pt x="158" y="9111"/>
                    </a:lnTo>
                    <a:lnTo>
                      <a:pt x="152" y="9088"/>
                    </a:lnTo>
                    <a:lnTo>
                      <a:pt x="145" y="9061"/>
                    </a:lnTo>
                    <a:lnTo>
                      <a:pt x="141" y="9035"/>
                    </a:lnTo>
                    <a:lnTo>
                      <a:pt x="138" y="9011"/>
                    </a:lnTo>
                    <a:lnTo>
                      <a:pt x="132" y="8984"/>
                    </a:lnTo>
                    <a:lnTo>
                      <a:pt x="128" y="8961"/>
                    </a:lnTo>
                    <a:lnTo>
                      <a:pt x="128" y="8947"/>
                    </a:lnTo>
                    <a:lnTo>
                      <a:pt x="128" y="8934"/>
                    </a:lnTo>
                    <a:lnTo>
                      <a:pt x="125" y="8921"/>
                    </a:lnTo>
                    <a:lnTo>
                      <a:pt x="125" y="8910"/>
                    </a:lnTo>
                    <a:lnTo>
                      <a:pt x="121" y="8898"/>
                    </a:lnTo>
                    <a:lnTo>
                      <a:pt x="121" y="8884"/>
                    </a:lnTo>
                    <a:lnTo>
                      <a:pt x="121" y="8874"/>
                    </a:lnTo>
                    <a:lnTo>
                      <a:pt x="121" y="8861"/>
                    </a:lnTo>
                    <a:lnTo>
                      <a:pt x="121" y="8847"/>
                    </a:lnTo>
                    <a:lnTo>
                      <a:pt x="121" y="8837"/>
                    </a:lnTo>
                    <a:lnTo>
                      <a:pt x="118" y="8824"/>
                    </a:lnTo>
                    <a:lnTo>
                      <a:pt x="118" y="8814"/>
                    </a:lnTo>
                    <a:lnTo>
                      <a:pt x="118" y="8801"/>
                    </a:lnTo>
                    <a:lnTo>
                      <a:pt x="118" y="8790"/>
                    </a:lnTo>
                    <a:lnTo>
                      <a:pt x="121" y="8777"/>
                    </a:lnTo>
                    <a:lnTo>
                      <a:pt x="121" y="8767"/>
                    </a:lnTo>
                    <a:lnTo>
                      <a:pt x="121" y="8754"/>
                    </a:lnTo>
                    <a:lnTo>
                      <a:pt x="121" y="8744"/>
                    </a:lnTo>
                    <a:lnTo>
                      <a:pt x="121" y="8730"/>
                    </a:lnTo>
                    <a:lnTo>
                      <a:pt x="125" y="8720"/>
                    </a:lnTo>
                    <a:lnTo>
                      <a:pt x="125" y="8707"/>
                    </a:lnTo>
                    <a:lnTo>
                      <a:pt x="125" y="8697"/>
                    </a:lnTo>
                    <a:lnTo>
                      <a:pt x="128" y="8687"/>
                    </a:lnTo>
                    <a:lnTo>
                      <a:pt x="128" y="8674"/>
                    </a:lnTo>
                    <a:lnTo>
                      <a:pt x="132" y="8663"/>
                    </a:lnTo>
                    <a:lnTo>
                      <a:pt x="132" y="8654"/>
                    </a:lnTo>
                    <a:lnTo>
                      <a:pt x="135" y="8643"/>
                    </a:lnTo>
                    <a:lnTo>
                      <a:pt x="135" y="8634"/>
                    </a:lnTo>
                    <a:lnTo>
                      <a:pt x="138" y="8627"/>
                    </a:lnTo>
                    <a:lnTo>
                      <a:pt x="141" y="8617"/>
                    </a:lnTo>
                    <a:lnTo>
                      <a:pt x="141" y="8610"/>
                    </a:lnTo>
                    <a:lnTo>
                      <a:pt x="145" y="8600"/>
                    </a:lnTo>
                    <a:lnTo>
                      <a:pt x="148" y="8590"/>
                    </a:lnTo>
                    <a:lnTo>
                      <a:pt x="152" y="8580"/>
                    </a:lnTo>
                    <a:lnTo>
                      <a:pt x="152" y="8574"/>
                    </a:lnTo>
                    <a:lnTo>
                      <a:pt x="155" y="8563"/>
                    </a:lnTo>
                    <a:lnTo>
                      <a:pt x="161" y="8546"/>
                    </a:lnTo>
                    <a:lnTo>
                      <a:pt x="168" y="8526"/>
                    </a:lnTo>
                    <a:lnTo>
                      <a:pt x="175" y="8510"/>
                    </a:lnTo>
                    <a:lnTo>
                      <a:pt x="185" y="8489"/>
                    </a:lnTo>
                    <a:lnTo>
                      <a:pt x="192" y="8473"/>
                    </a:lnTo>
                    <a:lnTo>
                      <a:pt x="201" y="8453"/>
                    </a:lnTo>
                    <a:lnTo>
                      <a:pt x="209" y="8437"/>
                    </a:lnTo>
                    <a:lnTo>
                      <a:pt x="218" y="8416"/>
                    </a:lnTo>
                    <a:lnTo>
                      <a:pt x="229" y="8400"/>
                    </a:lnTo>
                    <a:lnTo>
                      <a:pt x="238" y="8380"/>
                    </a:lnTo>
                    <a:lnTo>
                      <a:pt x="249" y="8363"/>
                    </a:lnTo>
                    <a:lnTo>
                      <a:pt x="258" y="8343"/>
                    </a:lnTo>
                    <a:lnTo>
                      <a:pt x="269" y="8326"/>
                    </a:lnTo>
                    <a:lnTo>
                      <a:pt x="278" y="8309"/>
                    </a:lnTo>
                    <a:lnTo>
                      <a:pt x="289" y="8289"/>
                    </a:lnTo>
                    <a:lnTo>
                      <a:pt x="298" y="8273"/>
                    </a:lnTo>
                    <a:lnTo>
                      <a:pt x="312" y="8256"/>
                    </a:lnTo>
                    <a:lnTo>
                      <a:pt x="332" y="8219"/>
                    </a:lnTo>
                    <a:lnTo>
                      <a:pt x="355" y="8182"/>
                    </a:lnTo>
                    <a:lnTo>
                      <a:pt x="375" y="8149"/>
                    </a:lnTo>
                    <a:lnTo>
                      <a:pt x="395" y="8116"/>
                    </a:lnTo>
                    <a:lnTo>
                      <a:pt x="415" y="8082"/>
                    </a:lnTo>
                    <a:lnTo>
                      <a:pt x="459" y="8012"/>
                    </a:lnTo>
                    <a:lnTo>
                      <a:pt x="502" y="7942"/>
                    </a:lnTo>
                    <a:lnTo>
                      <a:pt x="526" y="7908"/>
                    </a:lnTo>
                    <a:lnTo>
                      <a:pt x="546" y="7872"/>
                    </a:lnTo>
                    <a:lnTo>
                      <a:pt x="569" y="7838"/>
                    </a:lnTo>
                    <a:lnTo>
                      <a:pt x="593" y="7805"/>
                    </a:lnTo>
                    <a:lnTo>
                      <a:pt x="613" y="7768"/>
                    </a:lnTo>
                    <a:lnTo>
                      <a:pt x="636" y="7735"/>
                    </a:lnTo>
                    <a:lnTo>
                      <a:pt x="659" y="7701"/>
                    </a:lnTo>
                    <a:lnTo>
                      <a:pt x="679" y="7668"/>
                    </a:lnTo>
                    <a:lnTo>
                      <a:pt x="702" y="7632"/>
                    </a:lnTo>
                    <a:lnTo>
                      <a:pt x="727" y="7598"/>
                    </a:lnTo>
                    <a:lnTo>
                      <a:pt x="750" y="7564"/>
                    </a:lnTo>
                    <a:lnTo>
                      <a:pt x="773" y="7531"/>
                    </a:lnTo>
                    <a:lnTo>
                      <a:pt x="796" y="7498"/>
                    </a:lnTo>
                    <a:lnTo>
                      <a:pt x="816" y="7464"/>
                    </a:lnTo>
                    <a:lnTo>
                      <a:pt x="840" y="7431"/>
                    </a:lnTo>
                    <a:lnTo>
                      <a:pt x="863" y="7397"/>
                    </a:lnTo>
                    <a:lnTo>
                      <a:pt x="887" y="7364"/>
                    </a:lnTo>
                    <a:lnTo>
                      <a:pt x="913" y="7331"/>
                    </a:lnTo>
                    <a:lnTo>
                      <a:pt x="937" y="7297"/>
                    </a:lnTo>
                    <a:lnTo>
                      <a:pt x="960" y="7264"/>
                    </a:lnTo>
                    <a:lnTo>
                      <a:pt x="983" y="7231"/>
                    </a:lnTo>
                    <a:lnTo>
                      <a:pt x="1007" y="7197"/>
                    </a:lnTo>
                    <a:lnTo>
                      <a:pt x="1030" y="7163"/>
                    </a:lnTo>
                    <a:lnTo>
                      <a:pt x="1057" y="7130"/>
                    </a:lnTo>
                    <a:lnTo>
                      <a:pt x="1080" y="7097"/>
                    </a:lnTo>
                    <a:lnTo>
                      <a:pt x="1103" y="7063"/>
                    </a:lnTo>
                    <a:lnTo>
                      <a:pt x="1131" y="7030"/>
                    </a:lnTo>
                    <a:lnTo>
                      <a:pt x="1154" y="7000"/>
                    </a:lnTo>
                    <a:lnTo>
                      <a:pt x="1204" y="6933"/>
                    </a:lnTo>
                    <a:lnTo>
                      <a:pt x="1254" y="6866"/>
                    </a:lnTo>
                    <a:lnTo>
                      <a:pt x="1308" y="6802"/>
                    </a:lnTo>
                    <a:lnTo>
                      <a:pt x="1358" y="6733"/>
                    </a:lnTo>
                    <a:lnTo>
                      <a:pt x="1464" y="6599"/>
                    </a:lnTo>
                    <a:lnTo>
                      <a:pt x="1575" y="6459"/>
                    </a:lnTo>
                    <a:lnTo>
                      <a:pt x="1629" y="6389"/>
                    </a:lnTo>
                    <a:lnTo>
                      <a:pt x="1685" y="6315"/>
                    </a:lnTo>
                    <a:lnTo>
                      <a:pt x="1738" y="6244"/>
                    </a:lnTo>
                    <a:lnTo>
                      <a:pt x="1795" y="6171"/>
                    </a:lnTo>
                    <a:lnTo>
                      <a:pt x="1852" y="6098"/>
                    </a:lnTo>
                    <a:lnTo>
                      <a:pt x="1905" y="6024"/>
                    </a:lnTo>
                    <a:lnTo>
                      <a:pt x="1962" y="5951"/>
                    </a:lnTo>
                    <a:lnTo>
                      <a:pt x="2019" y="5874"/>
                    </a:lnTo>
                    <a:lnTo>
                      <a:pt x="2045" y="5837"/>
                    </a:lnTo>
                    <a:lnTo>
                      <a:pt x="2076" y="5800"/>
                    </a:lnTo>
                    <a:lnTo>
                      <a:pt x="2102" y="5763"/>
                    </a:lnTo>
                    <a:lnTo>
                      <a:pt x="2130" y="5723"/>
                    </a:lnTo>
                    <a:lnTo>
                      <a:pt x="2156" y="5687"/>
                    </a:lnTo>
                    <a:lnTo>
                      <a:pt x="2186" y="5647"/>
                    </a:lnTo>
                    <a:lnTo>
                      <a:pt x="2213" y="5610"/>
                    </a:lnTo>
                    <a:lnTo>
                      <a:pt x="2240" y="5570"/>
                    </a:lnTo>
                    <a:lnTo>
                      <a:pt x="2266" y="5530"/>
                    </a:lnTo>
                    <a:lnTo>
                      <a:pt x="2293" y="5493"/>
                    </a:lnTo>
                    <a:lnTo>
                      <a:pt x="2323" y="5453"/>
                    </a:lnTo>
                    <a:lnTo>
                      <a:pt x="2350" y="5413"/>
                    </a:lnTo>
                    <a:lnTo>
                      <a:pt x="2377" y="5373"/>
                    </a:lnTo>
                    <a:lnTo>
                      <a:pt x="2403" y="5336"/>
                    </a:lnTo>
                    <a:lnTo>
                      <a:pt x="2430" y="5296"/>
                    </a:lnTo>
                    <a:lnTo>
                      <a:pt x="2454" y="5256"/>
                    </a:lnTo>
                    <a:lnTo>
                      <a:pt x="2480" y="5216"/>
                    </a:lnTo>
                    <a:lnTo>
                      <a:pt x="2507" y="5176"/>
                    </a:lnTo>
                    <a:lnTo>
                      <a:pt x="2534" y="5136"/>
                    </a:lnTo>
                    <a:lnTo>
                      <a:pt x="2560" y="5095"/>
                    </a:lnTo>
                    <a:lnTo>
                      <a:pt x="2583" y="5055"/>
                    </a:lnTo>
                    <a:lnTo>
                      <a:pt x="2611" y="5015"/>
                    </a:lnTo>
                    <a:lnTo>
                      <a:pt x="2634" y="4975"/>
                    </a:lnTo>
                    <a:lnTo>
                      <a:pt x="2660" y="4932"/>
                    </a:lnTo>
                    <a:lnTo>
                      <a:pt x="2684" y="4892"/>
                    </a:lnTo>
                    <a:lnTo>
                      <a:pt x="2707" y="4852"/>
                    </a:lnTo>
                    <a:lnTo>
                      <a:pt x="2731" y="4812"/>
                    </a:lnTo>
                    <a:lnTo>
                      <a:pt x="2754" y="4768"/>
                    </a:lnTo>
                    <a:lnTo>
                      <a:pt x="2778" y="4728"/>
                    </a:lnTo>
                    <a:lnTo>
                      <a:pt x="2801" y="4688"/>
                    </a:lnTo>
                    <a:lnTo>
                      <a:pt x="2824" y="4645"/>
                    </a:lnTo>
                    <a:lnTo>
                      <a:pt x="2847" y="4605"/>
                    </a:lnTo>
                    <a:lnTo>
                      <a:pt x="2871" y="4561"/>
                    </a:lnTo>
                    <a:lnTo>
                      <a:pt x="2891" y="4521"/>
                    </a:lnTo>
                    <a:lnTo>
                      <a:pt x="2915" y="4477"/>
                    </a:lnTo>
                    <a:lnTo>
                      <a:pt x="2935" y="4437"/>
                    </a:lnTo>
                    <a:lnTo>
                      <a:pt x="2955" y="4394"/>
                    </a:lnTo>
                    <a:lnTo>
                      <a:pt x="2978" y="4351"/>
                    </a:lnTo>
                    <a:lnTo>
                      <a:pt x="2998" y="4311"/>
                    </a:lnTo>
                    <a:lnTo>
                      <a:pt x="3018" y="4267"/>
                    </a:lnTo>
                    <a:lnTo>
                      <a:pt x="3035" y="4224"/>
                    </a:lnTo>
                    <a:lnTo>
                      <a:pt x="3055" y="4184"/>
                    </a:lnTo>
                    <a:lnTo>
                      <a:pt x="3075" y="4140"/>
                    </a:lnTo>
                    <a:lnTo>
                      <a:pt x="3092" y="4096"/>
                    </a:lnTo>
                    <a:lnTo>
                      <a:pt x="3112" y="4053"/>
                    </a:lnTo>
                    <a:lnTo>
                      <a:pt x="3128" y="4010"/>
                    </a:lnTo>
                    <a:lnTo>
                      <a:pt x="3145" y="3970"/>
                    </a:lnTo>
                    <a:lnTo>
                      <a:pt x="3162" y="3926"/>
                    </a:lnTo>
                    <a:lnTo>
                      <a:pt x="3178" y="3883"/>
                    </a:lnTo>
                    <a:lnTo>
                      <a:pt x="3192" y="3839"/>
                    </a:lnTo>
                    <a:lnTo>
                      <a:pt x="3208" y="3796"/>
                    </a:lnTo>
                    <a:lnTo>
                      <a:pt x="3222" y="3752"/>
                    </a:lnTo>
                    <a:lnTo>
                      <a:pt x="3232" y="3729"/>
                    </a:lnTo>
                    <a:lnTo>
                      <a:pt x="3239" y="3709"/>
                    </a:lnTo>
                    <a:lnTo>
                      <a:pt x="3245" y="3686"/>
                    </a:lnTo>
                    <a:lnTo>
                      <a:pt x="3252" y="3666"/>
                    </a:lnTo>
                    <a:lnTo>
                      <a:pt x="3259" y="3643"/>
                    </a:lnTo>
                    <a:lnTo>
                      <a:pt x="3265" y="3623"/>
                    </a:lnTo>
                    <a:lnTo>
                      <a:pt x="3272" y="3599"/>
                    </a:lnTo>
                    <a:lnTo>
                      <a:pt x="3279" y="3575"/>
                    </a:lnTo>
                    <a:lnTo>
                      <a:pt x="3282" y="3555"/>
                    </a:lnTo>
                    <a:lnTo>
                      <a:pt x="3288" y="3532"/>
                    </a:lnTo>
                    <a:lnTo>
                      <a:pt x="3295" y="3512"/>
                    </a:lnTo>
                    <a:lnTo>
                      <a:pt x="3302" y="3489"/>
                    </a:lnTo>
                    <a:lnTo>
                      <a:pt x="3305" y="3469"/>
                    </a:lnTo>
                    <a:lnTo>
                      <a:pt x="3312" y="3445"/>
                    </a:lnTo>
                    <a:lnTo>
                      <a:pt x="3319" y="3422"/>
                    </a:lnTo>
                    <a:lnTo>
                      <a:pt x="3322" y="3402"/>
                    </a:lnTo>
                    <a:lnTo>
                      <a:pt x="3328" y="3378"/>
                    </a:lnTo>
                    <a:lnTo>
                      <a:pt x="3332" y="3358"/>
                    </a:lnTo>
                    <a:lnTo>
                      <a:pt x="3339" y="3335"/>
                    </a:lnTo>
                    <a:lnTo>
                      <a:pt x="3342" y="3311"/>
                    </a:lnTo>
                    <a:lnTo>
                      <a:pt x="3348" y="3291"/>
                    </a:lnTo>
                    <a:lnTo>
                      <a:pt x="3352" y="3268"/>
                    </a:lnTo>
                    <a:lnTo>
                      <a:pt x="3356" y="3245"/>
                    </a:lnTo>
                    <a:lnTo>
                      <a:pt x="3359" y="3225"/>
                    </a:lnTo>
                    <a:lnTo>
                      <a:pt x="3365" y="3202"/>
                    </a:lnTo>
                    <a:lnTo>
                      <a:pt x="3368" y="3178"/>
                    </a:lnTo>
                    <a:lnTo>
                      <a:pt x="3372" y="3158"/>
                    </a:lnTo>
                    <a:lnTo>
                      <a:pt x="3376" y="3134"/>
                    </a:lnTo>
                    <a:lnTo>
                      <a:pt x="3379" y="3111"/>
                    </a:lnTo>
                    <a:lnTo>
                      <a:pt x="3382" y="3091"/>
                    </a:lnTo>
                    <a:lnTo>
                      <a:pt x="3385" y="3068"/>
                    </a:lnTo>
                    <a:lnTo>
                      <a:pt x="3388" y="3044"/>
                    </a:lnTo>
                    <a:lnTo>
                      <a:pt x="3388" y="3024"/>
                    </a:lnTo>
                    <a:lnTo>
                      <a:pt x="3392" y="3001"/>
                    </a:lnTo>
                    <a:lnTo>
                      <a:pt x="3396" y="2977"/>
                    </a:lnTo>
                    <a:lnTo>
                      <a:pt x="3399" y="2957"/>
                    </a:lnTo>
                    <a:lnTo>
                      <a:pt x="3399" y="2934"/>
                    </a:lnTo>
                    <a:lnTo>
                      <a:pt x="3402" y="2911"/>
                    </a:lnTo>
                    <a:lnTo>
                      <a:pt x="3402" y="2891"/>
                    </a:lnTo>
                    <a:lnTo>
                      <a:pt x="3405" y="2867"/>
                    </a:lnTo>
                    <a:lnTo>
                      <a:pt x="3405" y="2844"/>
                    </a:lnTo>
                    <a:lnTo>
                      <a:pt x="3409" y="2821"/>
                    </a:lnTo>
                    <a:lnTo>
                      <a:pt x="3409" y="2801"/>
                    </a:lnTo>
                    <a:lnTo>
                      <a:pt x="3409" y="2777"/>
                    </a:lnTo>
                    <a:lnTo>
                      <a:pt x="3409" y="2753"/>
                    </a:lnTo>
                    <a:lnTo>
                      <a:pt x="3413" y="2730"/>
                    </a:lnTo>
                    <a:lnTo>
                      <a:pt x="3413" y="2710"/>
                    </a:lnTo>
                    <a:lnTo>
                      <a:pt x="3413" y="2687"/>
                    </a:lnTo>
                    <a:lnTo>
                      <a:pt x="3413" y="2664"/>
                    </a:lnTo>
                    <a:lnTo>
                      <a:pt x="3413" y="2644"/>
                    </a:lnTo>
                    <a:lnTo>
                      <a:pt x="3413" y="2620"/>
                    </a:lnTo>
                    <a:lnTo>
                      <a:pt x="3413" y="2596"/>
                    </a:lnTo>
                    <a:lnTo>
                      <a:pt x="3409" y="2573"/>
                    </a:lnTo>
                    <a:lnTo>
                      <a:pt x="3409" y="2550"/>
                    </a:lnTo>
                    <a:lnTo>
                      <a:pt x="3409" y="2530"/>
                    </a:lnTo>
                    <a:lnTo>
                      <a:pt x="3405" y="2506"/>
                    </a:lnTo>
                    <a:lnTo>
                      <a:pt x="3405" y="2483"/>
                    </a:lnTo>
                    <a:lnTo>
                      <a:pt x="3405" y="2460"/>
                    </a:lnTo>
                    <a:lnTo>
                      <a:pt x="3402" y="2440"/>
                    </a:lnTo>
                    <a:lnTo>
                      <a:pt x="3402" y="2416"/>
                    </a:lnTo>
                    <a:lnTo>
                      <a:pt x="3399" y="2393"/>
                    </a:lnTo>
                    <a:lnTo>
                      <a:pt x="3396" y="2369"/>
                    </a:lnTo>
                    <a:lnTo>
                      <a:pt x="3392" y="2346"/>
                    </a:lnTo>
                    <a:lnTo>
                      <a:pt x="3392" y="2326"/>
                    </a:lnTo>
                    <a:lnTo>
                      <a:pt x="3388" y="2303"/>
                    </a:lnTo>
                    <a:lnTo>
                      <a:pt x="3385" y="2280"/>
                    </a:lnTo>
                    <a:lnTo>
                      <a:pt x="3382" y="2256"/>
                    </a:lnTo>
                    <a:lnTo>
                      <a:pt x="3379" y="2232"/>
                    </a:lnTo>
                    <a:lnTo>
                      <a:pt x="3376" y="2212"/>
                    </a:lnTo>
                    <a:lnTo>
                      <a:pt x="3372" y="2189"/>
                    </a:lnTo>
                    <a:lnTo>
                      <a:pt x="3365" y="2166"/>
                    </a:lnTo>
                    <a:lnTo>
                      <a:pt x="3362" y="2142"/>
                    </a:lnTo>
                    <a:lnTo>
                      <a:pt x="3359" y="2119"/>
                    </a:lnTo>
                    <a:lnTo>
                      <a:pt x="3352" y="2099"/>
                    </a:lnTo>
                    <a:lnTo>
                      <a:pt x="3348" y="2075"/>
                    </a:lnTo>
                    <a:lnTo>
                      <a:pt x="3342" y="2052"/>
                    </a:lnTo>
                    <a:lnTo>
                      <a:pt x="3339" y="2029"/>
                    </a:lnTo>
                    <a:lnTo>
                      <a:pt x="3332" y="2005"/>
                    </a:lnTo>
                    <a:lnTo>
                      <a:pt x="3325" y="1985"/>
                    </a:lnTo>
                    <a:lnTo>
                      <a:pt x="3322" y="1962"/>
                    </a:lnTo>
                    <a:lnTo>
                      <a:pt x="3316" y="1939"/>
                    </a:lnTo>
                    <a:lnTo>
                      <a:pt x="3308" y="1915"/>
                    </a:lnTo>
                    <a:lnTo>
                      <a:pt x="3302" y="1891"/>
                    </a:lnTo>
                    <a:lnTo>
                      <a:pt x="3295" y="1871"/>
                    </a:lnTo>
                    <a:lnTo>
                      <a:pt x="3288" y="1848"/>
                    </a:lnTo>
                    <a:lnTo>
                      <a:pt x="3282" y="1825"/>
                    </a:lnTo>
                    <a:lnTo>
                      <a:pt x="3275" y="1802"/>
                    </a:lnTo>
                    <a:lnTo>
                      <a:pt x="3265" y="1778"/>
                    </a:lnTo>
                    <a:lnTo>
                      <a:pt x="3259" y="1762"/>
                    </a:lnTo>
                    <a:lnTo>
                      <a:pt x="3255" y="1745"/>
                    </a:lnTo>
                    <a:lnTo>
                      <a:pt x="3248" y="1728"/>
                    </a:lnTo>
                    <a:lnTo>
                      <a:pt x="3242" y="1708"/>
                    </a:lnTo>
                    <a:lnTo>
                      <a:pt x="3235" y="1691"/>
                    </a:lnTo>
                    <a:lnTo>
                      <a:pt x="3228" y="1674"/>
                    </a:lnTo>
                    <a:lnTo>
                      <a:pt x="3222" y="1658"/>
                    </a:lnTo>
                    <a:lnTo>
                      <a:pt x="3215" y="1641"/>
                    </a:lnTo>
                    <a:lnTo>
                      <a:pt x="3208" y="1624"/>
                    </a:lnTo>
                    <a:lnTo>
                      <a:pt x="3202" y="1608"/>
                    </a:lnTo>
                    <a:lnTo>
                      <a:pt x="3185" y="1574"/>
                    </a:lnTo>
                    <a:lnTo>
                      <a:pt x="3172" y="1538"/>
                    </a:lnTo>
                    <a:lnTo>
                      <a:pt x="3155" y="1504"/>
                    </a:lnTo>
                    <a:lnTo>
                      <a:pt x="3142" y="1471"/>
                    </a:lnTo>
                    <a:lnTo>
                      <a:pt x="3125" y="1441"/>
                    </a:lnTo>
                    <a:lnTo>
                      <a:pt x="3108" y="1407"/>
                    </a:lnTo>
                    <a:lnTo>
                      <a:pt x="3092" y="1374"/>
                    </a:lnTo>
                    <a:lnTo>
                      <a:pt x="3072" y="1341"/>
                    </a:lnTo>
                    <a:lnTo>
                      <a:pt x="3055" y="1307"/>
                    </a:lnTo>
                    <a:lnTo>
                      <a:pt x="3038" y="1277"/>
                    </a:lnTo>
                    <a:lnTo>
                      <a:pt x="3018" y="1244"/>
                    </a:lnTo>
                    <a:lnTo>
                      <a:pt x="3001" y="1210"/>
                    </a:lnTo>
                    <a:lnTo>
                      <a:pt x="2981" y="1180"/>
                    </a:lnTo>
                    <a:lnTo>
                      <a:pt x="2961" y="1147"/>
                    </a:lnTo>
                    <a:lnTo>
                      <a:pt x="2941" y="1117"/>
                    </a:lnTo>
                    <a:lnTo>
                      <a:pt x="2921" y="1083"/>
                    </a:lnTo>
                    <a:lnTo>
                      <a:pt x="2901" y="1053"/>
                    </a:lnTo>
                    <a:lnTo>
                      <a:pt x="2881" y="1023"/>
                    </a:lnTo>
                    <a:lnTo>
                      <a:pt x="2861" y="989"/>
                    </a:lnTo>
                    <a:lnTo>
                      <a:pt x="2841" y="960"/>
                    </a:lnTo>
                    <a:lnTo>
                      <a:pt x="2818" y="929"/>
                    </a:lnTo>
                    <a:lnTo>
                      <a:pt x="2798" y="900"/>
                    </a:lnTo>
                    <a:lnTo>
                      <a:pt x="2778" y="866"/>
                    </a:lnTo>
                    <a:lnTo>
                      <a:pt x="2754" y="836"/>
                    </a:lnTo>
                    <a:lnTo>
                      <a:pt x="2734" y="806"/>
                    </a:lnTo>
                    <a:lnTo>
                      <a:pt x="2731" y="803"/>
                    </a:lnTo>
                    <a:lnTo>
                      <a:pt x="2711" y="776"/>
                    </a:lnTo>
                    <a:lnTo>
                      <a:pt x="2687" y="746"/>
                    </a:lnTo>
                    <a:lnTo>
                      <a:pt x="2667" y="716"/>
                    </a:lnTo>
                    <a:lnTo>
                      <a:pt x="2644" y="686"/>
                    </a:lnTo>
                    <a:lnTo>
                      <a:pt x="2620" y="656"/>
                    </a:lnTo>
                    <a:lnTo>
                      <a:pt x="2597" y="625"/>
                    </a:lnTo>
                    <a:lnTo>
                      <a:pt x="2574" y="599"/>
                    </a:lnTo>
                    <a:lnTo>
                      <a:pt x="2551" y="569"/>
                    </a:lnTo>
                    <a:lnTo>
                      <a:pt x="2507" y="508"/>
                    </a:lnTo>
                    <a:lnTo>
                      <a:pt x="2460" y="451"/>
                    </a:lnTo>
                    <a:lnTo>
                      <a:pt x="2413" y="391"/>
                    </a:lnTo>
                    <a:lnTo>
                      <a:pt x="2366" y="335"/>
                    </a:lnTo>
                    <a:lnTo>
                      <a:pt x="2320" y="278"/>
                    </a:lnTo>
                    <a:lnTo>
                      <a:pt x="2226" y="164"/>
                    </a:lnTo>
                    <a:lnTo>
                      <a:pt x="2179" y="107"/>
                    </a:lnTo>
                    <a:lnTo>
                      <a:pt x="2136" y="51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6"/>
              <p:cNvSpPr/>
              <p:nvPr/>
            </p:nvSpPr>
            <p:spPr>
              <a:xfrm flipH="1">
                <a:off x="2465470" y="2616365"/>
                <a:ext cx="363256" cy="1185162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10936" extrusionOk="0">
                    <a:moveTo>
                      <a:pt x="2567" y="0"/>
                    </a:moveTo>
                    <a:cubicBezTo>
                      <a:pt x="2319" y="1066"/>
                      <a:pt x="2135" y="2148"/>
                      <a:pt x="1851" y="3200"/>
                    </a:cubicBezTo>
                    <a:cubicBezTo>
                      <a:pt x="1842" y="3248"/>
                      <a:pt x="1828" y="3294"/>
                      <a:pt x="1815" y="3341"/>
                    </a:cubicBezTo>
                    <a:cubicBezTo>
                      <a:pt x="1805" y="3361"/>
                      <a:pt x="1791" y="3385"/>
                      <a:pt x="1782" y="3405"/>
                    </a:cubicBezTo>
                    <a:cubicBezTo>
                      <a:pt x="1754" y="3454"/>
                      <a:pt x="1728" y="3505"/>
                      <a:pt x="1701" y="3558"/>
                    </a:cubicBezTo>
                    <a:cubicBezTo>
                      <a:pt x="1701" y="3558"/>
                      <a:pt x="1544" y="3919"/>
                      <a:pt x="1464" y="4176"/>
                    </a:cubicBezTo>
                    <a:cubicBezTo>
                      <a:pt x="1000" y="5713"/>
                      <a:pt x="532" y="7260"/>
                      <a:pt x="288" y="8846"/>
                    </a:cubicBezTo>
                    <a:cubicBezTo>
                      <a:pt x="194" y="9451"/>
                      <a:pt x="1" y="10236"/>
                      <a:pt x="395" y="10727"/>
                    </a:cubicBezTo>
                    <a:cubicBezTo>
                      <a:pt x="519" y="10881"/>
                      <a:pt x="677" y="10935"/>
                      <a:pt x="847" y="10935"/>
                    </a:cubicBezTo>
                    <a:cubicBezTo>
                      <a:pt x="1054" y="10935"/>
                      <a:pt x="1279" y="10854"/>
                      <a:pt x="1481" y="10771"/>
                    </a:cubicBezTo>
                    <a:cubicBezTo>
                      <a:pt x="1514" y="10757"/>
                      <a:pt x="1514" y="10757"/>
                      <a:pt x="1548" y="10744"/>
                    </a:cubicBezTo>
                    <a:cubicBezTo>
                      <a:pt x="1677" y="10684"/>
                      <a:pt x="1811" y="10627"/>
                      <a:pt x="1948" y="10574"/>
                    </a:cubicBezTo>
                    <a:cubicBezTo>
                      <a:pt x="1561" y="9919"/>
                      <a:pt x="1240" y="9324"/>
                      <a:pt x="1267" y="9187"/>
                    </a:cubicBezTo>
                    <a:cubicBezTo>
                      <a:pt x="1497" y="7971"/>
                      <a:pt x="2232" y="6498"/>
                      <a:pt x="2710" y="5369"/>
                    </a:cubicBezTo>
                    <a:cubicBezTo>
                      <a:pt x="2911" y="4894"/>
                      <a:pt x="3194" y="4403"/>
                      <a:pt x="3281" y="3895"/>
                    </a:cubicBezTo>
                    <a:cubicBezTo>
                      <a:pt x="3352" y="3491"/>
                      <a:pt x="2824" y="3320"/>
                      <a:pt x="2777" y="2900"/>
                    </a:cubicBezTo>
                    <a:cubicBezTo>
                      <a:pt x="2676" y="1985"/>
                      <a:pt x="2820" y="1015"/>
                      <a:pt x="3028" y="121"/>
                    </a:cubicBezTo>
                    <a:cubicBezTo>
                      <a:pt x="3028" y="121"/>
                      <a:pt x="3024" y="117"/>
                      <a:pt x="3020" y="117"/>
                    </a:cubicBezTo>
                    <a:cubicBezTo>
                      <a:pt x="3017" y="117"/>
                      <a:pt x="3011" y="117"/>
                      <a:pt x="3004" y="113"/>
                    </a:cubicBezTo>
                    <a:cubicBezTo>
                      <a:pt x="2984" y="110"/>
                      <a:pt x="2964" y="107"/>
                      <a:pt x="2947" y="104"/>
                    </a:cubicBezTo>
                    <a:lnTo>
                      <a:pt x="2944" y="100"/>
                    </a:lnTo>
                    <a:cubicBezTo>
                      <a:pt x="2924" y="97"/>
                      <a:pt x="2907" y="93"/>
                      <a:pt x="2887" y="87"/>
                    </a:cubicBezTo>
                    <a:cubicBezTo>
                      <a:pt x="2880" y="87"/>
                      <a:pt x="2874" y="84"/>
                      <a:pt x="2867" y="84"/>
                    </a:cubicBezTo>
                    <a:cubicBezTo>
                      <a:pt x="2854" y="80"/>
                      <a:pt x="2840" y="77"/>
                      <a:pt x="2827" y="73"/>
                    </a:cubicBezTo>
                    <a:cubicBezTo>
                      <a:pt x="2820" y="73"/>
                      <a:pt x="2814" y="70"/>
                      <a:pt x="2804" y="67"/>
                    </a:cubicBezTo>
                    <a:cubicBezTo>
                      <a:pt x="2794" y="64"/>
                      <a:pt x="2780" y="64"/>
                      <a:pt x="2770" y="60"/>
                    </a:cubicBezTo>
                    <a:cubicBezTo>
                      <a:pt x="2760" y="57"/>
                      <a:pt x="2753" y="53"/>
                      <a:pt x="2747" y="53"/>
                    </a:cubicBezTo>
                    <a:cubicBezTo>
                      <a:pt x="2733" y="50"/>
                      <a:pt x="2724" y="47"/>
                      <a:pt x="2710" y="44"/>
                    </a:cubicBezTo>
                    <a:cubicBezTo>
                      <a:pt x="2704" y="40"/>
                      <a:pt x="2693" y="37"/>
                      <a:pt x="2687" y="37"/>
                    </a:cubicBezTo>
                    <a:cubicBezTo>
                      <a:pt x="2676" y="33"/>
                      <a:pt x="2664" y="30"/>
                      <a:pt x="2650" y="27"/>
                    </a:cubicBezTo>
                    <a:cubicBezTo>
                      <a:pt x="2644" y="23"/>
                      <a:pt x="2636" y="20"/>
                      <a:pt x="2630" y="20"/>
                    </a:cubicBezTo>
                    <a:cubicBezTo>
                      <a:pt x="2616" y="17"/>
                      <a:pt x="2603" y="10"/>
                      <a:pt x="2590" y="7"/>
                    </a:cubicBezTo>
                    <a:cubicBezTo>
                      <a:pt x="2583" y="7"/>
                      <a:pt x="2576" y="3"/>
                      <a:pt x="2570" y="3"/>
                    </a:cubicBezTo>
                    <a:cubicBezTo>
                      <a:pt x="2570" y="0"/>
                      <a:pt x="2567" y="0"/>
                      <a:pt x="2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6"/>
              <p:cNvSpPr/>
              <p:nvPr/>
            </p:nvSpPr>
            <p:spPr>
              <a:xfrm flipH="1">
                <a:off x="2021476" y="3399351"/>
                <a:ext cx="455262" cy="314064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2898" extrusionOk="0">
                    <a:moveTo>
                      <a:pt x="3493" y="1"/>
                    </a:moveTo>
                    <a:cubicBezTo>
                      <a:pt x="3319" y="1"/>
                      <a:pt x="3195" y="234"/>
                      <a:pt x="3033" y="362"/>
                    </a:cubicBezTo>
                    <a:cubicBezTo>
                      <a:pt x="3000" y="347"/>
                      <a:pt x="2963" y="340"/>
                      <a:pt x="2923" y="340"/>
                    </a:cubicBezTo>
                    <a:cubicBezTo>
                      <a:pt x="2748" y="340"/>
                      <a:pt x="2526" y="471"/>
                      <a:pt x="2335" y="556"/>
                    </a:cubicBezTo>
                    <a:cubicBezTo>
                      <a:pt x="2208" y="613"/>
                      <a:pt x="2342" y="573"/>
                      <a:pt x="2171" y="613"/>
                    </a:cubicBezTo>
                    <a:cubicBezTo>
                      <a:pt x="2032" y="643"/>
                      <a:pt x="1893" y="655"/>
                      <a:pt x="1760" y="655"/>
                    </a:cubicBezTo>
                    <a:cubicBezTo>
                      <a:pt x="1428" y="655"/>
                      <a:pt x="1134" y="579"/>
                      <a:pt x="962" y="522"/>
                    </a:cubicBezTo>
                    <a:cubicBezTo>
                      <a:pt x="852" y="653"/>
                      <a:pt x="755" y="790"/>
                      <a:pt x="674" y="943"/>
                    </a:cubicBezTo>
                    <a:cubicBezTo>
                      <a:pt x="461" y="1361"/>
                      <a:pt x="0" y="2189"/>
                      <a:pt x="448" y="2567"/>
                    </a:cubicBezTo>
                    <a:cubicBezTo>
                      <a:pt x="504" y="2527"/>
                      <a:pt x="571" y="2474"/>
                      <a:pt x="668" y="2394"/>
                    </a:cubicBezTo>
                    <a:cubicBezTo>
                      <a:pt x="1383" y="1785"/>
                      <a:pt x="2195" y="1398"/>
                      <a:pt x="2890" y="780"/>
                    </a:cubicBezTo>
                    <a:cubicBezTo>
                      <a:pt x="2907" y="800"/>
                      <a:pt x="3064" y="974"/>
                      <a:pt x="3164" y="1103"/>
                    </a:cubicBezTo>
                    <a:cubicBezTo>
                      <a:pt x="3163" y="1103"/>
                      <a:pt x="3163" y="1103"/>
                      <a:pt x="3163" y="1103"/>
                    </a:cubicBezTo>
                    <a:lnTo>
                      <a:pt x="3163" y="1103"/>
                    </a:lnTo>
                    <a:cubicBezTo>
                      <a:pt x="3163" y="1103"/>
                      <a:pt x="3169" y="1106"/>
                      <a:pt x="3180" y="1131"/>
                    </a:cubicBezTo>
                    <a:cubicBezTo>
                      <a:pt x="3411" y="1635"/>
                      <a:pt x="3732" y="2503"/>
                      <a:pt x="3732" y="2503"/>
                    </a:cubicBezTo>
                    <a:cubicBezTo>
                      <a:pt x="3855" y="2790"/>
                      <a:pt x="3949" y="2897"/>
                      <a:pt x="4018" y="2897"/>
                    </a:cubicBezTo>
                    <a:cubicBezTo>
                      <a:pt x="4170" y="2897"/>
                      <a:pt x="4201" y="2377"/>
                      <a:pt x="4153" y="2093"/>
                    </a:cubicBezTo>
                    <a:cubicBezTo>
                      <a:pt x="4029" y="1361"/>
                      <a:pt x="3889" y="215"/>
                      <a:pt x="3558" y="11"/>
                    </a:cubicBezTo>
                    <a:cubicBezTo>
                      <a:pt x="3535" y="4"/>
                      <a:pt x="3514" y="1"/>
                      <a:pt x="3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6"/>
              <p:cNvSpPr/>
              <p:nvPr/>
            </p:nvSpPr>
            <p:spPr>
              <a:xfrm flipH="1">
                <a:off x="1816004" y="1568518"/>
                <a:ext cx="337139" cy="348092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3212" extrusionOk="0">
                    <a:moveTo>
                      <a:pt x="2764" y="472"/>
                    </a:moveTo>
                    <a:cubicBezTo>
                      <a:pt x="2536" y="211"/>
                      <a:pt x="2212" y="114"/>
                      <a:pt x="1868" y="65"/>
                    </a:cubicBezTo>
                    <a:cubicBezTo>
                      <a:pt x="1434" y="0"/>
                      <a:pt x="949" y="28"/>
                      <a:pt x="589" y="305"/>
                    </a:cubicBezTo>
                    <a:cubicBezTo>
                      <a:pt x="428" y="429"/>
                      <a:pt x="1" y="696"/>
                      <a:pt x="87" y="959"/>
                    </a:cubicBezTo>
                    <a:cubicBezTo>
                      <a:pt x="184" y="1254"/>
                      <a:pt x="669" y="1170"/>
                      <a:pt x="892" y="1143"/>
                    </a:cubicBezTo>
                    <a:cubicBezTo>
                      <a:pt x="963" y="1137"/>
                      <a:pt x="1030" y="1116"/>
                      <a:pt x="1100" y="1100"/>
                    </a:cubicBezTo>
                    <a:cubicBezTo>
                      <a:pt x="1127" y="1096"/>
                      <a:pt x="1180" y="1073"/>
                      <a:pt x="1180" y="1073"/>
                    </a:cubicBezTo>
                    <a:cubicBezTo>
                      <a:pt x="1180" y="1073"/>
                      <a:pt x="1096" y="1120"/>
                      <a:pt x="1056" y="1140"/>
                    </a:cubicBezTo>
                    <a:cubicBezTo>
                      <a:pt x="983" y="1180"/>
                      <a:pt x="699" y="1283"/>
                      <a:pt x="766" y="1397"/>
                    </a:cubicBezTo>
                    <a:cubicBezTo>
                      <a:pt x="792" y="1444"/>
                      <a:pt x="852" y="1434"/>
                      <a:pt x="900" y="1428"/>
                    </a:cubicBezTo>
                    <a:cubicBezTo>
                      <a:pt x="1023" y="1417"/>
                      <a:pt x="1147" y="1408"/>
                      <a:pt x="1270" y="1380"/>
                    </a:cubicBezTo>
                    <a:cubicBezTo>
                      <a:pt x="1307" y="1374"/>
                      <a:pt x="1341" y="1357"/>
                      <a:pt x="1373" y="1340"/>
                    </a:cubicBezTo>
                    <a:cubicBezTo>
                      <a:pt x="1377" y="1340"/>
                      <a:pt x="1430" y="1311"/>
                      <a:pt x="1430" y="1317"/>
                    </a:cubicBezTo>
                    <a:cubicBezTo>
                      <a:pt x="1430" y="1334"/>
                      <a:pt x="1357" y="1367"/>
                      <a:pt x="1350" y="1374"/>
                    </a:cubicBezTo>
                    <a:cubicBezTo>
                      <a:pt x="1310" y="1397"/>
                      <a:pt x="1070" y="1564"/>
                      <a:pt x="1160" y="1628"/>
                    </a:cubicBezTo>
                    <a:cubicBezTo>
                      <a:pt x="1193" y="1651"/>
                      <a:pt x="1273" y="1631"/>
                      <a:pt x="1307" y="1621"/>
                    </a:cubicBezTo>
                    <a:cubicBezTo>
                      <a:pt x="1424" y="1591"/>
                      <a:pt x="1557" y="1551"/>
                      <a:pt x="1668" y="1494"/>
                    </a:cubicBezTo>
                    <a:cubicBezTo>
                      <a:pt x="1708" y="1474"/>
                      <a:pt x="1745" y="1451"/>
                      <a:pt x="1785" y="1428"/>
                    </a:cubicBezTo>
                    <a:cubicBezTo>
                      <a:pt x="1802" y="1417"/>
                      <a:pt x="1862" y="1394"/>
                      <a:pt x="1845" y="1408"/>
                    </a:cubicBezTo>
                    <a:cubicBezTo>
                      <a:pt x="1778" y="1468"/>
                      <a:pt x="1568" y="1614"/>
                      <a:pt x="1608" y="1724"/>
                    </a:cubicBezTo>
                    <a:cubicBezTo>
                      <a:pt x="1628" y="1784"/>
                      <a:pt x="1701" y="1741"/>
                      <a:pt x="1742" y="1728"/>
                    </a:cubicBezTo>
                    <a:cubicBezTo>
                      <a:pt x="1888" y="1675"/>
                      <a:pt x="2032" y="1634"/>
                      <a:pt x="2172" y="1557"/>
                    </a:cubicBezTo>
                    <a:cubicBezTo>
                      <a:pt x="2219" y="1534"/>
                      <a:pt x="2269" y="1508"/>
                      <a:pt x="2316" y="1484"/>
                    </a:cubicBezTo>
                    <a:cubicBezTo>
                      <a:pt x="2316" y="1484"/>
                      <a:pt x="2396" y="1454"/>
                      <a:pt x="2393" y="1451"/>
                    </a:cubicBezTo>
                    <a:cubicBezTo>
                      <a:pt x="2379" y="1437"/>
                      <a:pt x="2299" y="1517"/>
                      <a:pt x="2286" y="1528"/>
                    </a:cubicBezTo>
                    <a:cubicBezTo>
                      <a:pt x="2219" y="1588"/>
                      <a:pt x="2055" y="1701"/>
                      <a:pt x="2102" y="1804"/>
                    </a:cubicBezTo>
                    <a:cubicBezTo>
                      <a:pt x="2138" y="1898"/>
                      <a:pt x="2329" y="1792"/>
                      <a:pt x="2383" y="1758"/>
                    </a:cubicBezTo>
                    <a:cubicBezTo>
                      <a:pt x="2386" y="1758"/>
                      <a:pt x="2493" y="1701"/>
                      <a:pt x="2493" y="1715"/>
                    </a:cubicBezTo>
                    <a:cubicBezTo>
                      <a:pt x="2493" y="1731"/>
                      <a:pt x="2436" y="1755"/>
                      <a:pt x="2423" y="1764"/>
                    </a:cubicBezTo>
                    <a:cubicBezTo>
                      <a:pt x="2346" y="1835"/>
                      <a:pt x="2259" y="1889"/>
                      <a:pt x="2195" y="1975"/>
                    </a:cubicBezTo>
                    <a:cubicBezTo>
                      <a:pt x="2015" y="2222"/>
                      <a:pt x="1911" y="2610"/>
                      <a:pt x="2018" y="2904"/>
                    </a:cubicBezTo>
                    <a:cubicBezTo>
                      <a:pt x="2058" y="3021"/>
                      <a:pt x="2089" y="3131"/>
                      <a:pt x="2212" y="3181"/>
                    </a:cubicBezTo>
                    <a:cubicBezTo>
                      <a:pt x="2283" y="3212"/>
                      <a:pt x="2396" y="3081"/>
                      <a:pt x="2436" y="3038"/>
                    </a:cubicBezTo>
                    <a:cubicBezTo>
                      <a:pt x="2613" y="2837"/>
                      <a:pt x="2784" y="2683"/>
                      <a:pt x="2914" y="2439"/>
                    </a:cubicBezTo>
                    <a:cubicBezTo>
                      <a:pt x="3020" y="2239"/>
                      <a:pt x="3017" y="2092"/>
                      <a:pt x="3051" y="1878"/>
                    </a:cubicBezTo>
                    <a:cubicBezTo>
                      <a:pt x="3085" y="1681"/>
                      <a:pt x="3111" y="1404"/>
                      <a:pt x="3048" y="1207"/>
                    </a:cubicBezTo>
                    <a:cubicBezTo>
                      <a:pt x="2994" y="1053"/>
                      <a:pt x="2920" y="913"/>
                      <a:pt x="2857" y="766"/>
                    </a:cubicBezTo>
                    <a:cubicBezTo>
                      <a:pt x="2780" y="582"/>
                      <a:pt x="2676" y="418"/>
                      <a:pt x="2510" y="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6"/>
              <p:cNvSpPr/>
              <p:nvPr/>
            </p:nvSpPr>
            <p:spPr>
              <a:xfrm flipH="1">
                <a:off x="2250786" y="4230021"/>
                <a:ext cx="83770" cy="21111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948" extrusionOk="0">
                    <a:moveTo>
                      <a:pt x="773" y="0"/>
                    </a:moveTo>
                    <a:lnTo>
                      <a:pt x="773" y="0"/>
                    </a:lnTo>
                    <a:cubicBezTo>
                      <a:pt x="589" y="221"/>
                      <a:pt x="438" y="431"/>
                      <a:pt x="281" y="655"/>
                    </a:cubicBezTo>
                    <a:cubicBezTo>
                      <a:pt x="91" y="926"/>
                      <a:pt x="71" y="1183"/>
                      <a:pt x="58" y="1283"/>
                    </a:cubicBezTo>
                    <a:cubicBezTo>
                      <a:pt x="34" y="1464"/>
                      <a:pt x="48" y="1557"/>
                      <a:pt x="38" y="1654"/>
                    </a:cubicBezTo>
                    <a:cubicBezTo>
                      <a:pt x="28" y="1751"/>
                      <a:pt x="14" y="1851"/>
                      <a:pt x="1" y="1948"/>
                    </a:cubicBezTo>
                    <a:cubicBezTo>
                      <a:pt x="389" y="1327"/>
                      <a:pt x="673" y="662"/>
                      <a:pt x="773" y="0"/>
                    </a:cubicBezTo>
                    <a:close/>
                  </a:path>
                </a:pathLst>
              </a:custGeom>
              <a:solidFill>
                <a:srgbClr val="FFBC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6"/>
              <p:cNvSpPr/>
              <p:nvPr/>
            </p:nvSpPr>
            <p:spPr>
              <a:xfrm flipH="1">
                <a:off x="2245693" y="4114063"/>
                <a:ext cx="142832" cy="39805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3673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629" y="158"/>
                      <a:pt x="506" y="846"/>
                      <a:pt x="519" y="1034"/>
                    </a:cubicBezTo>
                    <a:cubicBezTo>
                      <a:pt x="501" y="1030"/>
                      <a:pt x="468" y="1025"/>
                      <a:pt x="432" y="1025"/>
                    </a:cubicBezTo>
                    <a:cubicBezTo>
                      <a:pt x="310" y="1025"/>
                      <a:pt x="147" y="1078"/>
                      <a:pt x="352" y="1394"/>
                    </a:cubicBezTo>
                    <a:cubicBezTo>
                      <a:pt x="486" y="1604"/>
                      <a:pt x="68" y="3325"/>
                      <a:pt x="31" y="3459"/>
                    </a:cubicBezTo>
                    <a:cubicBezTo>
                      <a:pt x="1" y="3562"/>
                      <a:pt x="8" y="3629"/>
                      <a:pt x="38" y="3672"/>
                    </a:cubicBezTo>
                    <a:cubicBezTo>
                      <a:pt x="121" y="3566"/>
                      <a:pt x="205" y="3459"/>
                      <a:pt x="281" y="3345"/>
                    </a:cubicBezTo>
                    <a:cubicBezTo>
                      <a:pt x="338" y="3084"/>
                      <a:pt x="355" y="2113"/>
                      <a:pt x="819" y="1484"/>
                    </a:cubicBezTo>
                    <a:cubicBezTo>
                      <a:pt x="819" y="1484"/>
                      <a:pt x="1027" y="1140"/>
                      <a:pt x="1157" y="966"/>
                    </a:cubicBezTo>
                    <a:cubicBezTo>
                      <a:pt x="1207" y="903"/>
                      <a:pt x="1254" y="839"/>
                      <a:pt x="1304" y="776"/>
                    </a:cubicBezTo>
                    <a:cubicBezTo>
                      <a:pt x="1311" y="693"/>
                      <a:pt x="1314" y="609"/>
                      <a:pt x="1314" y="525"/>
                    </a:cubicBezTo>
                    <a:cubicBezTo>
                      <a:pt x="1314" y="475"/>
                      <a:pt x="1317" y="419"/>
                      <a:pt x="1317" y="362"/>
                    </a:cubicBezTo>
                    <a:cubicBezTo>
                      <a:pt x="1140" y="249"/>
                      <a:pt x="887" y="121"/>
                      <a:pt x="5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6"/>
              <p:cNvSpPr/>
              <p:nvPr/>
            </p:nvSpPr>
            <p:spPr>
              <a:xfrm flipH="1">
                <a:off x="2267041" y="4231754"/>
                <a:ext cx="13330" cy="1929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78" extrusionOk="0">
                    <a:moveTo>
                      <a:pt x="122" y="0"/>
                    </a:moveTo>
                    <a:cubicBezTo>
                      <a:pt x="122" y="1"/>
                      <a:pt x="1" y="178"/>
                      <a:pt x="6" y="178"/>
                    </a:cubicBezTo>
                    <a:cubicBezTo>
                      <a:pt x="6" y="178"/>
                      <a:pt x="7" y="177"/>
                      <a:pt x="9" y="174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FBC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6"/>
              <p:cNvSpPr/>
              <p:nvPr/>
            </p:nvSpPr>
            <p:spPr>
              <a:xfrm flipH="1">
                <a:off x="2216000" y="4153185"/>
                <a:ext cx="168515" cy="37345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446" extrusionOk="0">
                    <a:moveTo>
                      <a:pt x="1083" y="725"/>
                    </a:moveTo>
                    <a:lnTo>
                      <a:pt x="970" y="899"/>
                    </a:lnTo>
                    <a:cubicBezTo>
                      <a:pt x="968" y="902"/>
                      <a:pt x="967" y="903"/>
                      <a:pt x="967" y="903"/>
                    </a:cubicBezTo>
                    <a:cubicBezTo>
                      <a:pt x="962" y="903"/>
                      <a:pt x="1083" y="726"/>
                      <a:pt x="1083" y="725"/>
                    </a:cubicBezTo>
                    <a:close/>
                    <a:moveTo>
                      <a:pt x="1234" y="709"/>
                    </a:moveTo>
                    <a:cubicBezTo>
                      <a:pt x="1134" y="1371"/>
                      <a:pt x="850" y="2036"/>
                      <a:pt x="462" y="2657"/>
                    </a:cubicBezTo>
                    <a:cubicBezTo>
                      <a:pt x="475" y="2560"/>
                      <a:pt x="489" y="2460"/>
                      <a:pt x="499" y="2363"/>
                    </a:cubicBezTo>
                    <a:cubicBezTo>
                      <a:pt x="509" y="2266"/>
                      <a:pt x="495" y="2173"/>
                      <a:pt x="519" y="1992"/>
                    </a:cubicBezTo>
                    <a:cubicBezTo>
                      <a:pt x="532" y="1892"/>
                      <a:pt x="552" y="1635"/>
                      <a:pt x="742" y="1364"/>
                    </a:cubicBezTo>
                    <a:cubicBezTo>
                      <a:pt x="899" y="1140"/>
                      <a:pt x="1050" y="930"/>
                      <a:pt x="1234" y="709"/>
                    </a:cubicBezTo>
                    <a:close/>
                    <a:moveTo>
                      <a:pt x="1280" y="1"/>
                    </a:moveTo>
                    <a:cubicBezTo>
                      <a:pt x="1280" y="58"/>
                      <a:pt x="1277" y="114"/>
                      <a:pt x="1277" y="164"/>
                    </a:cubicBezTo>
                    <a:cubicBezTo>
                      <a:pt x="1277" y="248"/>
                      <a:pt x="1274" y="332"/>
                      <a:pt x="1267" y="415"/>
                    </a:cubicBezTo>
                    <a:cubicBezTo>
                      <a:pt x="1217" y="478"/>
                      <a:pt x="1170" y="542"/>
                      <a:pt x="1120" y="605"/>
                    </a:cubicBezTo>
                    <a:cubicBezTo>
                      <a:pt x="990" y="779"/>
                      <a:pt x="782" y="1123"/>
                      <a:pt x="782" y="1123"/>
                    </a:cubicBezTo>
                    <a:cubicBezTo>
                      <a:pt x="318" y="1752"/>
                      <a:pt x="301" y="2723"/>
                      <a:pt x="244" y="2984"/>
                    </a:cubicBezTo>
                    <a:cubicBezTo>
                      <a:pt x="168" y="3098"/>
                      <a:pt x="84" y="3205"/>
                      <a:pt x="1" y="3311"/>
                    </a:cubicBezTo>
                    <a:cubicBezTo>
                      <a:pt x="54" y="3388"/>
                      <a:pt x="175" y="3405"/>
                      <a:pt x="284" y="3445"/>
                    </a:cubicBezTo>
                    <a:cubicBezTo>
                      <a:pt x="662" y="2821"/>
                      <a:pt x="993" y="2088"/>
                      <a:pt x="1254" y="1414"/>
                    </a:cubicBezTo>
                    <a:cubicBezTo>
                      <a:pt x="1555" y="645"/>
                      <a:pt x="1498" y="522"/>
                      <a:pt x="1504" y="178"/>
                    </a:cubicBezTo>
                    <a:cubicBezTo>
                      <a:pt x="1451" y="124"/>
                      <a:pt x="1377" y="64"/>
                      <a:pt x="1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6"/>
              <p:cNvSpPr/>
              <p:nvPr/>
            </p:nvSpPr>
            <p:spPr>
              <a:xfrm flipH="1">
                <a:off x="1991564" y="3376593"/>
                <a:ext cx="205795" cy="384614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3549" extrusionOk="0">
                    <a:moveTo>
                      <a:pt x="432" y="1073"/>
                    </a:moveTo>
                    <a:cubicBezTo>
                      <a:pt x="358" y="1103"/>
                      <a:pt x="51" y="1287"/>
                      <a:pt x="506" y="1464"/>
                    </a:cubicBezTo>
                    <a:cubicBezTo>
                      <a:pt x="739" y="1554"/>
                      <a:pt x="1217" y="3014"/>
                      <a:pt x="1391" y="3298"/>
                    </a:cubicBezTo>
                    <a:cubicBezTo>
                      <a:pt x="1548" y="3549"/>
                      <a:pt x="1718" y="3489"/>
                      <a:pt x="1899" y="3438"/>
                    </a:cubicBezTo>
                    <a:cubicBezTo>
                      <a:pt x="1838" y="2707"/>
                      <a:pt x="1675" y="1922"/>
                      <a:pt x="1491" y="1220"/>
                    </a:cubicBezTo>
                    <a:cubicBezTo>
                      <a:pt x="1284" y="425"/>
                      <a:pt x="1167" y="355"/>
                      <a:pt x="970" y="74"/>
                    </a:cubicBezTo>
                    <a:cubicBezTo>
                      <a:pt x="762" y="38"/>
                      <a:pt x="312" y="1"/>
                      <a:pt x="1" y="549"/>
                    </a:cubicBezTo>
                    <a:cubicBezTo>
                      <a:pt x="151" y="629"/>
                      <a:pt x="312" y="929"/>
                      <a:pt x="432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6"/>
              <p:cNvSpPr/>
              <p:nvPr/>
            </p:nvSpPr>
            <p:spPr>
              <a:xfrm flipH="1">
                <a:off x="1991564" y="3382553"/>
                <a:ext cx="131886" cy="371393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3427" extrusionOk="0">
                    <a:moveTo>
                      <a:pt x="268" y="708"/>
                    </a:moveTo>
                    <a:lnTo>
                      <a:pt x="278" y="918"/>
                    </a:lnTo>
                    <a:cubicBezTo>
                      <a:pt x="277" y="921"/>
                      <a:pt x="277" y="922"/>
                      <a:pt x="277" y="922"/>
                    </a:cubicBezTo>
                    <a:cubicBezTo>
                      <a:pt x="274" y="922"/>
                      <a:pt x="268" y="708"/>
                      <a:pt x="268" y="708"/>
                    </a:cubicBezTo>
                    <a:close/>
                    <a:moveTo>
                      <a:pt x="381" y="607"/>
                    </a:moveTo>
                    <a:cubicBezTo>
                      <a:pt x="686" y="1202"/>
                      <a:pt x="846" y="1907"/>
                      <a:pt x="896" y="2638"/>
                    </a:cubicBezTo>
                    <a:cubicBezTo>
                      <a:pt x="853" y="2552"/>
                      <a:pt x="802" y="2464"/>
                      <a:pt x="756" y="2381"/>
                    </a:cubicBezTo>
                    <a:cubicBezTo>
                      <a:pt x="706" y="2294"/>
                      <a:pt x="642" y="2228"/>
                      <a:pt x="552" y="2068"/>
                    </a:cubicBezTo>
                    <a:cubicBezTo>
                      <a:pt x="509" y="1977"/>
                      <a:pt x="371" y="1756"/>
                      <a:pt x="365" y="1429"/>
                    </a:cubicBezTo>
                    <a:cubicBezTo>
                      <a:pt x="361" y="1155"/>
                      <a:pt x="361" y="891"/>
                      <a:pt x="381" y="607"/>
                    </a:cubicBezTo>
                    <a:close/>
                    <a:moveTo>
                      <a:pt x="98" y="0"/>
                    </a:moveTo>
                    <a:cubicBezTo>
                      <a:pt x="66" y="0"/>
                      <a:pt x="34" y="2"/>
                      <a:pt x="0" y="6"/>
                    </a:cubicBezTo>
                    <a:cubicBezTo>
                      <a:pt x="34" y="53"/>
                      <a:pt x="68" y="99"/>
                      <a:pt x="94" y="143"/>
                    </a:cubicBezTo>
                    <a:cubicBezTo>
                      <a:pt x="145" y="210"/>
                      <a:pt x="191" y="279"/>
                      <a:pt x="234" y="350"/>
                    </a:cubicBezTo>
                    <a:cubicBezTo>
                      <a:pt x="231" y="430"/>
                      <a:pt x="228" y="510"/>
                      <a:pt x="228" y="591"/>
                    </a:cubicBezTo>
                    <a:cubicBezTo>
                      <a:pt x="225" y="808"/>
                      <a:pt x="258" y="1209"/>
                      <a:pt x="258" y="1209"/>
                    </a:cubicBezTo>
                    <a:cubicBezTo>
                      <a:pt x="251" y="1987"/>
                      <a:pt x="806" y="2785"/>
                      <a:pt x="913" y="3033"/>
                    </a:cubicBezTo>
                    <a:cubicBezTo>
                      <a:pt x="916" y="3160"/>
                      <a:pt x="916" y="3286"/>
                      <a:pt x="909" y="3417"/>
                    </a:cubicBezTo>
                    <a:cubicBezTo>
                      <a:pt x="936" y="3424"/>
                      <a:pt x="962" y="3427"/>
                      <a:pt x="988" y="3427"/>
                    </a:cubicBezTo>
                    <a:cubicBezTo>
                      <a:pt x="1062" y="3427"/>
                      <a:pt x="1138" y="3403"/>
                      <a:pt x="1217" y="3383"/>
                    </a:cubicBezTo>
                    <a:cubicBezTo>
                      <a:pt x="1156" y="2652"/>
                      <a:pt x="993" y="1867"/>
                      <a:pt x="809" y="1165"/>
                    </a:cubicBezTo>
                    <a:cubicBezTo>
                      <a:pt x="602" y="370"/>
                      <a:pt x="485" y="300"/>
                      <a:pt x="288" y="19"/>
                    </a:cubicBezTo>
                    <a:cubicBezTo>
                      <a:pt x="238" y="10"/>
                      <a:pt x="172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" name="Google Shape;375;p26"/>
            <p:cNvSpPr/>
            <p:nvPr/>
          </p:nvSpPr>
          <p:spPr>
            <a:xfrm>
              <a:off x="787927" y="4686450"/>
              <a:ext cx="1112806" cy="167650"/>
            </a:xfrm>
            <a:custGeom>
              <a:avLst/>
              <a:gdLst/>
              <a:ahLst/>
              <a:cxnLst/>
              <a:rect l="l" t="t" r="r" b="b"/>
              <a:pathLst>
                <a:path w="7157" h="1320" extrusionOk="0">
                  <a:moveTo>
                    <a:pt x="3578" y="0"/>
                  </a:moveTo>
                  <a:cubicBezTo>
                    <a:pt x="5552" y="0"/>
                    <a:pt x="7156" y="294"/>
                    <a:pt x="7156" y="658"/>
                  </a:cubicBezTo>
                  <a:cubicBezTo>
                    <a:pt x="7156" y="1022"/>
                    <a:pt x="5552" y="1320"/>
                    <a:pt x="3578" y="1320"/>
                  </a:cubicBezTo>
                  <a:cubicBezTo>
                    <a:pt x="1604" y="1320"/>
                    <a:pt x="0" y="1022"/>
                    <a:pt x="0" y="658"/>
                  </a:cubicBezTo>
                  <a:cubicBezTo>
                    <a:pt x="0" y="294"/>
                    <a:pt x="1604" y="0"/>
                    <a:pt x="3578" y="0"/>
                  </a:cubicBezTo>
                  <a:close/>
                </a:path>
              </a:pathLst>
            </a:custGeom>
            <a:solidFill>
              <a:srgbClr val="3C2555">
                <a:alpha val="32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26"/>
          <p:cNvGrpSpPr/>
          <p:nvPr/>
        </p:nvGrpSpPr>
        <p:grpSpPr>
          <a:xfrm>
            <a:off x="352517" y="918639"/>
            <a:ext cx="1481615" cy="3876405"/>
            <a:chOff x="3742200" y="1749000"/>
            <a:chExt cx="337275" cy="882425"/>
          </a:xfrm>
        </p:grpSpPr>
        <p:sp>
          <p:nvSpPr>
            <p:cNvPr id="377" name="Google Shape;377;p26"/>
            <p:cNvSpPr/>
            <p:nvPr/>
          </p:nvSpPr>
          <p:spPr>
            <a:xfrm>
              <a:off x="3889725" y="2617350"/>
              <a:ext cx="34825" cy="375"/>
            </a:xfrm>
            <a:custGeom>
              <a:avLst/>
              <a:gdLst/>
              <a:ahLst/>
              <a:cxnLst/>
              <a:rect l="l" t="t" r="r" b="b"/>
              <a:pathLst>
                <a:path w="1393" h="15" extrusionOk="0">
                  <a:moveTo>
                    <a:pt x="1393" y="15"/>
                  </a:moveTo>
                  <a:cubicBezTo>
                    <a:pt x="929" y="11"/>
                    <a:pt x="464" y="4"/>
                    <a:pt x="0" y="1"/>
                  </a:cubicBezTo>
                  <a:cubicBezTo>
                    <a:pt x="464" y="4"/>
                    <a:pt x="929" y="11"/>
                    <a:pt x="1393" y="15"/>
                  </a:cubicBezTo>
                  <a:close/>
                </a:path>
              </a:pathLst>
            </a:custGeom>
            <a:solidFill>
              <a:srgbClr val="761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3865250" y="1850150"/>
              <a:ext cx="75275" cy="124875"/>
            </a:xfrm>
            <a:custGeom>
              <a:avLst/>
              <a:gdLst/>
              <a:ahLst/>
              <a:cxnLst/>
              <a:rect l="l" t="t" r="r" b="b"/>
              <a:pathLst>
                <a:path w="3011" h="4995" extrusionOk="0">
                  <a:moveTo>
                    <a:pt x="481" y="2887"/>
                  </a:moveTo>
                  <a:cubicBezTo>
                    <a:pt x="428" y="2887"/>
                    <a:pt x="338" y="2656"/>
                    <a:pt x="307" y="2609"/>
                  </a:cubicBezTo>
                  <a:cubicBezTo>
                    <a:pt x="144" y="2339"/>
                    <a:pt x="0" y="2091"/>
                    <a:pt x="20" y="1767"/>
                  </a:cubicBezTo>
                  <a:cubicBezTo>
                    <a:pt x="23" y="1730"/>
                    <a:pt x="23" y="1553"/>
                    <a:pt x="77" y="1527"/>
                  </a:cubicBezTo>
                  <a:cubicBezTo>
                    <a:pt x="114" y="1507"/>
                    <a:pt x="170" y="1624"/>
                    <a:pt x="181" y="1641"/>
                  </a:cubicBezTo>
                  <a:cubicBezTo>
                    <a:pt x="258" y="1767"/>
                    <a:pt x="298" y="1894"/>
                    <a:pt x="341" y="2031"/>
                  </a:cubicBezTo>
                  <a:cubicBezTo>
                    <a:pt x="358" y="2078"/>
                    <a:pt x="378" y="2125"/>
                    <a:pt x="387" y="2171"/>
                  </a:cubicBezTo>
                  <a:cubicBezTo>
                    <a:pt x="391" y="2185"/>
                    <a:pt x="395" y="2232"/>
                    <a:pt x="401" y="2219"/>
                  </a:cubicBezTo>
                  <a:cubicBezTo>
                    <a:pt x="435" y="2151"/>
                    <a:pt x="378" y="1941"/>
                    <a:pt x="378" y="1871"/>
                  </a:cubicBezTo>
                  <a:cubicBezTo>
                    <a:pt x="378" y="1601"/>
                    <a:pt x="404" y="1346"/>
                    <a:pt x="481" y="1086"/>
                  </a:cubicBezTo>
                  <a:cubicBezTo>
                    <a:pt x="504" y="1012"/>
                    <a:pt x="518" y="832"/>
                    <a:pt x="608" y="788"/>
                  </a:cubicBezTo>
                  <a:cubicBezTo>
                    <a:pt x="651" y="765"/>
                    <a:pt x="665" y="1269"/>
                    <a:pt x="665" y="1273"/>
                  </a:cubicBezTo>
                  <a:cubicBezTo>
                    <a:pt x="668" y="1330"/>
                    <a:pt x="678" y="1320"/>
                    <a:pt x="678" y="1377"/>
                  </a:cubicBezTo>
                  <a:lnTo>
                    <a:pt x="678" y="1480"/>
                  </a:lnTo>
                  <a:cubicBezTo>
                    <a:pt x="678" y="1136"/>
                    <a:pt x="825" y="772"/>
                    <a:pt x="1046" y="511"/>
                  </a:cubicBezTo>
                  <a:cubicBezTo>
                    <a:pt x="1063" y="491"/>
                    <a:pt x="1266" y="247"/>
                    <a:pt x="1323" y="304"/>
                  </a:cubicBezTo>
                  <a:cubicBezTo>
                    <a:pt x="1430" y="411"/>
                    <a:pt x="1289" y="739"/>
                    <a:pt x="1253" y="845"/>
                  </a:cubicBezTo>
                  <a:cubicBezTo>
                    <a:pt x="1226" y="925"/>
                    <a:pt x="1160" y="1076"/>
                    <a:pt x="1160" y="1076"/>
                  </a:cubicBezTo>
                  <a:cubicBezTo>
                    <a:pt x="1160" y="1076"/>
                    <a:pt x="1169" y="1006"/>
                    <a:pt x="1183" y="972"/>
                  </a:cubicBezTo>
                  <a:cubicBezTo>
                    <a:pt x="1223" y="885"/>
                    <a:pt x="1273" y="808"/>
                    <a:pt x="1323" y="731"/>
                  </a:cubicBezTo>
                  <a:cubicBezTo>
                    <a:pt x="1453" y="518"/>
                    <a:pt x="1637" y="247"/>
                    <a:pt x="1888" y="164"/>
                  </a:cubicBezTo>
                  <a:cubicBezTo>
                    <a:pt x="1958" y="140"/>
                    <a:pt x="1901" y="304"/>
                    <a:pt x="1898" y="314"/>
                  </a:cubicBezTo>
                  <a:cubicBezTo>
                    <a:pt x="1871" y="404"/>
                    <a:pt x="1814" y="501"/>
                    <a:pt x="1761" y="581"/>
                  </a:cubicBezTo>
                  <a:cubicBezTo>
                    <a:pt x="1734" y="618"/>
                    <a:pt x="1667" y="731"/>
                    <a:pt x="1667" y="685"/>
                  </a:cubicBezTo>
                  <a:cubicBezTo>
                    <a:pt x="1667" y="638"/>
                    <a:pt x="1911" y="458"/>
                    <a:pt x="1945" y="431"/>
                  </a:cubicBezTo>
                  <a:cubicBezTo>
                    <a:pt x="2151" y="267"/>
                    <a:pt x="2409" y="104"/>
                    <a:pt x="2669" y="50"/>
                  </a:cubicBezTo>
                  <a:cubicBezTo>
                    <a:pt x="2729" y="37"/>
                    <a:pt x="2856" y="0"/>
                    <a:pt x="2913" y="40"/>
                  </a:cubicBezTo>
                  <a:cubicBezTo>
                    <a:pt x="2976" y="84"/>
                    <a:pt x="2883" y="217"/>
                    <a:pt x="2867" y="270"/>
                  </a:cubicBezTo>
                  <a:cubicBezTo>
                    <a:pt x="2790" y="498"/>
                    <a:pt x="2652" y="705"/>
                    <a:pt x="2580" y="925"/>
                  </a:cubicBezTo>
                  <a:cubicBezTo>
                    <a:pt x="2549" y="1012"/>
                    <a:pt x="2723" y="1126"/>
                    <a:pt x="2786" y="1169"/>
                  </a:cubicBezTo>
                  <a:cubicBezTo>
                    <a:pt x="2916" y="1257"/>
                    <a:pt x="3010" y="1510"/>
                    <a:pt x="2970" y="1664"/>
                  </a:cubicBezTo>
                  <a:cubicBezTo>
                    <a:pt x="2944" y="1774"/>
                    <a:pt x="2796" y="1868"/>
                    <a:pt x="2706" y="1928"/>
                  </a:cubicBezTo>
                  <a:cubicBezTo>
                    <a:pt x="2576" y="2014"/>
                    <a:pt x="2452" y="2248"/>
                    <a:pt x="2406" y="2389"/>
                  </a:cubicBezTo>
                  <a:cubicBezTo>
                    <a:pt x="2335" y="2606"/>
                    <a:pt x="2535" y="2900"/>
                    <a:pt x="2612" y="3081"/>
                  </a:cubicBezTo>
                  <a:cubicBezTo>
                    <a:pt x="2790" y="3491"/>
                    <a:pt x="2956" y="4203"/>
                    <a:pt x="2532" y="4524"/>
                  </a:cubicBezTo>
                  <a:cubicBezTo>
                    <a:pt x="1904" y="4995"/>
                    <a:pt x="1112" y="4190"/>
                    <a:pt x="759" y="3715"/>
                  </a:cubicBezTo>
                  <a:cubicBezTo>
                    <a:pt x="571" y="3468"/>
                    <a:pt x="344" y="3147"/>
                    <a:pt x="528" y="2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3870000" y="1875775"/>
              <a:ext cx="173900" cy="753300"/>
            </a:xfrm>
            <a:custGeom>
              <a:avLst/>
              <a:gdLst/>
              <a:ahLst/>
              <a:cxnLst/>
              <a:rect l="l" t="t" r="r" b="b"/>
              <a:pathLst>
                <a:path w="6956" h="30132" extrusionOk="0">
                  <a:moveTo>
                    <a:pt x="2272" y="3889"/>
                  </a:moveTo>
                  <a:cubicBezTo>
                    <a:pt x="2105" y="3763"/>
                    <a:pt x="1952" y="3619"/>
                    <a:pt x="1821" y="3499"/>
                  </a:cubicBezTo>
                  <a:cubicBezTo>
                    <a:pt x="1821" y="3499"/>
                    <a:pt x="1093" y="3027"/>
                    <a:pt x="819" y="2423"/>
                  </a:cubicBezTo>
                  <a:cubicBezTo>
                    <a:pt x="581" y="1911"/>
                    <a:pt x="595" y="1334"/>
                    <a:pt x="712" y="782"/>
                  </a:cubicBezTo>
                  <a:cubicBezTo>
                    <a:pt x="792" y="428"/>
                    <a:pt x="990" y="21"/>
                    <a:pt x="1457" y="1"/>
                  </a:cubicBezTo>
                  <a:lnTo>
                    <a:pt x="1494" y="1"/>
                  </a:lnTo>
                  <a:cubicBezTo>
                    <a:pt x="2109" y="11"/>
                    <a:pt x="2590" y="532"/>
                    <a:pt x="3000" y="1114"/>
                  </a:cubicBezTo>
                  <a:cubicBezTo>
                    <a:pt x="3465" y="1765"/>
                    <a:pt x="3839" y="2570"/>
                    <a:pt x="3879" y="3205"/>
                  </a:cubicBezTo>
                  <a:cubicBezTo>
                    <a:pt x="3896" y="3472"/>
                    <a:pt x="3475" y="3626"/>
                    <a:pt x="3485" y="3966"/>
                  </a:cubicBezTo>
                  <a:cubicBezTo>
                    <a:pt x="3485" y="3973"/>
                    <a:pt x="3472" y="4554"/>
                    <a:pt x="3859" y="4811"/>
                  </a:cubicBezTo>
                  <a:cubicBezTo>
                    <a:pt x="4137" y="4992"/>
                    <a:pt x="4394" y="5236"/>
                    <a:pt x="4687" y="5446"/>
                  </a:cubicBezTo>
                  <a:cubicBezTo>
                    <a:pt x="4948" y="5633"/>
                    <a:pt x="5249" y="5814"/>
                    <a:pt x="5392" y="6081"/>
                  </a:cubicBezTo>
                  <a:cubicBezTo>
                    <a:pt x="5787" y="6816"/>
                    <a:pt x="5577" y="8119"/>
                    <a:pt x="5569" y="9087"/>
                  </a:cubicBezTo>
                  <a:cubicBezTo>
                    <a:pt x="5557" y="10421"/>
                    <a:pt x="5349" y="11750"/>
                    <a:pt x="5209" y="13013"/>
                  </a:cubicBezTo>
                  <a:cubicBezTo>
                    <a:pt x="5292" y="13869"/>
                    <a:pt x="5910" y="14991"/>
                    <a:pt x="5954" y="15859"/>
                  </a:cubicBezTo>
                  <a:cubicBezTo>
                    <a:pt x="6318" y="18155"/>
                    <a:pt x="6305" y="20971"/>
                    <a:pt x="6261" y="22341"/>
                  </a:cubicBezTo>
                  <a:cubicBezTo>
                    <a:pt x="6254" y="22585"/>
                    <a:pt x="5703" y="26580"/>
                    <a:pt x="5589" y="28375"/>
                  </a:cubicBezTo>
                  <a:cubicBezTo>
                    <a:pt x="5577" y="28551"/>
                    <a:pt x="5573" y="28728"/>
                    <a:pt x="5563" y="28905"/>
                  </a:cubicBezTo>
                  <a:cubicBezTo>
                    <a:pt x="5563" y="28949"/>
                    <a:pt x="5560" y="28992"/>
                    <a:pt x="5557" y="29032"/>
                  </a:cubicBezTo>
                  <a:cubicBezTo>
                    <a:pt x="5553" y="29049"/>
                    <a:pt x="5553" y="29066"/>
                    <a:pt x="5549" y="29083"/>
                  </a:cubicBezTo>
                  <a:cubicBezTo>
                    <a:pt x="5569" y="29156"/>
                    <a:pt x="5597" y="29233"/>
                    <a:pt x="5630" y="29306"/>
                  </a:cubicBezTo>
                  <a:cubicBezTo>
                    <a:pt x="5663" y="29330"/>
                    <a:pt x="5710" y="29360"/>
                    <a:pt x="5780" y="29400"/>
                  </a:cubicBezTo>
                  <a:cubicBezTo>
                    <a:pt x="6038" y="29540"/>
                    <a:pt x="6459" y="29718"/>
                    <a:pt x="6789" y="29844"/>
                  </a:cubicBezTo>
                  <a:cubicBezTo>
                    <a:pt x="6789" y="29844"/>
                    <a:pt x="6956" y="29874"/>
                    <a:pt x="6495" y="29911"/>
                  </a:cubicBezTo>
                  <a:lnTo>
                    <a:pt x="6067" y="29911"/>
                  </a:lnTo>
                  <a:cubicBezTo>
                    <a:pt x="6014" y="29911"/>
                    <a:pt x="5958" y="29908"/>
                    <a:pt x="5901" y="29904"/>
                  </a:cubicBezTo>
                  <a:cubicBezTo>
                    <a:pt x="4999" y="29874"/>
                    <a:pt x="5249" y="29941"/>
                    <a:pt x="5225" y="29831"/>
                  </a:cubicBezTo>
                  <a:lnTo>
                    <a:pt x="5225" y="29818"/>
                  </a:lnTo>
                  <a:cubicBezTo>
                    <a:pt x="5182" y="29750"/>
                    <a:pt x="5232" y="29653"/>
                    <a:pt x="5232" y="29653"/>
                  </a:cubicBezTo>
                  <a:cubicBezTo>
                    <a:pt x="5239" y="29590"/>
                    <a:pt x="5242" y="29530"/>
                    <a:pt x="5252" y="29467"/>
                  </a:cubicBezTo>
                  <a:cubicBezTo>
                    <a:pt x="5079" y="29320"/>
                    <a:pt x="5259" y="29096"/>
                    <a:pt x="5212" y="28555"/>
                  </a:cubicBezTo>
                  <a:cubicBezTo>
                    <a:pt x="5105" y="27295"/>
                    <a:pt x="4100" y="24392"/>
                    <a:pt x="4781" y="22388"/>
                  </a:cubicBezTo>
                  <a:cubicBezTo>
                    <a:pt x="4858" y="22153"/>
                    <a:pt x="4741" y="19398"/>
                    <a:pt x="4006" y="16812"/>
                  </a:cubicBezTo>
                  <a:cubicBezTo>
                    <a:pt x="3923" y="16514"/>
                    <a:pt x="3271" y="22130"/>
                    <a:pt x="3318" y="22227"/>
                  </a:cubicBezTo>
                  <a:cubicBezTo>
                    <a:pt x="3966" y="23537"/>
                    <a:pt x="2439" y="25789"/>
                    <a:pt x="1969" y="28625"/>
                  </a:cubicBezTo>
                  <a:cubicBezTo>
                    <a:pt x="1969" y="28658"/>
                    <a:pt x="1965" y="28688"/>
                    <a:pt x="1965" y="28719"/>
                  </a:cubicBezTo>
                  <a:cubicBezTo>
                    <a:pt x="2001" y="29012"/>
                    <a:pt x="2062" y="29303"/>
                    <a:pt x="2172" y="29573"/>
                  </a:cubicBezTo>
                  <a:cubicBezTo>
                    <a:pt x="2239" y="29644"/>
                    <a:pt x="2299" y="29734"/>
                    <a:pt x="2285" y="29811"/>
                  </a:cubicBezTo>
                  <a:cubicBezTo>
                    <a:pt x="2289" y="29814"/>
                    <a:pt x="2293" y="29818"/>
                    <a:pt x="2296" y="29821"/>
                  </a:cubicBezTo>
                  <a:cubicBezTo>
                    <a:pt x="2379" y="30065"/>
                    <a:pt x="2276" y="29994"/>
                    <a:pt x="2236" y="29948"/>
                  </a:cubicBezTo>
                  <a:cubicBezTo>
                    <a:pt x="2212" y="29971"/>
                    <a:pt x="2175" y="29991"/>
                    <a:pt x="2122" y="30005"/>
                  </a:cubicBezTo>
                  <a:cubicBezTo>
                    <a:pt x="1932" y="30119"/>
                    <a:pt x="1634" y="30131"/>
                    <a:pt x="1363" y="30098"/>
                  </a:cubicBezTo>
                  <a:cubicBezTo>
                    <a:pt x="1190" y="30074"/>
                    <a:pt x="1314" y="29778"/>
                    <a:pt x="1303" y="29787"/>
                  </a:cubicBezTo>
                  <a:cubicBezTo>
                    <a:pt x="1454" y="29590"/>
                    <a:pt x="1548" y="29383"/>
                    <a:pt x="1621" y="29169"/>
                  </a:cubicBezTo>
                  <a:cubicBezTo>
                    <a:pt x="1577" y="29019"/>
                    <a:pt x="1544" y="28788"/>
                    <a:pt x="1537" y="28438"/>
                  </a:cubicBezTo>
                  <a:cubicBezTo>
                    <a:pt x="1488" y="25211"/>
                    <a:pt x="1644" y="25143"/>
                    <a:pt x="1798" y="21950"/>
                  </a:cubicBezTo>
                  <a:cubicBezTo>
                    <a:pt x="1691" y="18047"/>
                    <a:pt x="1884" y="16551"/>
                    <a:pt x="1684" y="15345"/>
                  </a:cubicBezTo>
                  <a:cubicBezTo>
                    <a:pt x="1617" y="14857"/>
                    <a:pt x="1557" y="14363"/>
                    <a:pt x="1560" y="13872"/>
                  </a:cubicBezTo>
                  <a:cubicBezTo>
                    <a:pt x="1467" y="13441"/>
                    <a:pt x="1357" y="13013"/>
                    <a:pt x="1290" y="12575"/>
                  </a:cubicBezTo>
                  <a:cubicBezTo>
                    <a:pt x="1290" y="12575"/>
                    <a:pt x="1170" y="12094"/>
                    <a:pt x="1096" y="11633"/>
                  </a:cubicBezTo>
                  <a:lnTo>
                    <a:pt x="1093" y="11607"/>
                  </a:lnTo>
                  <a:cubicBezTo>
                    <a:pt x="1030" y="11312"/>
                    <a:pt x="962" y="11022"/>
                    <a:pt x="896" y="10731"/>
                  </a:cubicBezTo>
                  <a:cubicBezTo>
                    <a:pt x="612" y="9840"/>
                    <a:pt x="291" y="8958"/>
                    <a:pt x="114" y="8032"/>
                  </a:cubicBezTo>
                  <a:cubicBezTo>
                    <a:pt x="0" y="7397"/>
                    <a:pt x="221" y="6713"/>
                    <a:pt x="722" y="6215"/>
                  </a:cubicBezTo>
                  <a:cubicBezTo>
                    <a:pt x="919" y="6021"/>
                    <a:pt x="1133" y="5844"/>
                    <a:pt x="1354" y="5673"/>
                  </a:cubicBezTo>
                  <a:cubicBezTo>
                    <a:pt x="1354" y="5673"/>
                    <a:pt x="1728" y="5403"/>
                    <a:pt x="1955" y="5229"/>
                  </a:cubicBezTo>
                  <a:cubicBezTo>
                    <a:pt x="2105" y="5115"/>
                    <a:pt x="2252" y="4998"/>
                    <a:pt x="2393" y="4875"/>
                  </a:cubicBezTo>
                  <a:cubicBezTo>
                    <a:pt x="2450" y="4825"/>
                    <a:pt x="2490" y="4791"/>
                    <a:pt x="2519" y="4765"/>
                  </a:cubicBezTo>
                  <a:cubicBezTo>
                    <a:pt x="2496" y="4617"/>
                    <a:pt x="2470" y="4474"/>
                    <a:pt x="2446" y="4370"/>
                  </a:cubicBezTo>
                  <a:cubicBezTo>
                    <a:pt x="2406" y="4200"/>
                    <a:pt x="2345" y="4063"/>
                    <a:pt x="2272" y="3889"/>
                  </a:cubicBezTo>
                  <a:close/>
                  <a:moveTo>
                    <a:pt x="6815" y="29901"/>
                  </a:moveTo>
                  <a:lnTo>
                    <a:pt x="6819" y="29901"/>
                  </a:lnTo>
                  <a:close/>
                  <a:moveTo>
                    <a:pt x="2022" y="29874"/>
                  </a:moveTo>
                  <a:lnTo>
                    <a:pt x="2015" y="29874"/>
                  </a:lnTo>
                  <a:cubicBezTo>
                    <a:pt x="2022" y="29888"/>
                    <a:pt x="2022" y="29884"/>
                    <a:pt x="2022" y="29874"/>
                  </a:cubicBezTo>
                  <a:close/>
                  <a:moveTo>
                    <a:pt x="1451" y="2693"/>
                  </a:moveTo>
                  <a:cubicBezTo>
                    <a:pt x="1451" y="2693"/>
                    <a:pt x="1497" y="2827"/>
                    <a:pt x="1460" y="2707"/>
                  </a:cubicBezTo>
                  <a:cubicBezTo>
                    <a:pt x="1460" y="2707"/>
                    <a:pt x="1463" y="2687"/>
                    <a:pt x="1451" y="2693"/>
                  </a:cubicBezTo>
                  <a:close/>
                  <a:moveTo>
                    <a:pt x="953" y="1648"/>
                  </a:moveTo>
                  <a:cubicBezTo>
                    <a:pt x="953" y="1675"/>
                    <a:pt x="956" y="1704"/>
                    <a:pt x="959" y="1731"/>
                  </a:cubicBezTo>
                  <a:cubicBezTo>
                    <a:pt x="982" y="1905"/>
                    <a:pt x="973" y="1708"/>
                    <a:pt x="973" y="1708"/>
                  </a:cubicBezTo>
                  <a:cubicBezTo>
                    <a:pt x="962" y="1675"/>
                    <a:pt x="950" y="1618"/>
                    <a:pt x="953" y="1648"/>
                  </a:cubicBezTo>
                  <a:close/>
                  <a:moveTo>
                    <a:pt x="2199" y="1334"/>
                  </a:moveTo>
                  <a:cubicBezTo>
                    <a:pt x="2199" y="1334"/>
                    <a:pt x="2333" y="1481"/>
                    <a:pt x="2216" y="1347"/>
                  </a:cubicBezTo>
                  <a:cubicBezTo>
                    <a:pt x="2205" y="1334"/>
                    <a:pt x="2195" y="1317"/>
                    <a:pt x="2199" y="1334"/>
                  </a:cubicBezTo>
                  <a:close/>
                </a:path>
              </a:pathLst>
            </a:custGeom>
            <a:solidFill>
              <a:srgbClr val="FF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3920375" y="2622600"/>
              <a:ext cx="175" cy="275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"/>
                  </a:moveTo>
                  <a:cubicBezTo>
                    <a:pt x="3" y="7"/>
                    <a:pt x="5" y="10"/>
                    <a:pt x="6" y="10"/>
                  </a:cubicBezTo>
                  <a:cubicBezTo>
                    <a:pt x="7" y="10"/>
                    <a:pt x="7" y="7"/>
                    <a:pt x="7" y="1"/>
                  </a:cubicBezTo>
                  <a:close/>
                </a:path>
              </a:pathLst>
            </a:custGeom>
            <a:solidFill>
              <a:srgbClr val="FFA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3919950" y="2579850"/>
              <a:ext cx="1775" cy="14475"/>
            </a:xfrm>
            <a:custGeom>
              <a:avLst/>
              <a:gdLst/>
              <a:ahLst/>
              <a:cxnLst/>
              <a:rect l="l" t="t" r="r" b="b"/>
              <a:pathLst>
                <a:path w="71" h="579" extrusionOk="0">
                  <a:moveTo>
                    <a:pt x="57" y="1"/>
                  </a:moveTo>
                  <a:cubicBezTo>
                    <a:pt x="37" y="101"/>
                    <a:pt x="17" y="201"/>
                    <a:pt x="0" y="301"/>
                  </a:cubicBezTo>
                  <a:lnTo>
                    <a:pt x="0" y="312"/>
                  </a:lnTo>
                  <a:lnTo>
                    <a:pt x="0" y="352"/>
                  </a:lnTo>
                  <a:lnTo>
                    <a:pt x="3" y="392"/>
                  </a:lnTo>
                  <a:lnTo>
                    <a:pt x="7" y="432"/>
                  </a:lnTo>
                  <a:lnTo>
                    <a:pt x="11" y="472"/>
                  </a:lnTo>
                  <a:lnTo>
                    <a:pt x="11" y="512"/>
                  </a:lnTo>
                  <a:lnTo>
                    <a:pt x="17" y="552"/>
                  </a:lnTo>
                  <a:lnTo>
                    <a:pt x="47" y="579"/>
                  </a:lnTo>
                  <a:lnTo>
                    <a:pt x="71" y="548"/>
                  </a:lnTo>
                  <a:lnTo>
                    <a:pt x="67" y="508"/>
                  </a:lnTo>
                  <a:lnTo>
                    <a:pt x="67" y="468"/>
                  </a:lnTo>
                  <a:lnTo>
                    <a:pt x="64" y="428"/>
                  </a:lnTo>
                  <a:lnTo>
                    <a:pt x="60" y="388"/>
                  </a:lnTo>
                  <a:lnTo>
                    <a:pt x="60" y="352"/>
                  </a:lnTo>
                  <a:lnTo>
                    <a:pt x="57" y="312"/>
                  </a:lnTo>
                  <a:lnTo>
                    <a:pt x="57" y="272"/>
                  </a:lnTo>
                  <a:lnTo>
                    <a:pt x="57" y="232"/>
                  </a:lnTo>
                  <a:lnTo>
                    <a:pt x="54" y="192"/>
                  </a:lnTo>
                  <a:lnTo>
                    <a:pt x="54" y="155"/>
                  </a:lnTo>
                  <a:lnTo>
                    <a:pt x="54" y="115"/>
                  </a:lnTo>
                  <a:lnTo>
                    <a:pt x="57" y="75"/>
                  </a:lnTo>
                  <a:lnTo>
                    <a:pt x="57" y="3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F7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3991875" y="2543350"/>
              <a:ext cx="4600" cy="27500"/>
            </a:xfrm>
            <a:custGeom>
              <a:avLst/>
              <a:gdLst/>
              <a:ahLst/>
              <a:cxnLst/>
              <a:rect l="l" t="t" r="r" b="b"/>
              <a:pathLst>
                <a:path w="184" h="1100" extrusionOk="0">
                  <a:moveTo>
                    <a:pt x="0" y="1"/>
                  </a:moveTo>
                  <a:lnTo>
                    <a:pt x="3" y="18"/>
                  </a:lnTo>
                  <a:lnTo>
                    <a:pt x="10" y="88"/>
                  </a:lnTo>
                  <a:lnTo>
                    <a:pt x="16" y="161"/>
                  </a:lnTo>
                  <a:lnTo>
                    <a:pt x="27" y="232"/>
                  </a:lnTo>
                  <a:lnTo>
                    <a:pt x="33" y="301"/>
                  </a:lnTo>
                  <a:lnTo>
                    <a:pt x="43" y="372"/>
                  </a:lnTo>
                  <a:lnTo>
                    <a:pt x="50" y="442"/>
                  </a:lnTo>
                  <a:lnTo>
                    <a:pt x="60" y="512"/>
                  </a:lnTo>
                  <a:lnTo>
                    <a:pt x="70" y="585"/>
                  </a:lnTo>
                  <a:lnTo>
                    <a:pt x="76" y="656"/>
                  </a:lnTo>
                  <a:lnTo>
                    <a:pt x="96" y="796"/>
                  </a:lnTo>
                  <a:lnTo>
                    <a:pt x="116" y="936"/>
                  </a:lnTo>
                  <a:lnTo>
                    <a:pt x="133" y="1077"/>
                  </a:lnTo>
                  <a:lnTo>
                    <a:pt x="164" y="1100"/>
                  </a:lnTo>
                  <a:lnTo>
                    <a:pt x="184" y="1070"/>
                  </a:lnTo>
                  <a:lnTo>
                    <a:pt x="167" y="930"/>
                  </a:lnTo>
                  <a:lnTo>
                    <a:pt x="150" y="790"/>
                  </a:lnTo>
                  <a:lnTo>
                    <a:pt x="136" y="669"/>
                  </a:lnTo>
                  <a:cubicBezTo>
                    <a:pt x="93" y="458"/>
                    <a:pt x="47" y="235"/>
                    <a:pt x="0" y="1"/>
                  </a:cubicBezTo>
                  <a:close/>
                </a:path>
              </a:pathLst>
            </a:custGeom>
            <a:solidFill>
              <a:srgbClr val="FF7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3899800" y="2208450"/>
              <a:ext cx="144100" cy="420200"/>
            </a:xfrm>
            <a:custGeom>
              <a:avLst/>
              <a:gdLst/>
              <a:ahLst/>
              <a:cxnLst/>
              <a:rect l="l" t="t" r="r" b="b"/>
              <a:pathLst>
                <a:path w="5764" h="16808" extrusionOk="0">
                  <a:moveTo>
                    <a:pt x="830" y="16567"/>
                  </a:moveTo>
                  <a:cubicBezTo>
                    <a:pt x="830" y="16573"/>
                    <a:pt x="830" y="16576"/>
                    <a:pt x="829" y="16576"/>
                  </a:cubicBezTo>
                  <a:cubicBezTo>
                    <a:pt x="828" y="16576"/>
                    <a:pt x="826" y="16573"/>
                    <a:pt x="823" y="16567"/>
                  </a:cubicBezTo>
                  <a:close/>
                  <a:moveTo>
                    <a:pt x="1939" y="0"/>
                  </a:moveTo>
                  <a:cubicBezTo>
                    <a:pt x="1381" y="625"/>
                    <a:pt x="897" y="1270"/>
                    <a:pt x="479" y="1941"/>
                  </a:cubicBezTo>
                  <a:cubicBezTo>
                    <a:pt x="482" y="1974"/>
                    <a:pt x="486" y="2008"/>
                    <a:pt x="492" y="2038"/>
                  </a:cubicBezTo>
                  <a:cubicBezTo>
                    <a:pt x="692" y="3244"/>
                    <a:pt x="499" y="4740"/>
                    <a:pt x="606" y="8643"/>
                  </a:cubicBezTo>
                  <a:cubicBezTo>
                    <a:pt x="452" y="11836"/>
                    <a:pt x="296" y="11904"/>
                    <a:pt x="345" y="15131"/>
                  </a:cubicBezTo>
                  <a:cubicBezTo>
                    <a:pt x="352" y="15481"/>
                    <a:pt x="385" y="15712"/>
                    <a:pt x="429" y="15862"/>
                  </a:cubicBezTo>
                  <a:cubicBezTo>
                    <a:pt x="356" y="16076"/>
                    <a:pt x="262" y="16283"/>
                    <a:pt x="111" y="16480"/>
                  </a:cubicBezTo>
                  <a:cubicBezTo>
                    <a:pt x="111" y="16480"/>
                    <a:pt x="111" y="16480"/>
                    <a:pt x="111" y="16480"/>
                  </a:cubicBezTo>
                  <a:lnTo>
                    <a:pt x="111" y="16480"/>
                  </a:lnTo>
                  <a:cubicBezTo>
                    <a:pt x="118" y="16480"/>
                    <a:pt x="1" y="16768"/>
                    <a:pt x="171" y="16791"/>
                  </a:cubicBezTo>
                  <a:cubicBezTo>
                    <a:pt x="254" y="16801"/>
                    <a:pt x="338" y="16807"/>
                    <a:pt x="422" y="16807"/>
                  </a:cubicBezTo>
                  <a:cubicBezTo>
                    <a:pt x="613" y="16807"/>
                    <a:pt x="797" y="16777"/>
                    <a:pt x="930" y="16698"/>
                  </a:cubicBezTo>
                  <a:cubicBezTo>
                    <a:pt x="983" y="16684"/>
                    <a:pt x="1020" y="16664"/>
                    <a:pt x="1044" y="16641"/>
                  </a:cubicBezTo>
                  <a:cubicBezTo>
                    <a:pt x="1062" y="16662"/>
                    <a:pt x="1092" y="16687"/>
                    <a:pt x="1113" y="16687"/>
                  </a:cubicBezTo>
                  <a:cubicBezTo>
                    <a:pt x="1139" y="16687"/>
                    <a:pt x="1150" y="16648"/>
                    <a:pt x="1104" y="16514"/>
                  </a:cubicBezTo>
                  <a:cubicBezTo>
                    <a:pt x="1101" y="16511"/>
                    <a:pt x="1097" y="16507"/>
                    <a:pt x="1093" y="16504"/>
                  </a:cubicBezTo>
                  <a:cubicBezTo>
                    <a:pt x="1107" y="16427"/>
                    <a:pt x="1047" y="16337"/>
                    <a:pt x="980" y="16266"/>
                  </a:cubicBezTo>
                  <a:cubicBezTo>
                    <a:pt x="870" y="15996"/>
                    <a:pt x="809" y="15705"/>
                    <a:pt x="773" y="15412"/>
                  </a:cubicBezTo>
                  <a:cubicBezTo>
                    <a:pt x="773" y="15381"/>
                    <a:pt x="777" y="15351"/>
                    <a:pt x="777" y="15318"/>
                  </a:cubicBezTo>
                  <a:cubicBezTo>
                    <a:pt x="786" y="15264"/>
                    <a:pt x="797" y="15211"/>
                    <a:pt x="806" y="15157"/>
                  </a:cubicBezTo>
                  <a:lnTo>
                    <a:pt x="803" y="15128"/>
                  </a:lnTo>
                  <a:lnTo>
                    <a:pt x="803" y="15091"/>
                  </a:lnTo>
                  <a:lnTo>
                    <a:pt x="803" y="15051"/>
                  </a:lnTo>
                  <a:lnTo>
                    <a:pt x="803" y="15011"/>
                  </a:lnTo>
                  <a:lnTo>
                    <a:pt x="803" y="14971"/>
                  </a:lnTo>
                  <a:lnTo>
                    <a:pt x="803" y="14931"/>
                  </a:lnTo>
                  <a:lnTo>
                    <a:pt x="803" y="14890"/>
                  </a:lnTo>
                  <a:lnTo>
                    <a:pt x="803" y="14850"/>
                  </a:lnTo>
                  <a:lnTo>
                    <a:pt x="806" y="14810"/>
                  </a:lnTo>
                  <a:lnTo>
                    <a:pt x="806" y="14770"/>
                  </a:lnTo>
                  <a:lnTo>
                    <a:pt x="809" y="14730"/>
                  </a:lnTo>
                  <a:lnTo>
                    <a:pt x="809" y="14690"/>
                  </a:lnTo>
                  <a:lnTo>
                    <a:pt x="813" y="14650"/>
                  </a:lnTo>
                  <a:lnTo>
                    <a:pt x="817" y="14613"/>
                  </a:lnTo>
                  <a:lnTo>
                    <a:pt x="820" y="14573"/>
                  </a:lnTo>
                  <a:lnTo>
                    <a:pt x="823" y="14533"/>
                  </a:lnTo>
                  <a:lnTo>
                    <a:pt x="826" y="14493"/>
                  </a:lnTo>
                  <a:lnTo>
                    <a:pt x="830" y="14453"/>
                  </a:lnTo>
                  <a:lnTo>
                    <a:pt x="837" y="14413"/>
                  </a:lnTo>
                  <a:lnTo>
                    <a:pt x="840" y="14372"/>
                  </a:lnTo>
                  <a:lnTo>
                    <a:pt x="843" y="14332"/>
                  </a:lnTo>
                  <a:lnTo>
                    <a:pt x="850" y="14292"/>
                  </a:lnTo>
                  <a:lnTo>
                    <a:pt x="853" y="14252"/>
                  </a:lnTo>
                  <a:lnTo>
                    <a:pt x="860" y="14215"/>
                  </a:lnTo>
                  <a:lnTo>
                    <a:pt x="866" y="14175"/>
                  </a:lnTo>
                  <a:lnTo>
                    <a:pt x="873" y="14135"/>
                  </a:lnTo>
                  <a:lnTo>
                    <a:pt x="880" y="14095"/>
                  </a:lnTo>
                  <a:lnTo>
                    <a:pt x="883" y="14055"/>
                  </a:lnTo>
                  <a:lnTo>
                    <a:pt x="893" y="14015"/>
                  </a:lnTo>
                  <a:lnTo>
                    <a:pt x="900" y="13975"/>
                  </a:lnTo>
                  <a:lnTo>
                    <a:pt x="906" y="13938"/>
                  </a:lnTo>
                  <a:lnTo>
                    <a:pt x="913" y="13898"/>
                  </a:lnTo>
                  <a:lnTo>
                    <a:pt x="920" y="13858"/>
                  </a:lnTo>
                  <a:lnTo>
                    <a:pt x="930" y="13818"/>
                  </a:lnTo>
                  <a:lnTo>
                    <a:pt x="937" y="13778"/>
                  </a:lnTo>
                  <a:lnTo>
                    <a:pt x="943" y="13737"/>
                  </a:lnTo>
                  <a:lnTo>
                    <a:pt x="953" y="13701"/>
                  </a:lnTo>
                  <a:lnTo>
                    <a:pt x="960" y="13660"/>
                  </a:lnTo>
                  <a:lnTo>
                    <a:pt x="970" y="13620"/>
                  </a:lnTo>
                  <a:lnTo>
                    <a:pt x="980" y="13580"/>
                  </a:lnTo>
                  <a:lnTo>
                    <a:pt x="987" y="13540"/>
                  </a:lnTo>
                  <a:lnTo>
                    <a:pt x="997" y="13500"/>
                  </a:lnTo>
                  <a:lnTo>
                    <a:pt x="1007" y="13464"/>
                  </a:lnTo>
                  <a:lnTo>
                    <a:pt x="1017" y="13424"/>
                  </a:lnTo>
                  <a:lnTo>
                    <a:pt x="1027" y="13384"/>
                  </a:lnTo>
                  <a:lnTo>
                    <a:pt x="1037" y="13344"/>
                  </a:lnTo>
                  <a:lnTo>
                    <a:pt x="1047" y="13304"/>
                  </a:lnTo>
                  <a:lnTo>
                    <a:pt x="1057" y="13267"/>
                  </a:lnTo>
                  <a:lnTo>
                    <a:pt x="1067" y="13227"/>
                  </a:lnTo>
                  <a:lnTo>
                    <a:pt x="1077" y="13187"/>
                  </a:lnTo>
                  <a:lnTo>
                    <a:pt x="1097" y="13106"/>
                  </a:lnTo>
                  <a:lnTo>
                    <a:pt x="1117" y="13029"/>
                  </a:lnTo>
                  <a:lnTo>
                    <a:pt x="1141" y="12949"/>
                  </a:lnTo>
                  <a:lnTo>
                    <a:pt x="1161" y="12872"/>
                  </a:lnTo>
                  <a:lnTo>
                    <a:pt x="1184" y="12792"/>
                  </a:lnTo>
                  <a:lnTo>
                    <a:pt x="1207" y="12715"/>
                  </a:lnTo>
                  <a:lnTo>
                    <a:pt x="1230" y="12635"/>
                  </a:lnTo>
                  <a:lnTo>
                    <a:pt x="1254" y="12558"/>
                  </a:lnTo>
                  <a:lnTo>
                    <a:pt x="1278" y="12482"/>
                  </a:lnTo>
                  <a:lnTo>
                    <a:pt x="1301" y="12402"/>
                  </a:lnTo>
                  <a:lnTo>
                    <a:pt x="1304" y="12382"/>
                  </a:lnTo>
                  <a:lnTo>
                    <a:pt x="1347" y="12244"/>
                  </a:lnTo>
                  <a:lnTo>
                    <a:pt x="1394" y="12091"/>
                  </a:lnTo>
                  <a:lnTo>
                    <a:pt x="1441" y="11933"/>
                  </a:lnTo>
                  <a:lnTo>
                    <a:pt x="1465" y="11856"/>
                  </a:lnTo>
                  <a:lnTo>
                    <a:pt x="1485" y="11780"/>
                  </a:lnTo>
                  <a:lnTo>
                    <a:pt x="1508" y="11700"/>
                  </a:lnTo>
                  <a:lnTo>
                    <a:pt x="1531" y="11623"/>
                  </a:lnTo>
                  <a:lnTo>
                    <a:pt x="1554" y="11546"/>
                  </a:lnTo>
                  <a:lnTo>
                    <a:pt x="1574" y="11469"/>
                  </a:lnTo>
                  <a:lnTo>
                    <a:pt x="1594" y="11389"/>
                  </a:lnTo>
                  <a:lnTo>
                    <a:pt x="1618" y="11312"/>
                  </a:lnTo>
                  <a:lnTo>
                    <a:pt x="1639" y="11235"/>
                  </a:lnTo>
                  <a:lnTo>
                    <a:pt x="1648" y="11199"/>
                  </a:lnTo>
                  <a:lnTo>
                    <a:pt x="1659" y="11159"/>
                  </a:lnTo>
                  <a:lnTo>
                    <a:pt x="1668" y="11122"/>
                  </a:lnTo>
                  <a:lnTo>
                    <a:pt x="1675" y="11082"/>
                  </a:lnTo>
                  <a:lnTo>
                    <a:pt x="1685" y="11042"/>
                  </a:lnTo>
                  <a:lnTo>
                    <a:pt x="1695" y="11005"/>
                  </a:lnTo>
                  <a:lnTo>
                    <a:pt x="1705" y="10965"/>
                  </a:lnTo>
                  <a:lnTo>
                    <a:pt x="1711" y="10928"/>
                  </a:lnTo>
                  <a:lnTo>
                    <a:pt x="1722" y="10888"/>
                  </a:lnTo>
                  <a:lnTo>
                    <a:pt x="1732" y="10851"/>
                  </a:lnTo>
                  <a:lnTo>
                    <a:pt x="1739" y="10811"/>
                  </a:lnTo>
                  <a:lnTo>
                    <a:pt x="1748" y="10774"/>
                  </a:lnTo>
                  <a:lnTo>
                    <a:pt x="1755" y="10734"/>
                  </a:lnTo>
                  <a:lnTo>
                    <a:pt x="1762" y="10698"/>
                  </a:lnTo>
                  <a:lnTo>
                    <a:pt x="1772" y="10658"/>
                  </a:lnTo>
                  <a:lnTo>
                    <a:pt x="1779" y="10621"/>
                  </a:lnTo>
                  <a:lnTo>
                    <a:pt x="1785" y="10581"/>
                  </a:lnTo>
                  <a:lnTo>
                    <a:pt x="1792" y="10544"/>
                  </a:lnTo>
                  <a:lnTo>
                    <a:pt x="1799" y="10507"/>
                  </a:lnTo>
                  <a:lnTo>
                    <a:pt x="1805" y="10467"/>
                  </a:lnTo>
                  <a:lnTo>
                    <a:pt x="1812" y="10430"/>
                  </a:lnTo>
                  <a:lnTo>
                    <a:pt x="1819" y="10390"/>
                  </a:lnTo>
                  <a:lnTo>
                    <a:pt x="1822" y="10373"/>
                  </a:lnTo>
                  <a:lnTo>
                    <a:pt x="1825" y="10357"/>
                  </a:lnTo>
                  <a:lnTo>
                    <a:pt x="1825" y="10340"/>
                  </a:lnTo>
                  <a:lnTo>
                    <a:pt x="1829" y="10323"/>
                  </a:lnTo>
                  <a:lnTo>
                    <a:pt x="1832" y="10307"/>
                  </a:lnTo>
                  <a:lnTo>
                    <a:pt x="1832" y="10290"/>
                  </a:lnTo>
                  <a:lnTo>
                    <a:pt x="1835" y="10277"/>
                  </a:lnTo>
                  <a:lnTo>
                    <a:pt x="1835" y="10260"/>
                  </a:lnTo>
                  <a:lnTo>
                    <a:pt x="1839" y="10243"/>
                  </a:lnTo>
                  <a:lnTo>
                    <a:pt x="1839" y="10226"/>
                  </a:lnTo>
                  <a:lnTo>
                    <a:pt x="1839" y="10210"/>
                  </a:lnTo>
                  <a:lnTo>
                    <a:pt x="1842" y="10193"/>
                  </a:lnTo>
                  <a:lnTo>
                    <a:pt x="1842" y="10160"/>
                  </a:lnTo>
                  <a:lnTo>
                    <a:pt x="1845" y="10129"/>
                  </a:lnTo>
                  <a:lnTo>
                    <a:pt x="1845" y="10096"/>
                  </a:lnTo>
                  <a:lnTo>
                    <a:pt x="1845" y="10063"/>
                  </a:lnTo>
                  <a:lnTo>
                    <a:pt x="1845" y="10029"/>
                  </a:lnTo>
                  <a:lnTo>
                    <a:pt x="1845" y="9999"/>
                  </a:lnTo>
                  <a:lnTo>
                    <a:pt x="1845" y="9966"/>
                  </a:lnTo>
                  <a:lnTo>
                    <a:pt x="1845" y="9932"/>
                  </a:lnTo>
                  <a:lnTo>
                    <a:pt x="1842" y="9902"/>
                  </a:lnTo>
                  <a:lnTo>
                    <a:pt x="1842" y="9869"/>
                  </a:lnTo>
                  <a:lnTo>
                    <a:pt x="1839" y="9836"/>
                  </a:lnTo>
                  <a:lnTo>
                    <a:pt x="1839" y="9805"/>
                  </a:lnTo>
                  <a:lnTo>
                    <a:pt x="1835" y="9772"/>
                  </a:lnTo>
                  <a:lnTo>
                    <a:pt x="1832" y="9739"/>
                  </a:lnTo>
                  <a:lnTo>
                    <a:pt x="1829" y="9708"/>
                  </a:lnTo>
                  <a:lnTo>
                    <a:pt x="1825" y="9676"/>
                  </a:lnTo>
                  <a:lnTo>
                    <a:pt x="1822" y="9642"/>
                  </a:lnTo>
                  <a:lnTo>
                    <a:pt x="1819" y="9611"/>
                  </a:lnTo>
                  <a:lnTo>
                    <a:pt x="1815" y="9579"/>
                  </a:lnTo>
                  <a:lnTo>
                    <a:pt x="1808" y="9548"/>
                  </a:lnTo>
                  <a:lnTo>
                    <a:pt x="1805" y="9515"/>
                  </a:lnTo>
                  <a:lnTo>
                    <a:pt x="1802" y="9482"/>
                  </a:lnTo>
                  <a:lnTo>
                    <a:pt x="1792" y="9418"/>
                  </a:lnTo>
                  <a:lnTo>
                    <a:pt x="1782" y="9355"/>
                  </a:lnTo>
                  <a:lnTo>
                    <a:pt x="1772" y="9287"/>
                  </a:lnTo>
                  <a:lnTo>
                    <a:pt x="1762" y="9224"/>
                  </a:lnTo>
                  <a:lnTo>
                    <a:pt x="1752" y="9161"/>
                  </a:lnTo>
                  <a:lnTo>
                    <a:pt x="1742" y="9094"/>
                  </a:lnTo>
                  <a:lnTo>
                    <a:pt x="1732" y="9030"/>
                  </a:lnTo>
                  <a:lnTo>
                    <a:pt x="1728" y="8997"/>
                  </a:lnTo>
                  <a:lnTo>
                    <a:pt x="1722" y="8964"/>
                  </a:lnTo>
                  <a:lnTo>
                    <a:pt x="1719" y="8930"/>
                  </a:lnTo>
                  <a:lnTo>
                    <a:pt x="1715" y="8897"/>
                  </a:lnTo>
                  <a:lnTo>
                    <a:pt x="1711" y="8867"/>
                  </a:lnTo>
                  <a:lnTo>
                    <a:pt x="1705" y="8834"/>
                  </a:lnTo>
                  <a:lnTo>
                    <a:pt x="1702" y="8800"/>
                  </a:lnTo>
                  <a:lnTo>
                    <a:pt x="1699" y="8766"/>
                  </a:lnTo>
                  <a:lnTo>
                    <a:pt x="1695" y="8733"/>
                  </a:lnTo>
                  <a:lnTo>
                    <a:pt x="1691" y="8700"/>
                  </a:lnTo>
                  <a:lnTo>
                    <a:pt x="1688" y="8666"/>
                  </a:lnTo>
                  <a:lnTo>
                    <a:pt x="1685" y="8633"/>
                  </a:lnTo>
                  <a:lnTo>
                    <a:pt x="1685" y="8600"/>
                  </a:lnTo>
                  <a:lnTo>
                    <a:pt x="1682" y="8566"/>
                  </a:lnTo>
                  <a:lnTo>
                    <a:pt x="1682" y="8533"/>
                  </a:lnTo>
                  <a:lnTo>
                    <a:pt x="1679" y="8499"/>
                  </a:lnTo>
                  <a:lnTo>
                    <a:pt x="1679" y="8466"/>
                  </a:lnTo>
                  <a:lnTo>
                    <a:pt x="1679" y="8429"/>
                  </a:lnTo>
                  <a:lnTo>
                    <a:pt x="1679" y="8396"/>
                  </a:lnTo>
                  <a:lnTo>
                    <a:pt x="1679" y="8362"/>
                  </a:lnTo>
                  <a:lnTo>
                    <a:pt x="1679" y="8329"/>
                  </a:lnTo>
                  <a:lnTo>
                    <a:pt x="1679" y="8292"/>
                  </a:lnTo>
                  <a:lnTo>
                    <a:pt x="1679" y="8268"/>
                  </a:lnTo>
                  <a:lnTo>
                    <a:pt x="1682" y="8245"/>
                  </a:lnTo>
                  <a:lnTo>
                    <a:pt x="1682" y="8222"/>
                  </a:lnTo>
                  <a:lnTo>
                    <a:pt x="1685" y="8202"/>
                  </a:lnTo>
                  <a:lnTo>
                    <a:pt x="1685" y="8179"/>
                  </a:lnTo>
                  <a:lnTo>
                    <a:pt x="1688" y="8155"/>
                  </a:lnTo>
                  <a:lnTo>
                    <a:pt x="1688" y="8132"/>
                  </a:lnTo>
                  <a:lnTo>
                    <a:pt x="1691" y="8108"/>
                  </a:lnTo>
                  <a:lnTo>
                    <a:pt x="1695" y="8062"/>
                  </a:lnTo>
                  <a:lnTo>
                    <a:pt x="1699" y="8038"/>
                  </a:lnTo>
                  <a:lnTo>
                    <a:pt x="1699" y="8015"/>
                  </a:lnTo>
                  <a:lnTo>
                    <a:pt x="1705" y="7968"/>
                  </a:lnTo>
                  <a:lnTo>
                    <a:pt x="1711" y="7921"/>
                  </a:lnTo>
                  <a:lnTo>
                    <a:pt x="1719" y="7878"/>
                  </a:lnTo>
                  <a:lnTo>
                    <a:pt x="1722" y="7831"/>
                  </a:lnTo>
                  <a:lnTo>
                    <a:pt x="1728" y="7784"/>
                  </a:lnTo>
                  <a:lnTo>
                    <a:pt x="1739" y="7738"/>
                  </a:lnTo>
                  <a:lnTo>
                    <a:pt x="1745" y="7694"/>
                  </a:lnTo>
                  <a:lnTo>
                    <a:pt x="1752" y="7647"/>
                  </a:lnTo>
                  <a:lnTo>
                    <a:pt x="1759" y="7600"/>
                  </a:lnTo>
                  <a:lnTo>
                    <a:pt x="1765" y="7554"/>
                  </a:lnTo>
                  <a:lnTo>
                    <a:pt x="1782" y="7463"/>
                  </a:lnTo>
                  <a:lnTo>
                    <a:pt x="1799" y="7374"/>
                  </a:lnTo>
                  <a:lnTo>
                    <a:pt x="1812" y="7283"/>
                  </a:lnTo>
                  <a:lnTo>
                    <a:pt x="1819" y="7236"/>
                  </a:lnTo>
                  <a:lnTo>
                    <a:pt x="1829" y="7190"/>
                  </a:lnTo>
                  <a:lnTo>
                    <a:pt x="1835" y="7146"/>
                  </a:lnTo>
                  <a:lnTo>
                    <a:pt x="1842" y="7099"/>
                  </a:lnTo>
                  <a:lnTo>
                    <a:pt x="1849" y="7056"/>
                  </a:lnTo>
                  <a:lnTo>
                    <a:pt x="1855" y="7010"/>
                  </a:lnTo>
                  <a:lnTo>
                    <a:pt x="1859" y="6965"/>
                  </a:lnTo>
                  <a:lnTo>
                    <a:pt x="1865" y="6919"/>
                  </a:lnTo>
                  <a:lnTo>
                    <a:pt x="1872" y="6876"/>
                  </a:lnTo>
                  <a:lnTo>
                    <a:pt x="1875" y="6829"/>
                  </a:lnTo>
                  <a:lnTo>
                    <a:pt x="1899" y="6598"/>
                  </a:lnTo>
                  <a:lnTo>
                    <a:pt x="1922" y="6364"/>
                  </a:lnTo>
                  <a:lnTo>
                    <a:pt x="1929" y="6284"/>
                  </a:lnTo>
                  <a:lnTo>
                    <a:pt x="1946" y="6134"/>
                  </a:lnTo>
                  <a:lnTo>
                    <a:pt x="1969" y="5903"/>
                  </a:lnTo>
                  <a:lnTo>
                    <a:pt x="1982" y="5787"/>
                  </a:lnTo>
                  <a:lnTo>
                    <a:pt x="1992" y="5670"/>
                  </a:lnTo>
                  <a:lnTo>
                    <a:pt x="2006" y="5556"/>
                  </a:lnTo>
                  <a:lnTo>
                    <a:pt x="2019" y="5439"/>
                  </a:lnTo>
                  <a:lnTo>
                    <a:pt x="2029" y="5322"/>
                  </a:lnTo>
                  <a:lnTo>
                    <a:pt x="2043" y="5209"/>
                  </a:lnTo>
                  <a:lnTo>
                    <a:pt x="2055" y="5092"/>
                  </a:lnTo>
                  <a:lnTo>
                    <a:pt x="2069" y="4975"/>
                  </a:lnTo>
                  <a:lnTo>
                    <a:pt x="2083" y="4861"/>
                  </a:lnTo>
                  <a:lnTo>
                    <a:pt x="2100" y="4744"/>
                  </a:lnTo>
                  <a:lnTo>
                    <a:pt x="2103" y="4708"/>
                  </a:lnTo>
                  <a:lnTo>
                    <a:pt x="2112" y="4631"/>
                  </a:lnTo>
                  <a:lnTo>
                    <a:pt x="2129" y="4514"/>
                  </a:lnTo>
                  <a:lnTo>
                    <a:pt x="2146" y="4400"/>
                  </a:lnTo>
                  <a:lnTo>
                    <a:pt x="2152" y="4340"/>
                  </a:lnTo>
                  <a:lnTo>
                    <a:pt x="2163" y="4283"/>
                  </a:lnTo>
                  <a:lnTo>
                    <a:pt x="2173" y="4227"/>
                  </a:lnTo>
                  <a:lnTo>
                    <a:pt x="2180" y="4166"/>
                  </a:lnTo>
                  <a:lnTo>
                    <a:pt x="2189" y="4109"/>
                  </a:lnTo>
                  <a:lnTo>
                    <a:pt x="2200" y="4053"/>
                  </a:lnTo>
                  <a:lnTo>
                    <a:pt x="2206" y="3996"/>
                  </a:lnTo>
                  <a:lnTo>
                    <a:pt x="2216" y="3939"/>
                  </a:lnTo>
                  <a:lnTo>
                    <a:pt x="2220" y="3915"/>
                  </a:lnTo>
                  <a:lnTo>
                    <a:pt x="2226" y="3879"/>
                  </a:lnTo>
                  <a:lnTo>
                    <a:pt x="2236" y="3822"/>
                  </a:lnTo>
                  <a:lnTo>
                    <a:pt x="2246" y="3766"/>
                  </a:lnTo>
                  <a:lnTo>
                    <a:pt x="2256" y="3709"/>
                  </a:lnTo>
                  <a:lnTo>
                    <a:pt x="2266" y="3648"/>
                  </a:lnTo>
                  <a:lnTo>
                    <a:pt x="2276" y="3592"/>
                  </a:lnTo>
                  <a:lnTo>
                    <a:pt x="2286" y="3535"/>
                  </a:lnTo>
                  <a:lnTo>
                    <a:pt x="2296" y="3478"/>
                  </a:lnTo>
                  <a:lnTo>
                    <a:pt x="2306" y="3422"/>
                  </a:lnTo>
                  <a:lnTo>
                    <a:pt x="2320" y="3365"/>
                  </a:lnTo>
                  <a:lnTo>
                    <a:pt x="2330" y="3304"/>
                  </a:lnTo>
                  <a:lnTo>
                    <a:pt x="2340" y="3248"/>
                  </a:lnTo>
                  <a:lnTo>
                    <a:pt x="2346" y="3211"/>
                  </a:lnTo>
                  <a:lnTo>
                    <a:pt x="2356" y="3191"/>
                  </a:lnTo>
                  <a:lnTo>
                    <a:pt x="2373" y="3137"/>
                  </a:lnTo>
                  <a:lnTo>
                    <a:pt x="2396" y="3121"/>
                  </a:lnTo>
                  <a:lnTo>
                    <a:pt x="2410" y="3144"/>
                  </a:lnTo>
                  <a:lnTo>
                    <a:pt x="2410" y="3201"/>
                  </a:lnTo>
                  <a:lnTo>
                    <a:pt x="2410" y="3224"/>
                  </a:lnTo>
                  <a:lnTo>
                    <a:pt x="2403" y="3261"/>
                  </a:lnTo>
                  <a:lnTo>
                    <a:pt x="2393" y="3317"/>
                  </a:lnTo>
                  <a:lnTo>
                    <a:pt x="2383" y="3374"/>
                  </a:lnTo>
                  <a:lnTo>
                    <a:pt x="2373" y="3431"/>
                  </a:lnTo>
                  <a:lnTo>
                    <a:pt x="2363" y="3488"/>
                  </a:lnTo>
                  <a:lnTo>
                    <a:pt x="2356" y="3548"/>
                  </a:lnTo>
                  <a:lnTo>
                    <a:pt x="2346" y="3605"/>
                  </a:lnTo>
                  <a:lnTo>
                    <a:pt x="2340" y="3662"/>
                  </a:lnTo>
                  <a:lnTo>
                    <a:pt x="2330" y="3718"/>
                  </a:lnTo>
                  <a:lnTo>
                    <a:pt x="2323" y="3775"/>
                  </a:lnTo>
                  <a:lnTo>
                    <a:pt x="2313" y="3835"/>
                  </a:lnTo>
                  <a:lnTo>
                    <a:pt x="2306" y="3892"/>
                  </a:lnTo>
                  <a:lnTo>
                    <a:pt x="2300" y="3926"/>
                  </a:lnTo>
                  <a:lnTo>
                    <a:pt x="2296" y="3949"/>
                  </a:lnTo>
                  <a:lnTo>
                    <a:pt x="2290" y="4006"/>
                  </a:lnTo>
                  <a:lnTo>
                    <a:pt x="2283" y="4066"/>
                  </a:lnTo>
                  <a:lnTo>
                    <a:pt x="2276" y="4123"/>
                  </a:lnTo>
                  <a:lnTo>
                    <a:pt x="2266" y="4179"/>
                  </a:lnTo>
                  <a:lnTo>
                    <a:pt x="2260" y="4236"/>
                  </a:lnTo>
                  <a:lnTo>
                    <a:pt x="2253" y="4296"/>
                  </a:lnTo>
                  <a:lnTo>
                    <a:pt x="2246" y="4353"/>
                  </a:lnTo>
                  <a:lnTo>
                    <a:pt x="2240" y="4410"/>
                  </a:lnTo>
                  <a:lnTo>
                    <a:pt x="2226" y="4527"/>
                  </a:lnTo>
                  <a:lnTo>
                    <a:pt x="2213" y="4640"/>
                  </a:lnTo>
                  <a:lnTo>
                    <a:pt x="2206" y="4720"/>
                  </a:lnTo>
                  <a:lnTo>
                    <a:pt x="2200" y="4757"/>
                  </a:lnTo>
                  <a:lnTo>
                    <a:pt x="2186" y="4871"/>
                  </a:lnTo>
                  <a:lnTo>
                    <a:pt x="2173" y="4988"/>
                  </a:lnTo>
                  <a:lnTo>
                    <a:pt x="2163" y="5105"/>
                  </a:lnTo>
                  <a:lnTo>
                    <a:pt x="2149" y="5218"/>
                  </a:lnTo>
                  <a:lnTo>
                    <a:pt x="2136" y="5335"/>
                  </a:lnTo>
                  <a:lnTo>
                    <a:pt x="2126" y="5449"/>
                  </a:lnTo>
                  <a:lnTo>
                    <a:pt x="2112" y="5566"/>
                  </a:lnTo>
                  <a:lnTo>
                    <a:pt x="2103" y="5683"/>
                  </a:lnTo>
                  <a:lnTo>
                    <a:pt x="2092" y="5796"/>
                  </a:lnTo>
                  <a:lnTo>
                    <a:pt x="2079" y="5914"/>
                  </a:lnTo>
                  <a:lnTo>
                    <a:pt x="2059" y="6144"/>
                  </a:lnTo>
                  <a:lnTo>
                    <a:pt x="2046" y="6294"/>
                  </a:lnTo>
                  <a:lnTo>
                    <a:pt x="2035" y="6378"/>
                  </a:lnTo>
                  <a:lnTo>
                    <a:pt x="2012" y="6609"/>
                  </a:lnTo>
                  <a:lnTo>
                    <a:pt x="1992" y="6842"/>
                  </a:lnTo>
                  <a:lnTo>
                    <a:pt x="1986" y="6889"/>
                  </a:lnTo>
                  <a:lnTo>
                    <a:pt x="1979" y="6933"/>
                  </a:lnTo>
                  <a:lnTo>
                    <a:pt x="1975" y="6979"/>
                  </a:lnTo>
                  <a:lnTo>
                    <a:pt x="1969" y="7026"/>
                  </a:lnTo>
                  <a:lnTo>
                    <a:pt x="1962" y="7073"/>
                  </a:lnTo>
                  <a:lnTo>
                    <a:pt x="1955" y="7116"/>
                  </a:lnTo>
                  <a:lnTo>
                    <a:pt x="1949" y="7163"/>
                  </a:lnTo>
                  <a:lnTo>
                    <a:pt x="1942" y="7210"/>
                  </a:lnTo>
                  <a:lnTo>
                    <a:pt x="1935" y="7257"/>
                  </a:lnTo>
                  <a:lnTo>
                    <a:pt x="1929" y="7300"/>
                  </a:lnTo>
                  <a:lnTo>
                    <a:pt x="1912" y="7394"/>
                  </a:lnTo>
                  <a:lnTo>
                    <a:pt x="1895" y="7483"/>
                  </a:lnTo>
                  <a:lnTo>
                    <a:pt x="1882" y="7574"/>
                  </a:lnTo>
                  <a:lnTo>
                    <a:pt x="1875" y="7621"/>
                  </a:lnTo>
                  <a:lnTo>
                    <a:pt x="1865" y="7664"/>
                  </a:lnTo>
                  <a:lnTo>
                    <a:pt x="1859" y="7711"/>
                  </a:lnTo>
                  <a:lnTo>
                    <a:pt x="1852" y="7758"/>
                  </a:lnTo>
                  <a:lnTo>
                    <a:pt x="1845" y="7801"/>
                  </a:lnTo>
                  <a:lnTo>
                    <a:pt x="1839" y="7847"/>
                  </a:lnTo>
                  <a:lnTo>
                    <a:pt x="1832" y="7892"/>
                  </a:lnTo>
                  <a:lnTo>
                    <a:pt x="1825" y="7938"/>
                  </a:lnTo>
                  <a:lnTo>
                    <a:pt x="1822" y="7981"/>
                  </a:lnTo>
                  <a:lnTo>
                    <a:pt x="1815" y="8028"/>
                  </a:lnTo>
                  <a:lnTo>
                    <a:pt x="1815" y="8052"/>
                  </a:lnTo>
                  <a:lnTo>
                    <a:pt x="1812" y="8072"/>
                  </a:lnTo>
                  <a:lnTo>
                    <a:pt x="1805" y="8118"/>
                  </a:lnTo>
                  <a:lnTo>
                    <a:pt x="1805" y="8142"/>
                  </a:lnTo>
                  <a:lnTo>
                    <a:pt x="1802" y="8162"/>
                  </a:lnTo>
                  <a:lnTo>
                    <a:pt x="1802" y="8185"/>
                  </a:lnTo>
                  <a:lnTo>
                    <a:pt x="1799" y="8208"/>
                  </a:lnTo>
                  <a:lnTo>
                    <a:pt x="1799" y="8232"/>
                  </a:lnTo>
                  <a:lnTo>
                    <a:pt x="1795" y="8252"/>
                  </a:lnTo>
                  <a:lnTo>
                    <a:pt x="1795" y="8276"/>
                  </a:lnTo>
                  <a:lnTo>
                    <a:pt x="1795" y="8299"/>
                  </a:lnTo>
                  <a:lnTo>
                    <a:pt x="1792" y="8333"/>
                  </a:lnTo>
                  <a:lnTo>
                    <a:pt x="1792" y="8362"/>
                  </a:lnTo>
                  <a:lnTo>
                    <a:pt x="1792" y="8396"/>
                  </a:lnTo>
                  <a:lnTo>
                    <a:pt x="1792" y="8429"/>
                  </a:lnTo>
                  <a:lnTo>
                    <a:pt x="1792" y="8462"/>
                  </a:lnTo>
                  <a:lnTo>
                    <a:pt x="1792" y="8496"/>
                  </a:lnTo>
                  <a:lnTo>
                    <a:pt x="1792" y="8529"/>
                  </a:lnTo>
                  <a:lnTo>
                    <a:pt x="1795" y="8559"/>
                  </a:lnTo>
                  <a:lnTo>
                    <a:pt x="1795" y="8593"/>
                  </a:lnTo>
                  <a:lnTo>
                    <a:pt x="1799" y="8626"/>
                  </a:lnTo>
                  <a:lnTo>
                    <a:pt x="1802" y="8656"/>
                  </a:lnTo>
                  <a:lnTo>
                    <a:pt x="1802" y="8689"/>
                  </a:lnTo>
                  <a:lnTo>
                    <a:pt x="1805" y="8723"/>
                  </a:lnTo>
                  <a:lnTo>
                    <a:pt x="1808" y="8757"/>
                  </a:lnTo>
                  <a:lnTo>
                    <a:pt x="1812" y="8786"/>
                  </a:lnTo>
                  <a:lnTo>
                    <a:pt x="1815" y="8820"/>
                  </a:lnTo>
                  <a:lnTo>
                    <a:pt x="1819" y="8854"/>
                  </a:lnTo>
                  <a:lnTo>
                    <a:pt x="1822" y="8883"/>
                  </a:lnTo>
                  <a:lnTo>
                    <a:pt x="1829" y="8917"/>
                  </a:lnTo>
                  <a:lnTo>
                    <a:pt x="1832" y="8950"/>
                  </a:lnTo>
                  <a:lnTo>
                    <a:pt x="1835" y="8980"/>
                  </a:lnTo>
                  <a:lnTo>
                    <a:pt x="1839" y="9014"/>
                  </a:lnTo>
                  <a:lnTo>
                    <a:pt x="1849" y="9077"/>
                  </a:lnTo>
                  <a:lnTo>
                    <a:pt x="1859" y="9144"/>
                  </a:lnTo>
                  <a:lnTo>
                    <a:pt x="1869" y="9207"/>
                  </a:lnTo>
                  <a:lnTo>
                    <a:pt x="1879" y="9275"/>
                  </a:lnTo>
                  <a:lnTo>
                    <a:pt x="1889" y="9338"/>
                  </a:lnTo>
                  <a:lnTo>
                    <a:pt x="1895" y="9405"/>
                  </a:lnTo>
                  <a:lnTo>
                    <a:pt x="1906" y="9468"/>
                  </a:lnTo>
                  <a:lnTo>
                    <a:pt x="1909" y="9502"/>
                  </a:lnTo>
                  <a:lnTo>
                    <a:pt x="1912" y="9535"/>
                  </a:lnTo>
                  <a:lnTo>
                    <a:pt x="1919" y="9565"/>
                  </a:lnTo>
                  <a:lnTo>
                    <a:pt x="1922" y="9599"/>
                  </a:lnTo>
                  <a:lnTo>
                    <a:pt x="1926" y="9631"/>
                  </a:lnTo>
                  <a:lnTo>
                    <a:pt x="1929" y="9665"/>
                  </a:lnTo>
                  <a:lnTo>
                    <a:pt x="1932" y="9699"/>
                  </a:lnTo>
                  <a:lnTo>
                    <a:pt x="1935" y="9732"/>
                  </a:lnTo>
                  <a:lnTo>
                    <a:pt x="1935" y="9765"/>
                  </a:lnTo>
                  <a:lnTo>
                    <a:pt x="1939" y="9796"/>
                  </a:lnTo>
                  <a:lnTo>
                    <a:pt x="1942" y="9829"/>
                  </a:lnTo>
                  <a:lnTo>
                    <a:pt x="1942" y="9862"/>
                  </a:lnTo>
                  <a:lnTo>
                    <a:pt x="1946" y="9896"/>
                  </a:lnTo>
                  <a:lnTo>
                    <a:pt x="1946" y="9929"/>
                  </a:lnTo>
                  <a:lnTo>
                    <a:pt x="1946" y="9963"/>
                  </a:lnTo>
                  <a:lnTo>
                    <a:pt x="1946" y="9996"/>
                  </a:lnTo>
                  <a:lnTo>
                    <a:pt x="1946" y="10029"/>
                  </a:lnTo>
                  <a:lnTo>
                    <a:pt x="1946" y="10066"/>
                  </a:lnTo>
                  <a:lnTo>
                    <a:pt x="1946" y="10100"/>
                  </a:lnTo>
                  <a:lnTo>
                    <a:pt x="1942" y="10133"/>
                  </a:lnTo>
                  <a:lnTo>
                    <a:pt x="1942" y="10166"/>
                  </a:lnTo>
                  <a:lnTo>
                    <a:pt x="1939" y="10200"/>
                  </a:lnTo>
                  <a:lnTo>
                    <a:pt x="1939" y="10217"/>
                  </a:lnTo>
                  <a:lnTo>
                    <a:pt x="1935" y="10233"/>
                  </a:lnTo>
                  <a:lnTo>
                    <a:pt x="1935" y="10250"/>
                  </a:lnTo>
                  <a:lnTo>
                    <a:pt x="1932" y="10270"/>
                  </a:lnTo>
                  <a:lnTo>
                    <a:pt x="1932" y="10287"/>
                  </a:lnTo>
                  <a:lnTo>
                    <a:pt x="1929" y="10303"/>
                  </a:lnTo>
                  <a:lnTo>
                    <a:pt x="1929" y="10320"/>
                  </a:lnTo>
                  <a:lnTo>
                    <a:pt x="1926" y="10337"/>
                  </a:lnTo>
                  <a:lnTo>
                    <a:pt x="1922" y="10353"/>
                  </a:lnTo>
                  <a:lnTo>
                    <a:pt x="1919" y="10370"/>
                  </a:lnTo>
                  <a:lnTo>
                    <a:pt x="1919" y="10390"/>
                  </a:lnTo>
                  <a:lnTo>
                    <a:pt x="1915" y="10407"/>
                  </a:lnTo>
                  <a:lnTo>
                    <a:pt x="1909" y="10444"/>
                  </a:lnTo>
                  <a:lnTo>
                    <a:pt x="1902" y="10484"/>
                  </a:lnTo>
                  <a:lnTo>
                    <a:pt x="1895" y="10524"/>
                  </a:lnTo>
                  <a:lnTo>
                    <a:pt x="1889" y="10561"/>
                  </a:lnTo>
                  <a:lnTo>
                    <a:pt x="1879" y="10601"/>
                  </a:lnTo>
                  <a:lnTo>
                    <a:pt x="1872" y="10638"/>
                  </a:lnTo>
                  <a:lnTo>
                    <a:pt x="1865" y="10678"/>
                  </a:lnTo>
                  <a:lnTo>
                    <a:pt x="1855" y="10718"/>
                  </a:lnTo>
                  <a:lnTo>
                    <a:pt x="1849" y="10754"/>
                  </a:lnTo>
                  <a:lnTo>
                    <a:pt x="1839" y="10794"/>
                  </a:lnTo>
                  <a:lnTo>
                    <a:pt x="1832" y="10831"/>
                  </a:lnTo>
                  <a:lnTo>
                    <a:pt x="1822" y="10871"/>
                  </a:lnTo>
                  <a:lnTo>
                    <a:pt x="1812" y="10911"/>
                  </a:lnTo>
                  <a:lnTo>
                    <a:pt x="1802" y="10948"/>
                  </a:lnTo>
                  <a:lnTo>
                    <a:pt x="1795" y="10988"/>
                  </a:lnTo>
                  <a:lnTo>
                    <a:pt x="1785" y="11025"/>
                  </a:lnTo>
                  <a:lnTo>
                    <a:pt x="1775" y="11065"/>
                  </a:lnTo>
                  <a:lnTo>
                    <a:pt x="1765" y="11105"/>
                  </a:lnTo>
                  <a:lnTo>
                    <a:pt x="1755" y="11142"/>
                  </a:lnTo>
                  <a:lnTo>
                    <a:pt x="1745" y="11182"/>
                  </a:lnTo>
                  <a:lnTo>
                    <a:pt x="1735" y="11219"/>
                  </a:lnTo>
                  <a:lnTo>
                    <a:pt x="1725" y="11259"/>
                  </a:lnTo>
                  <a:lnTo>
                    <a:pt x="1702" y="11335"/>
                  </a:lnTo>
                  <a:lnTo>
                    <a:pt x="1682" y="11415"/>
                  </a:lnTo>
                  <a:lnTo>
                    <a:pt x="1659" y="11492"/>
                  </a:lnTo>
                  <a:lnTo>
                    <a:pt x="1639" y="11569"/>
                  </a:lnTo>
                  <a:lnTo>
                    <a:pt x="1614" y="11646"/>
                  </a:lnTo>
                  <a:lnTo>
                    <a:pt x="1591" y="11727"/>
                  </a:lnTo>
                  <a:lnTo>
                    <a:pt x="1568" y="11804"/>
                  </a:lnTo>
                  <a:lnTo>
                    <a:pt x="1545" y="11880"/>
                  </a:lnTo>
                  <a:lnTo>
                    <a:pt x="1521" y="11957"/>
                  </a:lnTo>
                  <a:lnTo>
                    <a:pt x="1474" y="12114"/>
                  </a:lnTo>
                  <a:lnTo>
                    <a:pt x="1424" y="12271"/>
                  </a:lnTo>
                  <a:lnTo>
                    <a:pt x="1384" y="12405"/>
                  </a:lnTo>
                  <a:lnTo>
                    <a:pt x="1378" y="12425"/>
                  </a:lnTo>
                  <a:lnTo>
                    <a:pt x="1354" y="12505"/>
                  </a:lnTo>
                  <a:lnTo>
                    <a:pt x="1327" y="12582"/>
                  </a:lnTo>
                  <a:lnTo>
                    <a:pt x="1304" y="12658"/>
                  </a:lnTo>
                  <a:lnTo>
                    <a:pt x="1281" y="12738"/>
                  </a:lnTo>
                  <a:lnTo>
                    <a:pt x="1258" y="12815"/>
                  </a:lnTo>
                  <a:lnTo>
                    <a:pt x="1234" y="12892"/>
                  </a:lnTo>
                  <a:lnTo>
                    <a:pt x="1214" y="12973"/>
                  </a:lnTo>
                  <a:lnTo>
                    <a:pt x="1190" y="13049"/>
                  </a:lnTo>
                  <a:lnTo>
                    <a:pt x="1167" y="13126"/>
                  </a:lnTo>
                  <a:lnTo>
                    <a:pt x="1147" y="13207"/>
                  </a:lnTo>
                  <a:lnTo>
                    <a:pt x="1137" y="13244"/>
                  </a:lnTo>
                  <a:lnTo>
                    <a:pt x="1127" y="13284"/>
                  </a:lnTo>
                  <a:lnTo>
                    <a:pt x="1117" y="13324"/>
                  </a:lnTo>
                  <a:lnTo>
                    <a:pt x="1107" y="13364"/>
                  </a:lnTo>
                  <a:lnTo>
                    <a:pt x="1097" y="13400"/>
                  </a:lnTo>
                  <a:lnTo>
                    <a:pt x="1087" y="13440"/>
                  </a:lnTo>
                  <a:lnTo>
                    <a:pt x="1077" y="13480"/>
                  </a:lnTo>
                  <a:lnTo>
                    <a:pt x="1067" y="13517"/>
                  </a:lnTo>
                  <a:lnTo>
                    <a:pt x="1057" y="13557"/>
                  </a:lnTo>
                  <a:lnTo>
                    <a:pt x="1047" y="13597"/>
                  </a:lnTo>
                  <a:lnTo>
                    <a:pt x="1040" y="13637"/>
                  </a:lnTo>
                  <a:lnTo>
                    <a:pt x="1030" y="13674"/>
                  </a:lnTo>
                  <a:lnTo>
                    <a:pt x="1020" y="13714"/>
                  </a:lnTo>
                  <a:lnTo>
                    <a:pt x="1013" y="13754"/>
                  </a:lnTo>
                  <a:lnTo>
                    <a:pt x="1003" y="13791"/>
                  </a:lnTo>
                  <a:lnTo>
                    <a:pt x="997" y="13831"/>
                  </a:lnTo>
                  <a:lnTo>
                    <a:pt x="987" y="13871"/>
                  </a:lnTo>
                  <a:lnTo>
                    <a:pt x="980" y="13911"/>
                  </a:lnTo>
                  <a:lnTo>
                    <a:pt x="973" y="13948"/>
                  </a:lnTo>
                  <a:lnTo>
                    <a:pt x="963" y="13988"/>
                  </a:lnTo>
                  <a:lnTo>
                    <a:pt x="957" y="14028"/>
                  </a:lnTo>
                  <a:lnTo>
                    <a:pt x="950" y="14065"/>
                  </a:lnTo>
                  <a:lnTo>
                    <a:pt x="943" y="14105"/>
                  </a:lnTo>
                  <a:lnTo>
                    <a:pt x="937" y="14146"/>
                  </a:lnTo>
                  <a:lnTo>
                    <a:pt x="930" y="14186"/>
                  </a:lnTo>
                  <a:lnTo>
                    <a:pt x="923" y="14222"/>
                  </a:lnTo>
                  <a:lnTo>
                    <a:pt x="920" y="14262"/>
                  </a:lnTo>
                  <a:lnTo>
                    <a:pt x="913" y="14302"/>
                  </a:lnTo>
                  <a:lnTo>
                    <a:pt x="910" y="14342"/>
                  </a:lnTo>
                  <a:lnTo>
                    <a:pt x="903" y="14379"/>
                  </a:lnTo>
                  <a:lnTo>
                    <a:pt x="900" y="14419"/>
                  </a:lnTo>
                  <a:lnTo>
                    <a:pt x="893" y="14459"/>
                  </a:lnTo>
                  <a:lnTo>
                    <a:pt x="890" y="14499"/>
                  </a:lnTo>
                  <a:lnTo>
                    <a:pt x="886" y="14536"/>
                  </a:lnTo>
                  <a:lnTo>
                    <a:pt x="883" y="14576"/>
                  </a:lnTo>
                  <a:lnTo>
                    <a:pt x="880" y="14616"/>
                  </a:lnTo>
                  <a:lnTo>
                    <a:pt x="877" y="14656"/>
                  </a:lnTo>
                  <a:lnTo>
                    <a:pt x="873" y="14693"/>
                  </a:lnTo>
                  <a:lnTo>
                    <a:pt x="870" y="14733"/>
                  </a:lnTo>
                  <a:lnTo>
                    <a:pt x="866" y="14773"/>
                  </a:lnTo>
                  <a:lnTo>
                    <a:pt x="866" y="14813"/>
                  </a:lnTo>
                  <a:lnTo>
                    <a:pt x="863" y="14854"/>
                  </a:lnTo>
                  <a:lnTo>
                    <a:pt x="863" y="14857"/>
                  </a:lnTo>
                  <a:cubicBezTo>
                    <a:pt x="1411" y="12237"/>
                    <a:pt x="2737" y="10160"/>
                    <a:pt x="2126" y="8920"/>
                  </a:cubicBezTo>
                  <a:cubicBezTo>
                    <a:pt x="2081" y="8826"/>
                    <a:pt x="2697" y="3494"/>
                    <a:pt x="2806" y="3494"/>
                  </a:cubicBezTo>
                  <a:cubicBezTo>
                    <a:pt x="2809" y="3494"/>
                    <a:pt x="2812" y="3497"/>
                    <a:pt x="2814" y="3505"/>
                  </a:cubicBezTo>
                  <a:cubicBezTo>
                    <a:pt x="3549" y="6091"/>
                    <a:pt x="3666" y="8846"/>
                    <a:pt x="3589" y="9081"/>
                  </a:cubicBezTo>
                  <a:cubicBezTo>
                    <a:pt x="3151" y="10373"/>
                    <a:pt x="3412" y="12041"/>
                    <a:pt x="3683" y="13397"/>
                  </a:cubicBezTo>
                  <a:lnTo>
                    <a:pt x="3676" y="13344"/>
                  </a:lnTo>
                  <a:lnTo>
                    <a:pt x="3669" y="13273"/>
                  </a:lnTo>
                  <a:lnTo>
                    <a:pt x="3663" y="13203"/>
                  </a:lnTo>
                  <a:lnTo>
                    <a:pt x="3656" y="13130"/>
                  </a:lnTo>
                  <a:lnTo>
                    <a:pt x="3649" y="13059"/>
                  </a:lnTo>
                  <a:lnTo>
                    <a:pt x="3643" y="12989"/>
                  </a:lnTo>
                  <a:lnTo>
                    <a:pt x="3639" y="12919"/>
                  </a:lnTo>
                  <a:lnTo>
                    <a:pt x="3633" y="12846"/>
                  </a:lnTo>
                  <a:lnTo>
                    <a:pt x="3629" y="12775"/>
                  </a:lnTo>
                  <a:lnTo>
                    <a:pt x="3623" y="12706"/>
                  </a:lnTo>
                  <a:lnTo>
                    <a:pt x="3619" y="12632"/>
                  </a:lnTo>
                  <a:lnTo>
                    <a:pt x="3616" y="12562"/>
                  </a:lnTo>
                  <a:lnTo>
                    <a:pt x="3613" y="12491"/>
                  </a:lnTo>
                  <a:lnTo>
                    <a:pt x="3613" y="12455"/>
                  </a:lnTo>
                  <a:lnTo>
                    <a:pt x="3613" y="12418"/>
                  </a:lnTo>
                  <a:lnTo>
                    <a:pt x="3609" y="12385"/>
                  </a:lnTo>
                  <a:lnTo>
                    <a:pt x="3609" y="12348"/>
                  </a:lnTo>
                  <a:lnTo>
                    <a:pt x="3609" y="12311"/>
                  </a:lnTo>
                  <a:lnTo>
                    <a:pt x="3606" y="12277"/>
                  </a:lnTo>
                  <a:lnTo>
                    <a:pt x="3606" y="12241"/>
                  </a:lnTo>
                  <a:lnTo>
                    <a:pt x="3606" y="12204"/>
                  </a:lnTo>
                  <a:lnTo>
                    <a:pt x="3606" y="12141"/>
                  </a:lnTo>
                  <a:lnTo>
                    <a:pt x="3606" y="12074"/>
                  </a:lnTo>
                  <a:lnTo>
                    <a:pt x="3606" y="12010"/>
                  </a:lnTo>
                  <a:lnTo>
                    <a:pt x="3606" y="11944"/>
                  </a:lnTo>
                  <a:lnTo>
                    <a:pt x="3606" y="11876"/>
                  </a:lnTo>
                  <a:lnTo>
                    <a:pt x="3609" y="11813"/>
                  </a:lnTo>
                  <a:lnTo>
                    <a:pt x="3609" y="11807"/>
                  </a:lnTo>
                  <a:lnTo>
                    <a:pt x="3609" y="11747"/>
                  </a:lnTo>
                  <a:lnTo>
                    <a:pt x="3609" y="11683"/>
                  </a:lnTo>
                  <a:lnTo>
                    <a:pt x="3613" y="11616"/>
                  </a:lnTo>
                  <a:lnTo>
                    <a:pt x="3616" y="11553"/>
                  </a:lnTo>
                  <a:lnTo>
                    <a:pt x="3616" y="11486"/>
                  </a:lnTo>
                  <a:lnTo>
                    <a:pt x="3619" y="11423"/>
                  </a:lnTo>
                  <a:lnTo>
                    <a:pt x="3623" y="11355"/>
                  </a:lnTo>
                  <a:lnTo>
                    <a:pt x="3626" y="11292"/>
                  </a:lnTo>
                  <a:lnTo>
                    <a:pt x="3629" y="11225"/>
                  </a:lnTo>
                  <a:lnTo>
                    <a:pt x="3633" y="11162"/>
                  </a:lnTo>
                  <a:lnTo>
                    <a:pt x="3636" y="11095"/>
                  </a:lnTo>
                  <a:lnTo>
                    <a:pt x="3639" y="11031"/>
                  </a:lnTo>
                  <a:lnTo>
                    <a:pt x="3643" y="10968"/>
                  </a:lnTo>
                  <a:lnTo>
                    <a:pt x="3646" y="10901"/>
                  </a:lnTo>
                  <a:lnTo>
                    <a:pt x="3649" y="10838"/>
                  </a:lnTo>
                  <a:lnTo>
                    <a:pt x="3656" y="10771"/>
                  </a:lnTo>
                  <a:lnTo>
                    <a:pt x="3659" y="10707"/>
                  </a:lnTo>
                  <a:lnTo>
                    <a:pt x="3663" y="10641"/>
                  </a:lnTo>
                  <a:lnTo>
                    <a:pt x="3673" y="10510"/>
                  </a:lnTo>
                  <a:lnTo>
                    <a:pt x="3683" y="10384"/>
                  </a:lnTo>
                  <a:lnTo>
                    <a:pt x="3693" y="10253"/>
                  </a:lnTo>
                  <a:lnTo>
                    <a:pt x="3703" y="10123"/>
                  </a:lnTo>
                  <a:lnTo>
                    <a:pt x="3726" y="9862"/>
                  </a:lnTo>
                  <a:lnTo>
                    <a:pt x="3746" y="9605"/>
                  </a:lnTo>
                  <a:lnTo>
                    <a:pt x="3756" y="9475"/>
                  </a:lnTo>
                  <a:lnTo>
                    <a:pt x="3766" y="9344"/>
                  </a:lnTo>
                  <a:lnTo>
                    <a:pt x="3776" y="9215"/>
                  </a:lnTo>
                  <a:lnTo>
                    <a:pt x="3787" y="9084"/>
                  </a:lnTo>
                  <a:lnTo>
                    <a:pt x="3796" y="8957"/>
                  </a:lnTo>
                  <a:lnTo>
                    <a:pt x="3799" y="8890"/>
                  </a:lnTo>
                  <a:lnTo>
                    <a:pt x="3803" y="8826"/>
                  </a:lnTo>
                  <a:lnTo>
                    <a:pt x="3810" y="8763"/>
                  </a:lnTo>
                  <a:lnTo>
                    <a:pt x="3813" y="8697"/>
                  </a:lnTo>
                  <a:lnTo>
                    <a:pt x="3816" y="8633"/>
                  </a:lnTo>
                  <a:lnTo>
                    <a:pt x="3819" y="8566"/>
                  </a:lnTo>
                  <a:lnTo>
                    <a:pt x="3823" y="8503"/>
                  </a:lnTo>
                  <a:lnTo>
                    <a:pt x="3827" y="8439"/>
                  </a:lnTo>
                  <a:lnTo>
                    <a:pt x="3830" y="8373"/>
                  </a:lnTo>
                  <a:lnTo>
                    <a:pt x="3833" y="8308"/>
                  </a:lnTo>
                  <a:lnTo>
                    <a:pt x="3836" y="8245"/>
                  </a:lnTo>
                  <a:lnTo>
                    <a:pt x="3836" y="8179"/>
                  </a:lnTo>
                  <a:lnTo>
                    <a:pt x="3839" y="8115"/>
                  </a:lnTo>
                  <a:lnTo>
                    <a:pt x="3843" y="8048"/>
                  </a:lnTo>
                  <a:lnTo>
                    <a:pt x="3843" y="8045"/>
                  </a:lnTo>
                  <a:lnTo>
                    <a:pt x="3843" y="7978"/>
                  </a:lnTo>
                  <a:lnTo>
                    <a:pt x="3847" y="7912"/>
                  </a:lnTo>
                  <a:lnTo>
                    <a:pt x="3847" y="7841"/>
                  </a:lnTo>
                  <a:lnTo>
                    <a:pt x="3850" y="7767"/>
                  </a:lnTo>
                  <a:lnTo>
                    <a:pt x="3850" y="7698"/>
                  </a:lnTo>
                  <a:lnTo>
                    <a:pt x="3850" y="7627"/>
                  </a:lnTo>
                  <a:lnTo>
                    <a:pt x="3850" y="7557"/>
                  </a:lnTo>
                  <a:lnTo>
                    <a:pt x="3850" y="7483"/>
                  </a:lnTo>
                  <a:lnTo>
                    <a:pt x="3850" y="7414"/>
                  </a:lnTo>
                  <a:lnTo>
                    <a:pt x="3850" y="7340"/>
                  </a:lnTo>
                  <a:lnTo>
                    <a:pt x="3850" y="7270"/>
                  </a:lnTo>
                  <a:lnTo>
                    <a:pt x="3847" y="7196"/>
                  </a:lnTo>
                  <a:lnTo>
                    <a:pt x="3847" y="7126"/>
                  </a:lnTo>
                  <a:lnTo>
                    <a:pt x="3843" y="7053"/>
                  </a:lnTo>
                  <a:lnTo>
                    <a:pt x="3843" y="6982"/>
                  </a:lnTo>
                  <a:lnTo>
                    <a:pt x="3839" y="6909"/>
                  </a:lnTo>
                  <a:lnTo>
                    <a:pt x="3836" y="6885"/>
                  </a:lnTo>
                  <a:lnTo>
                    <a:pt x="3836" y="6836"/>
                  </a:lnTo>
                  <a:lnTo>
                    <a:pt x="3833" y="6762"/>
                  </a:lnTo>
                  <a:lnTo>
                    <a:pt x="3830" y="6692"/>
                  </a:lnTo>
                  <a:lnTo>
                    <a:pt x="3827" y="6618"/>
                  </a:lnTo>
                  <a:lnTo>
                    <a:pt x="3823" y="6545"/>
                  </a:lnTo>
                  <a:lnTo>
                    <a:pt x="3816" y="6472"/>
                  </a:lnTo>
                  <a:lnTo>
                    <a:pt x="3813" y="6398"/>
                  </a:lnTo>
                  <a:lnTo>
                    <a:pt x="3807" y="6324"/>
                  </a:lnTo>
                  <a:lnTo>
                    <a:pt x="3803" y="6254"/>
                  </a:lnTo>
                  <a:lnTo>
                    <a:pt x="3796" y="6181"/>
                  </a:lnTo>
                  <a:lnTo>
                    <a:pt x="3790" y="6108"/>
                  </a:lnTo>
                  <a:lnTo>
                    <a:pt x="3783" y="6034"/>
                  </a:lnTo>
                  <a:lnTo>
                    <a:pt x="3776" y="5960"/>
                  </a:lnTo>
                  <a:lnTo>
                    <a:pt x="3770" y="5887"/>
                  </a:lnTo>
                  <a:lnTo>
                    <a:pt x="3763" y="5813"/>
                  </a:lnTo>
                  <a:lnTo>
                    <a:pt x="3753" y="5740"/>
                  </a:lnTo>
                  <a:lnTo>
                    <a:pt x="3753" y="5733"/>
                  </a:lnTo>
                  <a:lnTo>
                    <a:pt x="3746" y="5670"/>
                  </a:lnTo>
                  <a:lnTo>
                    <a:pt x="3736" y="5596"/>
                  </a:lnTo>
                  <a:lnTo>
                    <a:pt x="3730" y="5522"/>
                  </a:lnTo>
                  <a:lnTo>
                    <a:pt x="3719" y="5449"/>
                  </a:lnTo>
                  <a:lnTo>
                    <a:pt x="3710" y="5376"/>
                  </a:lnTo>
                  <a:lnTo>
                    <a:pt x="3699" y="5306"/>
                  </a:lnTo>
                  <a:lnTo>
                    <a:pt x="3690" y="5232"/>
                  </a:lnTo>
                  <a:lnTo>
                    <a:pt x="3679" y="5158"/>
                  </a:lnTo>
                  <a:lnTo>
                    <a:pt x="3669" y="5088"/>
                  </a:lnTo>
                  <a:lnTo>
                    <a:pt x="3659" y="5015"/>
                  </a:lnTo>
                  <a:lnTo>
                    <a:pt x="3646" y="4941"/>
                  </a:lnTo>
                  <a:lnTo>
                    <a:pt x="3633" y="4871"/>
                  </a:lnTo>
                  <a:lnTo>
                    <a:pt x="3623" y="4797"/>
                  </a:lnTo>
                  <a:lnTo>
                    <a:pt x="3609" y="4728"/>
                  </a:lnTo>
                  <a:lnTo>
                    <a:pt x="3596" y="4657"/>
                  </a:lnTo>
                  <a:lnTo>
                    <a:pt x="3583" y="4584"/>
                  </a:lnTo>
                  <a:lnTo>
                    <a:pt x="3583" y="4580"/>
                  </a:lnTo>
                  <a:lnTo>
                    <a:pt x="3569" y="4514"/>
                  </a:lnTo>
                  <a:lnTo>
                    <a:pt x="3552" y="4444"/>
                  </a:lnTo>
                  <a:lnTo>
                    <a:pt x="3539" y="4373"/>
                  </a:lnTo>
                  <a:lnTo>
                    <a:pt x="3523" y="4304"/>
                  </a:lnTo>
                  <a:lnTo>
                    <a:pt x="3509" y="4233"/>
                  </a:lnTo>
                  <a:lnTo>
                    <a:pt x="3492" y="4163"/>
                  </a:lnTo>
                  <a:lnTo>
                    <a:pt x="3475" y="4093"/>
                  </a:lnTo>
                  <a:lnTo>
                    <a:pt x="3459" y="4023"/>
                  </a:lnTo>
                  <a:lnTo>
                    <a:pt x="3443" y="3956"/>
                  </a:lnTo>
                  <a:lnTo>
                    <a:pt x="3426" y="3886"/>
                  </a:lnTo>
                  <a:lnTo>
                    <a:pt x="3406" y="3818"/>
                  </a:lnTo>
                  <a:lnTo>
                    <a:pt x="3398" y="3782"/>
                  </a:lnTo>
                  <a:lnTo>
                    <a:pt x="3389" y="3749"/>
                  </a:lnTo>
                  <a:lnTo>
                    <a:pt x="3378" y="3715"/>
                  </a:lnTo>
                  <a:lnTo>
                    <a:pt x="3369" y="3682"/>
                  </a:lnTo>
                  <a:lnTo>
                    <a:pt x="3358" y="3648"/>
                  </a:lnTo>
                  <a:lnTo>
                    <a:pt x="3349" y="3615"/>
                  </a:lnTo>
                  <a:lnTo>
                    <a:pt x="3349" y="3605"/>
                  </a:lnTo>
                  <a:lnTo>
                    <a:pt x="3342" y="3582"/>
                  </a:lnTo>
                  <a:lnTo>
                    <a:pt x="3332" y="3545"/>
                  </a:lnTo>
                  <a:lnTo>
                    <a:pt x="3325" y="3518"/>
                  </a:lnTo>
                  <a:lnTo>
                    <a:pt x="3329" y="3511"/>
                  </a:lnTo>
                  <a:lnTo>
                    <a:pt x="3338" y="3471"/>
                  </a:lnTo>
                  <a:lnTo>
                    <a:pt x="3352" y="3445"/>
                  </a:lnTo>
                  <a:lnTo>
                    <a:pt x="3378" y="3458"/>
                  </a:lnTo>
                  <a:lnTo>
                    <a:pt x="3412" y="3485"/>
                  </a:lnTo>
                  <a:lnTo>
                    <a:pt x="3418" y="3491"/>
                  </a:lnTo>
                  <a:lnTo>
                    <a:pt x="3429" y="3518"/>
                  </a:lnTo>
                  <a:lnTo>
                    <a:pt x="3439" y="3551"/>
                  </a:lnTo>
                  <a:lnTo>
                    <a:pt x="3449" y="3575"/>
                  </a:lnTo>
                  <a:lnTo>
                    <a:pt x="3452" y="3585"/>
                  </a:lnTo>
                  <a:lnTo>
                    <a:pt x="3463" y="3618"/>
                  </a:lnTo>
                  <a:lnTo>
                    <a:pt x="3472" y="3652"/>
                  </a:lnTo>
                  <a:lnTo>
                    <a:pt x="3483" y="3685"/>
                  </a:lnTo>
                  <a:lnTo>
                    <a:pt x="3492" y="3718"/>
                  </a:lnTo>
                  <a:lnTo>
                    <a:pt x="3503" y="3755"/>
                  </a:lnTo>
                  <a:lnTo>
                    <a:pt x="3512" y="3789"/>
                  </a:lnTo>
                  <a:lnTo>
                    <a:pt x="3532" y="3855"/>
                  </a:lnTo>
                  <a:lnTo>
                    <a:pt x="3549" y="3926"/>
                  </a:lnTo>
                  <a:lnTo>
                    <a:pt x="3569" y="3996"/>
                  </a:lnTo>
                  <a:lnTo>
                    <a:pt x="3586" y="4066"/>
                  </a:lnTo>
                  <a:lnTo>
                    <a:pt x="3606" y="4136"/>
                  </a:lnTo>
                  <a:lnTo>
                    <a:pt x="3623" y="4206"/>
                  </a:lnTo>
                  <a:lnTo>
                    <a:pt x="3639" y="4276"/>
                  </a:lnTo>
                  <a:lnTo>
                    <a:pt x="3656" y="4347"/>
                  </a:lnTo>
                  <a:lnTo>
                    <a:pt x="3673" y="4417"/>
                  </a:lnTo>
                  <a:lnTo>
                    <a:pt x="3690" y="4490"/>
                  </a:lnTo>
                  <a:lnTo>
                    <a:pt x="3703" y="4557"/>
                  </a:lnTo>
                  <a:lnTo>
                    <a:pt x="3703" y="4560"/>
                  </a:lnTo>
                  <a:lnTo>
                    <a:pt x="3719" y="4634"/>
                  </a:lnTo>
                  <a:lnTo>
                    <a:pt x="3733" y="4704"/>
                  </a:lnTo>
                  <a:lnTo>
                    <a:pt x="3746" y="4777"/>
                  </a:lnTo>
                  <a:lnTo>
                    <a:pt x="3759" y="4848"/>
                  </a:lnTo>
                  <a:lnTo>
                    <a:pt x="3773" y="4921"/>
                  </a:lnTo>
                  <a:lnTo>
                    <a:pt x="3787" y="4995"/>
                  </a:lnTo>
                  <a:lnTo>
                    <a:pt x="3799" y="5065"/>
                  </a:lnTo>
                  <a:lnTo>
                    <a:pt x="3813" y="5138"/>
                  </a:lnTo>
                  <a:lnTo>
                    <a:pt x="3823" y="5212"/>
                  </a:lnTo>
                  <a:lnTo>
                    <a:pt x="3836" y="5286"/>
                  </a:lnTo>
                  <a:lnTo>
                    <a:pt x="3847" y="5359"/>
                  </a:lnTo>
                  <a:lnTo>
                    <a:pt x="3856" y="5432"/>
                  </a:lnTo>
                  <a:lnTo>
                    <a:pt x="3867" y="5506"/>
                  </a:lnTo>
                  <a:lnTo>
                    <a:pt x="3876" y="5579"/>
                  </a:lnTo>
                  <a:lnTo>
                    <a:pt x="3887" y="5653"/>
                  </a:lnTo>
                  <a:lnTo>
                    <a:pt x="3893" y="5719"/>
                  </a:lnTo>
                  <a:lnTo>
                    <a:pt x="3896" y="5727"/>
                  </a:lnTo>
                  <a:lnTo>
                    <a:pt x="3904" y="5800"/>
                  </a:lnTo>
                  <a:lnTo>
                    <a:pt x="3913" y="5873"/>
                  </a:lnTo>
                  <a:lnTo>
                    <a:pt x="3920" y="5947"/>
                  </a:lnTo>
                  <a:lnTo>
                    <a:pt x="3927" y="6020"/>
                  </a:lnTo>
                  <a:lnTo>
                    <a:pt x="3933" y="6094"/>
                  </a:lnTo>
                  <a:lnTo>
                    <a:pt x="3940" y="6168"/>
                  </a:lnTo>
                  <a:lnTo>
                    <a:pt x="3947" y="6241"/>
                  </a:lnTo>
                  <a:lnTo>
                    <a:pt x="3953" y="6314"/>
                  </a:lnTo>
                  <a:lnTo>
                    <a:pt x="3956" y="6388"/>
                  </a:lnTo>
                  <a:lnTo>
                    <a:pt x="3964" y="6461"/>
                  </a:lnTo>
                  <a:lnTo>
                    <a:pt x="3967" y="6535"/>
                  </a:lnTo>
                  <a:lnTo>
                    <a:pt x="3970" y="6609"/>
                  </a:lnTo>
                  <a:lnTo>
                    <a:pt x="3977" y="6682"/>
                  </a:lnTo>
                  <a:lnTo>
                    <a:pt x="3980" y="6755"/>
                  </a:lnTo>
                  <a:lnTo>
                    <a:pt x="3984" y="6829"/>
                  </a:lnTo>
                  <a:lnTo>
                    <a:pt x="3984" y="6882"/>
                  </a:lnTo>
                  <a:lnTo>
                    <a:pt x="3987" y="6902"/>
                  </a:lnTo>
                  <a:lnTo>
                    <a:pt x="3987" y="6976"/>
                  </a:lnTo>
                  <a:lnTo>
                    <a:pt x="3990" y="7050"/>
                  </a:lnTo>
                  <a:lnTo>
                    <a:pt x="3990" y="7123"/>
                  </a:lnTo>
                  <a:lnTo>
                    <a:pt x="3993" y="7196"/>
                  </a:lnTo>
                  <a:lnTo>
                    <a:pt x="3993" y="7266"/>
                  </a:lnTo>
                  <a:lnTo>
                    <a:pt x="3993" y="7340"/>
                  </a:lnTo>
                  <a:lnTo>
                    <a:pt x="3993" y="7414"/>
                  </a:lnTo>
                  <a:lnTo>
                    <a:pt x="3993" y="7483"/>
                  </a:lnTo>
                  <a:lnTo>
                    <a:pt x="3993" y="7557"/>
                  </a:lnTo>
                  <a:lnTo>
                    <a:pt x="3993" y="7627"/>
                  </a:lnTo>
                  <a:lnTo>
                    <a:pt x="3993" y="7701"/>
                  </a:lnTo>
                  <a:lnTo>
                    <a:pt x="3990" y="7771"/>
                  </a:lnTo>
                  <a:lnTo>
                    <a:pt x="3990" y="7841"/>
                  </a:lnTo>
                  <a:lnTo>
                    <a:pt x="3987" y="7915"/>
                  </a:lnTo>
                  <a:lnTo>
                    <a:pt x="3987" y="7985"/>
                  </a:lnTo>
                  <a:lnTo>
                    <a:pt x="3984" y="8052"/>
                  </a:lnTo>
                  <a:lnTo>
                    <a:pt x="3984" y="8055"/>
                  </a:lnTo>
                  <a:lnTo>
                    <a:pt x="3980" y="8118"/>
                  </a:lnTo>
                  <a:lnTo>
                    <a:pt x="3977" y="8185"/>
                  </a:lnTo>
                  <a:lnTo>
                    <a:pt x="3973" y="8248"/>
                  </a:lnTo>
                  <a:lnTo>
                    <a:pt x="3970" y="8316"/>
                  </a:lnTo>
                  <a:lnTo>
                    <a:pt x="3967" y="8379"/>
                  </a:lnTo>
                  <a:lnTo>
                    <a:pt x="3960" y="8446"/>
                  </a:lnTo>
                  <a:lnTo>
                    <a:pt x="3956" y="8509"/>
                  </a:lnTo>
                  <a:lnTo>
                    <a:pt x="3953" y="8576"/>
                  </a:lnTo>
                  <a:lnTo>
                    <a:pt x="3947" y="8640"/>
                  </a:lnTo>
                  <a:lnTo>
                    <a:pt x="3944" y="8706"/>
                  </a:lnTo>
                  <a:lnTo>
                    <a:pt x="3936" y="8770"/>
                  </a:lnTo>
                  <a:lnTo>
                    <a:pt x="3933" y="8837"/>
                  </a:lnTo>
                  <a:lnTo>
                    <a:pt x="3927" y="8900"/>
                  </a:lnTo>
                  <a:lnTo>
                    <a:pt x="3924" y="8967"/>
                  </a:lnTo>
                  <a:lnTo>
                    <a:pt x="3910" y="9094"/>
                  </a:lnTo>
                  <a:lnTo>
                    <a:pt x="3900" y="9224"/>
                  </a:lnTo>
                  <a:lnTo>
                    <a:pt x="3887" y="9355"/>
                  </a:lnTo>
                  <a:lnTo>
                    <a:pt x="3873" y="9485"/>
                  </a:lnTo>
                  <a:lnTo>
                    <a:pt x="3863" y="9615"/>
                  </a:lnTo>
                  <a:lnTo>
                    <a:pt x="3836" y="9872"/>
                  </a:lnTo>
                  <a:lnTo>
                    <a:pt x="3813" y="10133"/>
                  </a:lnTo>
                  <a:lnTo>
                    <a:pt x="3799" y="10260"/>
                  </a:lnTo>
                  <a:lnTo>
                    <a:pt x="3787" y="10390"/>
                  </a:lnTo>
                  <a:lnTo>
                    <a:pt x="3776" y="10521"/>
                  </a:lnTo>
                  <a:lnTo>
                    <a:pt x="3766" y="10651"/>
                  </a:lnTo>
                  <a:lnTo>
                    <a:pt x="3759" y="10714"/>
                  </a:lnTo>
                  <a:lnTo>
                    <a:pt x="3753" y="10778"/>
                  </a:lnTo>
                  <a:lnTo>
                    <a:pt x="3750" y="10845"/>
                  </a:lnTo>
                  <a:lnTo>
                    <a:pt x="3743" y="10908"/>
                  </a:lnTo>
                  <a:lnTo>
                    <a:pt x="3739" y="10971"/>
                  </a:lnTo>
                  <a:lnTo>
                    <a:pt x="3733" y="11039"/>
                  </a:lnTo>
                  <a:lnTo>
                    <a:pt x="3730" y="11102"/>
                  </a:lnTo>
                  <a:lnTo>
                    <a:pt x="3726" y="11168"/>
                  </a:lnTo>
                  <a:lnTo>
                    <a:pt x="3719" y="11232"/>
                  </a:lnTo>
                  <a:lnTo>
                    <a:pt x="3716" y="11295"/>
                  </a:lnTo>
                  <a:lnTo>
                    <a:pt x="3713" y="11363"/>
                  </a:lnTo>
                  <a:lnTo>
                    <a:pt x="3710" y="11426"/>
                  </a:lnTo>
                  <a:lnTo>
                    <a:pt x="3706" y="11492"/>
                  </a:lnTo>
                  <a:lnTo>
                    <a:pt x="3703" y="11556"/>
                  </a:lnTo>
                  <a:lnTo>
                    <a:pt x="3699" y="11620"/>
                  </a:lnTo>
                  <a:lnTo>
                    <a:pt x="3696" y="11686"/>
                  </a:lnTo>
                  <a:lnTo>
                    <a:pt x="3693" y="11750"/>
                  </a:lnTo>
                  <a:lnTo>
                    <a:pt x="3693" y="11810"/>
                  </a:lnTo>
                  <a:lnTo>
                    <a:pt x="3693" y="11816"/>
                  </a:lnTo>
                  <a:lnTo>
                    <a:pt x="3690" y="11880"/>
                  </a:lnTo>
                  <a:lnTo>
                    <a:pt x="3690" y="11944"/>
                  </a:lnTo>
                  <a:lnTo>
                    <a:pt x="3686" y="12010"/>
                  </a:lnTo>
                  <a:lnTo>
                    <a:pt x="3686" y="12074"/>
                  </a:lnTo>
                  <a:lnTo>
                    <a:pt x="3686" y="12141"/>
                  </a:lnTo>
                  <a:lnTo>
                    <a:pt x="3686" y="12204"/>
                  </a:lnTo>
                  <a:lnTo>
                    <a:pt x="3686" y="12241"/>
                  </a:lnTo>
                  <a:lnTo>
                    <a:pt x="3686" y="12274"/>
                  </a:lnTo>
                  <a:lnTo>
                    <a:pt x="3686" y="12311"/>
                  </a:lnTo>
                  <a:lnTo>
                    <a:pt x="3686" y="12348"/>
                  </a:lnTo>
                  <a:lnTo>
                    <a:pt x="3686" y="12382"/>
                  </a:lnTo>
                  <a:lnTo>
                    <a:pt x="3686" y="12418"/>
                  </a:lnTo>
                  <a:lnTo>
                    <a:pt x="3690" y="12451"/>
                  </a:lnTo>
                  <a:lnTo>
                    <a:pt x="3690" y="12488"/>
                  </a:lnTo>
                  <a:lnTo>
                    <a:pt x="3690" y="12558"/>
                  </a:lnTo>
                  <a:lnTo>
                    <a:pt x="3693" y="12629"/>
                  </a:lnTo>
                  <a:lnTo>
                    <a:pt x="3696" y="12702"/>
                  </a:lnTo>
                  <a:lnTo>
                    <a:pt x="3699" y="12772"/>
                  </a:lnTo>
                  <a:lnTo>
                    <a:pt x="3703" y="12843"/>
                  </a:lnTo>
                  <a:lnTo>
                    <a:pt x="3710" y="12912"/>
                  </a:lnTo>
                  <a:lnTo>
                    <a:pt x="3713" y="12983"/>
                  </a:lnTo>
                  <a:lnTo>
                    <a:pt x="3716" y="13056"/>
                  </a:lnTo>
                  <a:lnTo>
                    <a:pt x="3723" y="13126"/>
                  </a:lnTo>
                  <a:lnTo>
                    <a:pt x="3730" y="13196"/>
                  </a:lnTo>
                  <a:lnTo>
                    <a:pt x="3733" y="13267"/>
                  </a:lnTo>
                  <a:lnTo>
                    <a:pt x="3739" y="13337"/>
                  </a:lnTo>
                  <a:lnTo>
                    <a:pt x="3746" y="13407"/>
                  </a:lnTo>
                  <a:lnTo>
                    <a:pt x="3753" y="13480"/>
                  </a:lnTo>
                  <a:lnTo>
                    <a:pt x="3759" y="13551"/>
                  </a:lnTo>
                  <a:lnTo>
                    <a:pt x="3770" y="13620"/>
                  </a:lnTo>
                  <a:lnTo>
                    <a:pt x="3776" y="13691"/>
                  </a:lnTo>
                  <a:lnTo>
                    <a:pt x="3783" y="13761"/>
                  </a:lnTo>
                  <a:lnTo>
                    <a:pt x="3793" y="13831"/>
                  </a:lnTo>
                  <a:lnTo>
                    <a:pt x="3799" y="13901"/>
                  </a:lnTo>
                  <a:lnTo>
                    <a:pt x="3807" y="13975"/>
                  </a:lnTo>
                  <a:lnTo>
                    <a:pt x="3816" y="14045"/>
                  </a:lnTo>
                  <a:lnTo>
                    <a:pt x="3819" y="14065"/>
                  </a:lnTo>
                  <a:cubicBezTo>
                    <a:pt x="3913" y="14533"/>
                    <a:pt x="3993" y="14940"/>
                    <a:pt x="4020" y="15248"/>
                  </a:cubicBezTo>
                  <a:cubicBezTo>
                    <a:pt x="4067" y="15789"/>
                    <a:pt x="3887" y="16013"/>
                    <a:pt x="4060" y="16160"/>
                  </a:cubicBezTo>
                  <a:cubicBezTo>
                    <a:pt x="4050" y="16223"/>
                    <a:pt x="4047" y="16283"/>
                    <a:pt x="4040" y="16346"/>
                  </a:cubicBezTo>
                  <a:cubicBezTo>
                    <a:pt x="4040" y="16346"/>
                    <a:pt x="3990" y="16443"/>
                    <a:pt x="4033" y="16511"/>
                  </a:cubicBezTo>
                  <a:lnTo>
                    <a:pt x="4033" y="16524"/>
                  </a:lnTo>
                  <a:cubicBezTo>
                    <a:pt x="4046" y="16581"/>
                    <a:pt x="3983" y="16591"/>
                    <a:pt x="4049" y="16591"/>
                  </a:cubicBezTo>
                  <a:cubicBezTo>
                    <a:pt x="4080" y="16591"/>
                    <a:pt x="4140" y="16589"/>
                    <a:pt x="4250" y="16589"/>
                  </a:cubicBezTo>
                  <a:cubicBezTo>
                    <a:pt x="4353" y="16589"/>
                    <a:pt x="4500" y="16590"/>
                    <a:pt x="4709" y="16597"/>
                  </a:cubicBezTo>
                  <a:cubicBezTo>
                    <a:pt x="4766" y="16601"/>
                    <a:pt x="4822" y="16604"/>
                    <a:pt x="4875" y="16604"/>
                  </a:cubicBezTo>
                  <a:lnTo>
                    <a:pt x="5303" y="16604"/>
                  </a:lnTo>
                  <a:cubicBezTo>
                    <a:pt x="5764" y="16567"/>
                    <a:pt x="5597" y="16537"/>
                    <a:pt x="5597" y="16537"/>
                  </a:cubicBezTo>
                  <a:cubicBezTo>
                    <a:pt x="5267" y="16411"/>
                    <a:pt x="4846" y="16233"/>
                    <a:pt x="4588" y="16093"/>
                  </a:cubicBezTo>
                  <a:cubicBezTo>
                    <a:pt x="4518" y="16053"/>
                    <a:pt x="4471" y="16023"/>
                    <a:pt x="4438" y="15999"/>
                  </a:cubicBezTo>
                  <a:cubicBezTo>
                    <a:pt x="4405" y="15926"/>
                    <a:pt x="4377" y="15849"/>
                    <a:pt x="4357" y="15776"/>
                  </a:cubicBezTo>
                  <a:cubicBezTo>
                    <a:pt x="4361" y="15759"/>
                    <a:pt x="4361" y="15742"/>
                    <a:pt x="4365" y="15725"/>
                  </a:cubicBezTo>
                  <a:cubicBezTo>
                    <a:pt x="4368" y="15685"/>
                    <a:pt x="4371" y="15642"/>
                    <a:pt x="4371" y="15598"/>
                  </a:cubicBezTo>
                  <a:cubicBezTo>
                    <a:pt x="4381" y="15421"/>
                    <a:pt x="4385" y="15244"/>
                    <a:pt x="4397" y="15068"/>
                  </a:cubicBezTo>
                  <a:cubicBezTo>
                    <a:pt x="4511" y="13273"/>
                    <a:pt x="5062" y="9278"/>
                    <a:pt x="5069" y="9034"/>
                  </a:cubicBezTo>
                  <a:cubicBezTo>
                    <a:pt x="5113" y="7664"/>
                    <a:pt x="5126" y="4848"/>
                    <a:pt x="4762" y="2552"/>
                  </a:cubicBezTo>
                  <a:cubicBezTo>
                    <a:pt x="4738" y="2088"/>
                    <a:pt x="4551" y="1553"/>
                    <a:pt x="4368" y="1023"/>
                  </a:cubicBezTo>
                  <a:lnTo>
                    <a:pt x="1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3919875" y="2286450"/>
              <a:ext cx="40175" cy="300950"/>
            </a:xfrm>
            <a:custGeom>
              <a:avLst/>
              <a:gdLst/>
              <a:ahLst/>
              <a:cxnLst/>
              <a:rect l="l" t="t" r="r" b="b"/>
              <a:pathLst>
                <a:path w="1607" h="12038" extrusionOk="0">
                  <a:moveTo>
                    <a:pt x="1593" y="1"/>
                  </a:moveTo>
                  <a:lnTo>
                    <a:pt x="1570" y="17"/>
                  </a:lnTo>
                  <a:lnTo>
                    <a:pt x="1553" y="71"/>
                  </a:lnTo>
                  <a:lnTo>
                    <a:pt x="1543" y="91"/>
                  </a:lnTo>
                  <a:lnTo>
                    <a:pt x="1537" y="128"/>
                  </a:lnTo>
                  <a:lnTo>
                    <a:pt x="1527" y="184"/>
                  </a:lnTo>
                  <a:lnTo>
                    <a:pt x="1517" y="245"/>
                  </a:lnTo>
                  <a:lnTo>
                    <a:pt x="1503" y="302"/>
                  </a:lnTo>
                  <a:lnTo>
                    <a:pt x="1493" y="358"/>
                  </a:lnTo>
                  <a:lnTo>
                    <a:pt x="1483" y="415"/>
                  </a:lnTo>
                  <a:lnTo>
                    <a:pt x="1473" y="472"/>
                  </a:lnTo>
                  <a:lnTo>
                    <a:pt x="1463" y="528"/>
                  </a:lnTo>
                  <a:lnTo>
                    <a:pt x="1453" y="589"/>
                  </a:lnTo>
                  <a:lnTo>
                    <a:pt x="1443" y="646"/>
                  </a:lnTo>
                  <a:lnTo>
                    <a:pt x="1433" y="702"/>
                  </a:lnTo>
                  <a:lnTo>
                    <a:pt x="1423" y="759"/>
                  </a:lnTo>
                  <a:lnTo>
                    <a:pt x="1417" y="795"/>
                  </a:lnTo>
                  <a:lnTo>
                    <a:pt x="1413" y="819"/>
                  </a:lnTo>
                  <a:lnTo>
                    <a:pt x="1403" y="876"/>
                  </a:lnTo>
                  <a:lnTo>
                    <a:pt x="1397" y="933"/>
                  </a:lnTo>
                  <a:lnTo>
                    <a:pt x="1386" y="989"/>
                  </a:lnTo>
                  <a:lnTo>
                    <a:pt x="1377" y="1046"/>
                  </a:lnTo>
                  <a:lnTo>
                    <a:pt x="1370" y="1107"/>
                  </a:lnTo>
                  <a:lnTo>
                    <a:pt x="1360" y="1163"/>
                  </a:lnTo>
                  <a:lnTo>
                    <a:pt x="1349" y="1220"/>
                  </a:lnTo>
                  <a:lnTo>
                    <a:pt x="1343" y="1280"/>
                  </a:lnTo>
                  <a:lnTo>
                    <a:pt x="1326" y="1394"/>
                  </a:lnTo>
                  <a:lnTo>
                    <a:pt x="1309" y="1511"/>
                  </a:lnTo>
                  <a:lnTo>
                    <a:pt x="1300" y="1588"/>
                  </a:lnTo>
                  <a:lnTo>
                    <a:pt x="1297" y="1624"/>
                  </a:lnTo>
                  <a:lnTo>
                    <a:pt x="1280" y="1741"/>
                  </a:lnTo>
                  <a:lnTo>
                    <a:pt x="1266" y="1855"/>
                  </a:lnTo>
                  <a:lnTo>
                    <a:pt x="1252" y="1972"/>
                  </a:lnTo>
                  <a:lnTo>
                    <a:pt x="1240" y="2089"/>
                  </a:lnTo>
                  <a:lnTo>
                    <a:pt x="1226" y="2202"/>
                  </a:lnTo>
                  <a:lnTo>
                    <a:pt x="1216" y="2319"/>
                  </a:lnTo>
                  <a:lnTo>
                    <a:pt x="1203" y="2436"/>
                  </a:lnTo>
                  <a:lnTo>
                    <a:pt x="1189" y="2550"/>
                  </a:lnTo>
                  <a:lnTo>
                    <a:pt x="1179" y="2667"/>
                  </a:lnTo>
                  <a:lnTo>
                    <a:pt x="1166" y="2783"/>
                  </a:lnTo>
                  <a:lnTo>
                    <a:pt x="1143" y="3014"/>
                  </a:lnTo>
                  <a:lnTo>
                    <a:pt x="1126" y="3164"/>
                  </a:lnTo>
                  <a:lnTo>
                    <a:pt x="1119" y="3244"/>
                  </a:lnTo>
                  <a:lnTo>
                    <a:pt x="1096" y="3478"/>
                  </a:lnTo>
                  <a:lnTo>
                    <a:pt x="1072" y="3709"/>
                  </a:lnTo>
                  <a:lnTo>
                    <a:pt x="1069" y="3756"/>
                  </a:lnTo>
                  <a:lnTo>
                    <a:pt x="1062" y="3799"/>
                  </a:lnTo>
                  <a:lnTo>
                    <a:pt x="1056" y="3845"/>
                  </a:lnTo>
                  <a:lnTo>
                    <a:pt x="1052" y="3890"/>
                  </a:lnTo>
                  <a:lnTo>
                    <a:pt x="1046" y="3936"/>
                  </a:lnTo>
                  <a:lnTo>
                    <a:pt x="1039" y="3979"/>
                  </a:lnTo>
                  <a:lnTo>
                    <a:pt x="1032" y="4026"/>
                  </a:lnTo>
                  <a:lnTo>
                    <a:pt x="1026" y="4070"/>
                  </a:lnTo>
                  <a:lnTo>
                    <a:pt x="1016" y="4116"/>
                  </a:lnTo>
                  <a:lnTo>
                    <a:pt x="1009" y="4163"/>
                  </a:lnTo>
                  <a:lnTo>
                    <a:pt x="996" y="4254"/>
                  </a:lnTo>
                  <a:lnTo>
                    <a:pt x="979" y="4343"/>
                  </a:lnTo>
                  <a:lnTo>
                    <a:pt x="962" y="4434"/>
                  </a:lnTo>
                  <a:lnTo>
                    <a:pt x="956" y="4480"/>
                  </a:lnTo>
                  <a:lnTo>
                    <a:pt x="949" y="4527"/>
                  </a:lnTo>
                  <a:lnTo>
                    <a:pt x="942" y="4574"/>
                  </a:lnTo>
                  <a:lnTo>
                    <a:pt x="936" y="4618"/>
                  </a:lnTo>
                  <a:lnTo>
                    <a:pt x="925" y="4664"/>
                  </a:lnTo>
                  <a:lnTo>
                    <a:pt x="919" y="4711"/>
                  </a:lnTo>
                  <a:lnTo>
                    <a:pt x="916" y="4758"/>
                  </a:lnTo>
                  <a:lnTo>
                    <a:pt x="908" y="4801"/>
                  </a:lnTo>
                  <a:lnTo>
                    <a:pt x="902" y="4848"/>
                  </a:lnTo>
                  <a:lnTo>
                    <a:pt x="896" y="4895"/>
                  </a:lnTo>
                  <a:lnTo>
                    <a:pt x="896" y="4918"/>
                  </a:lnTo>
                  <a:lnTo>
                    <a:pt x="892" y="4942"/>
                  </a:lnTo>
                  <a:lnTo>
                    <a:pt x="888" y="4988"/>
                  </a:lnTo>
                  <a:lnTo>
                    <a:pt x="885" y="5012"/>
                  </a:lnTo>
                  <a:lnTo>
                    <a:pt x="885" y="5035"/>
                  </a:lnTo>
                  <a:lnTo>
                    <a:pt x="882" y="5059"/>
                  </a:lnTo>
                  <a:lnTo>
                    <a:pt x="882" y="5082"/>
                  </a:lnTo>
                  <a:lnTo>
                    <a:pt x="879" y="5102"/>
                  </a:lnTo>
                  <a:lnTo>
                    <a:pt x="879" y="5125"/>
                  </a:lnTo>
                  <a:lnTo>
                    <a:pt x="876" y="5148"/>
                  </a:lnTo>
                  <a:lnTo>
                    <a:pt x="876" y="5172"/>
                  </a:lnTo>
                  <a:lnTo>
                    <a:pt x="876" y="5209"/>
                  </a:lnTo>
                  <a:lnTo>
                    <a:pt x="876" y="5242"/>
                  </a:lnTo>
                  <a:lnTo>
                    <a:pt x="876" y="5276"/>
                  </a:lnTo>
                  <a:lnTo>
                    <a:pt x="876" y="5309"/>
                  </a:lnTo>
                  <a:lnTo>
                    <a:pt x="876" y="5346"/>
                  </a:lnTo>
                  <a:lnTo>
                    <a:pt x="876" y="5379"/>
                  </a:lnTo>
                  <a:lnTo>
                    <a:pt x="879" y="5413"/>
                  </a:lnTo>
                  <a:lnTo>
                    <a:pt x="879" y="5446"/>
                  </a:lnTo>
                  <a:lnTo>
                    <a:pt x="882" y="5480"/>
                  </a:lnTo>
                  <a:lnTo>
                    <a:pt x="882" y="5513"/>
                  </a:lnTo>
                  <a:lnTo>
                    <a:pt x="885" y="5546"/>
                  </a:lnTo>
                  <a:lnTo>
                    <a:pt x="888" y="5580"/>
                  </a:lnTo>
                  <a:lnTo>
                    <a:pt x="892" y="5613"/>
                  </a:lnTo>
                  <a:lnTo>
                    <a:pt x="896" y="5646"/>
                  </a:lnTo>
                  <a:lnTo>
                    <a:pt x="899" y="5680"/>
                  </a:lnTo>
                  <a:lnTo>
                    <a:pt x="902" y="5714"/>
                  </a:lnTo>
                  <a:lnTo>
                    <a:pt x="908" y="5747"/>
                  </a:lnTo>
                  <a:lnTo>
                    <a:pt x="912" y="5777"/>
                  </a:lnTo>
                  <a:lnTo>
                    <a:pt x="916" y="5810"/>
                  </a:lnTo>
                  <a:lnTo>
                    <a:pt x="919" y="5844"/>
                  </a:lnTo>
                  <a:lnTo>
                    <a:pt x="925" y="5877"/>
                  </a:lnTo>
                  <a:lnTo>
                    <a:pt x="929" y="5910"/>
                  </a:lnTo>
                  <a:lnTo>
                    <a:pt x="939" y="5974"/>
                  </a:lnTo>
                  <a:lnTo>
                    <a:pt x="949" y="6041"/>
                  </a:lnTo>
                  <a:lnTo>
                    <a:pt x="959" y="6104"/>
                  </a:lnTo>
                  <a:lnTo>
                    <a:pt x="969" y="6167"/>
                  </a:lnTo>
                  <a:lnTo>
                    <a:pt x="979" y="6235"/>
                  </a:lnTo>
                  <a:lnTo>
                    <a:pt x="989" y="6298"/>
                  </a:lnTo>
                  <a:lnTo>
                    <a:pt x="999" y="6362"/>
                  </a:lnTo>
                  <a:lnTo>
                    <a:pt x="1002" y="6395"/>
                  </a:lnTo>
                  <a:lnTo>
                    <a:pt x="1005" y="6428"/>
                  </a:lnTo>
                  <a:lnTo>
                    <a:pt x="1012" y="6459"/>
                  </a:lnTo>
                  <a:lnTo>
                    <a:pt x="1016" y="6491"/>
                  </a:lnTo>
                  <a:lnTo>
                    <a:pt x="1019" y="6522"/>
                  </a:lnTo>
                  <a:lnTo>
                    <a:pt x="1022" y="6556"/>
                  </a:lnTo>
                  <a:lnTo>
                    <a:pt x="1026" y="6588"/>
                  </a:lnTo>
                  <a:lnTo>
                    <a:pt x="1029" y="6619"/>
                  </a:lnTo>
                  <a:lnTo>
                    <a:pt x="1032" y="6652"/>
                  </a:lnTo>
                  <a:lnTo>
                    <a:pt x="1036" y="6685"/>
                  </a:lnTo>
                  <a:lnTo>
                    <a:pt x="1036" y="6716"/>
                  </a:lnTo>
                  <a:lnTo>
                    <a:pt x="1039" y="6749"/>
                  </a:lnTo>
                  <a:lnTo>
                    <a:pt x="1039" y="6782"/>
                  </a:lnTo>
                  <a:lnTo>
                    <a:pt x="1042" y="6812"/>
                  </a:lnTo>
                  <a:lnTo>
                    <a:pt x="1042" y="6846"/>
                  </a:lnTo>
                  <a:lnTo>
                    <a:pt x="1042" y="6879"/>
                  </a:lnTo>
                  <a:lnTo>
                    <a:pt x="1042" y="6909"/>
                  </a:lnTo>
                  <a:lnTo>
                    <a:pt x="1042" y="6943"/>
                  </a:lnTo>
                  <a:lnTo>
                    <a:pt x="1042" y="6976"/>
                  </a:lnTo>
                  <a:lnTo>
                    <a:pt x="1042" y="7009"/>
                  </a:lnTo>
                  <a:lnTo>
                    <a:pt x="1039" y="7040"/>
                  </a:lnTo>
                  <a:lnTo>
                    <a:pt x="1039" y="7073"/>
                  </a:lnTo>
                  <a:lnTo>
                    <a:pt x="1036" y="7090"/>
                  </a:lnTo>
                  <a:lnTo>
                    <a:pt x="1036" y="7106"/>
                  </a:lnTo>
                  <a:lnTo>
                    <a:pt x="1036" y="7123"/>
                  </a:lnTo>
                  <a:lnTo>
                    <a:pt x="1032" y="7140"/>
                  </a:lnTo>
                  <a:lnTo>
                    <a:pt x="1032" y="7157"/>
                  </a:lnTo>
                  <a:lnTo>
                    <a:pt x="1029" y="7170"/>
                  </a:lnTo>
                  <a:lnTo>
                    <a:pt x="1029" y="7187"/>
                  </a:lnTo>
                  <a:lnTo>
                    <a:pt x="1026" y="7203"/>
                  </a:lnTo>
                  <a:lnTo>
                    <a:pt x="1022" y="7220"/>
                  </a:lnTo>
                  <a:lnTo>
                    <a:pt x="1022" y="7237"/>
                  </a:lnTo>
                  <a:lnTo>
                    <a:pt x="1019" y="7253"/>
                  </a:lnTo>
                  <a:lnTo>
                    <a:pt x="1016" y="7270"/>
                  </a:lnTo>
                  <a:lnTo>
                    <a:pt x="1009" y="7310"/>
                  </a:lnTo>
                  <a:lnTo>
                    <a:pt x="1002" y="7347"/>
                  </a:lnTo>
                  <a:lnTo>
                    <a:pt x="996" y="7387"/>
                  </a:lnTo>
                  <a:lnTo>
                    <a:pt x="989" y="7424"/>
                  </a:lnTo>
                  <a:lnTo>
                    <a:pt x="982" y="7461"/>
                  </a:lnTo>
                  <a:lnTo>
                    <a:pt x="976" y="7501"/>
                  </a:lnTo>
                  <a:lnTo>
                    <a:pt x="969" y="7538"/>
                  </a:lnTo>
                  <a:lnTo>
                    <a:pt x="959" y="7578"/>
                  </a:lnTo>
                  <a:lnTo>
                    <a:pt x="952" y="7614"/>
                  </a:lnTo>
                  <a:lnTo>
                    <a:pt x="945" y="7654"/>
                  </a:lnTo>
                  <a:lnTo>
                    <a:pt x="936" y="7691"/>
                  </a:lnTo>
                  <a:lnTo>
                    <a:pt x="929" y="7731"/>
                  </a:lnTo>
                  <a:lnTo>
                    <a:pt x="919" y="7768"/>
                  </a:lnTo>
                  <a:lnTo>
                    <a:pt x="908" y="7808"/>
                  </a:lnTo>
                  <a:lnTo>
                    <a:pt x="902" y="7845"/>
                  </a:lnTo>
                  <a:lnTo>
                    <a:pt x="892" y="7885"/>
                  </a:lnTo>
                  <a:lnTo>
                    <a:pt x="882" y="7922"/>
                  </a:lnTo>
                  <a:lnTo>
                    <a:pt x="872" y="7962"/>
                  </a:lnTo>
                  <a:lnTo>
                    <a:pt x="865" y="8002"/>
                  </a:lnTo>
                  <a:lnTo>
                    <a:pt x="856" y="8039"/>
                  </a:lnTo>
                  <a:lnTo>
                    <a:pt x="845" y="8079"/>
                  </a:lnTo>
                  <a:lnTo>
                    <a:pt x="836" y="8115"/>
                  </a:lnTo>
                  <a:lnTo>
                    <a:pt x="815" y="8192"/>
                  </a:lnTo>
                  <a:lnTo>
                    <a:pt x="791" y="8269"/>
                  </a:lnTo>
                  <a:lnTo>
                    <a:pt x="771" y="8349"/>
                  </a:lnTo>
                  <a:lnTo>
                    <a:pt x="751" y="8426"/>
                  </a:lnTo>
                  <a:lnTo>
                    <a:pt x="728" y="8503"/>
                  </a:lnTo>
                  <a:lnTo>
                    <a:pt x="705" y="8580"/>
                  </a:lnTo>
                  <a:lnTo>
                    <a:pt x="682" y="8660"/>
                  </a:lnTo>
                  <a:lnTo>
                    <a:pt x="662" y="8736"/>
                  </a:lnTo>
                  <a:lnTo>
                    <a:pt x="638" y="8813"/>
                  </a:lnTo>
                  <a:lnTo>
                    <a:pt x="591" y="8971"/>
                  </a:lnTo>
                  <a:lnTo>
                    <a:pt x="544" y="9124"/>
                  </a:lnTo>
                  <a:lnTo>
                    <a:pt x="501" y="9262"/>
                  </a:lnTo>
                  <a:lnTo>
                    <a:pt x="498" y="9282"/>
                  </a:lnTo>
                  <a:lnTo>
                    <a:pt x="475" y="9362"/>
                  </a:lnTo>
                  <a:lnTo>
                    <a:pt x="451" y="9438"/>
                  </a:lnTo>
                  <a:lnTo>
                    <a:pt x="427" y="9515"/>
                  </a:lnTo>
                  <a:lnTo>
                    <a:pt x="404" y="9595"/>
                  </a:lnTo>
                  <a:lnTo>
                    <a:pt x="381" y="9672"/>
                  </a:lnTo>
                  <a:lnTo>
                    <a:pt x="358" y="9752"/>
                  </a:lnTo>
                  <a:lnTo>
                    <a:pt x="338" y="9829"/>
                  </a:lnTo>
                  <a:lnTo>
                    <a:pt x="314" y="9909"/>
                  </a:lnTo>
                  <a:lnTo>
                    <a:pt x="294" y="9986"/>
                  </a:lnTo>
                  <a:lnTo>
                    <a:pt x="274" y="10067"/>
                  </a:lnTo>
                  <a:lnTo>
                    <a:pt x="264" y="10107"/>
                  </a:lnTo>
                  <a:lnTo>
                    <a:pt x="254" y="10147"/>
                  </a:lnTo>
                  <a:lnTo>
                    <a:pt x="244" y="10184"/>
                  </a:lnTo>
                  <a:lnTo>
                    <a:pt x="234" y="10224"/>
                  </a:lnTo>
                  <a:lnTo>
                    <a:pt x="224" y="10264"/>
                  </a:lnTo>
                  <a:lnTo>
                    <a:pt x="214" y="10304"/>
                  </a:lnTo>
                  <a:lnTo>
                    <a:pt x="204" y="10344"/>
                  </a:lnTo>
                  <a:lnTo>
                    <a:pt x="194" y="10380"/>
                  </a:lnTo>
                  <a:lnTo>
                    <a:pt x="184" y="10420"/>
                  </a:lnTo>
                  <a:lnTo>
                    <a:pt x="177" y="10460"/>
                  </a:lnTo>
                  <a:lnTo>
                    <a:pt x="167" y="10500"/>
                  </a:lnTo>
                  <a:lnTo>
                    <a:pt x="157" y="10540"/>
                  </a:lnTo>
                  <a:lnTo>
                    <a:pt x="150" y="10581"/>
                  </a:lnTo>
                  <a:lnTo>
                    <a:pt x="140" y="10617"/>
                  </a:lnTo>
                  <a:lnTo>
                    <a:pt x="134" y="10658"/>
                  </a:lnTo>
                  <a:lnTo>
                    <a:pt x="127" y="10698"/>
                  </a:lnTo>
                  <a:lnTo>
                    <a:pt x="117" y="10738"/>
                  </a:lnTo>
                  <a:lnTo>
                    <a:pt x="110" y="10778"/>
                  </a:lnTo>
                  <a:lnTo>
                    <a:pt x="103" y="10818"/>
                  </a:lnTo>
                  <a:lnTo>
                    <a:pt x="97" y="10855"/>
                  </a:lnTo>
                  <a:lnTo>
                    <a:pt x="90" y="10895"/>
                  </a:lnTo>
                  <a:lnTo>
                    <a:pt x="80" y="10935"/>
                  </a:lnTo>
                  <a:lnTo>
                    <a:pt x="77" y="10975"/>
                  </a:lnTo>
                  <a:lnTo>
                    <a:pt x="70" y="11015"/>
                  </a:lnTo>
                  <a:lnTo>
                    <a:pt x="63" y="11055"/>
                  </a:lnTo>
                  <a:lnTo>
                    <a:pt x="57" y="11095"/>
                  </a:lnTo>
                  <a:lnTo>
                    <a:pt x="50" y="11132"/>
                  </a:lnTo>
                  <a:lnTo>
                    <a:pt x="47" y="11172"/>
                  </a:lnTo>
                  <a:lnTo>
                    <a:pt x="40" y="11212"/>
                  </a:lnTo>
                  <a:lnTo>
                    <a:pt x="37" y="11252"/>
                  </a:lnTo>
                  <a:lnTo>
                    <a:pt x="34" y="11293"/>
                  </a:lnTo>
                  <a:lnTo>
                    <a:pt x="27" y="11333"/>
                  </a:lnTo>
                  <a:lnTo>
                    <a:pt x="23" y="11373"/>
                  </a:lnTo>
                  <a:lnTo>
                    <a:pt x="20" y="11413"/>
                  </a:lnTo>
                  <a:lnTo>
                    <a:pt x="17" y="11453"/>
                  </a:lnTo>
                  <a:lnTo>
                    <a:pt x="14" y="11493"/>
                  </a:lnTo>
                  <a:lnTo>
                    <a:pt x="10" y="11530"/>
                  </a:lnTo>
                  <a:lnTo>
                    <a:pt x="6" y="11570"/>
                  </a:lnTo>
                  <a:lnTo>
                    <a:pt x="6" y="11610"/>
                  </a:lnTo>
                  <a:lnTo>
                    <a:pt x="3" y="11650"/>
                  </a:lnTo>
                  <a:lnTo>
                    <a:pt x="3" y="11690"/>
                  </a:lnTo>
                  <a:lnTo>
                    <a:pt x="0" y="11730"/>
                  </a:lnTo>
                  <a:lnTo>
                    <a:pt x="0" y="11770"/>
                  </a:lnTo>
                  <a:lnTo>
                    <a:pt x="0" y="11811"/>
                  </a:lnTo>
                  <a:lnTo>
                    <a:pt x="0" y="11851"/>
                  </a:lnTo>
                  <a:lnTo>
                    <a:pt x="0" y="11891"/>
                  </a:lnTo>
                  <a:lnTo>
                    <a:pt x="0" y="11931"/>
                  </a:lnTo>
                  <a:lnTo>
                    <a:pt x="0" y="11971"/>
                  </a:lnTo>
                  <a:lnTo>
                    <a:pt x="0" y="12008"/>
                  </a:lnTo>
                  <a:lnTo>
                    <a:pt x="3" y="12037"/>
                  </a:lnTo>
                  <a:cubicBezTo>
                    <a:pt x="20" y="11937"/>
                    <a:pt x="40" y="11837"/>
                    <a:pt x="60" y="11737"/>
                  </a:cubicBezTo>
                  <a:lnTo>
                    <a:pt x="60" y="11734"/>
                  </a:lnTo>
                  <a:lnTo>
                    <a:pt x="63" y="11693"/>
                  </a:lnTo>
                  <a:lnTo>
                    <a:pt x="63" y="11653"/>
                  </a:lnTo>
                  <a:lnTo>
                    <a:pt x="67" y="11613"/>
                  </a:lnTo>
                  <a:lnTo>
                    <a:pt x="70" y="11573"/>
                  </a:lnTo>
                  <a:lnTo>
                    <a:pt x="74" y="11536"/>
                  </a:lnTo>
                  <a:lnTo>
                    <a:pt x="77" y="11496"/>
                  </a:lnTo>
                  <a:lnTo>
                    <a:pt x="80" y="11456"/>
                  </a:lnTo>
                  <a:lnTo>
                    <a:pt x="83" y="11416"/>
                  </a:lnTo>
                  <a:lnTo>
                    <a:pt x="87" y="11379"/>
                  </a:lnTo>
                  <a:lnTo>
                    <a:pt x="90" y="11339"/>
                  </a:lnTo>
                  <a:lnTo>
                    <a:pt x="97" y="11299"/>
                  </a:lnTo>
                  <a:lnTo>
                    <a:pt x="100" y="11259"/>
                  </a:lnTo>
                  <a:lnTo>
                    <a:pt x="107" y="11222"/>
                  </a:lnTo>
                  <a:lnTo>
                    <a:pt x="110" y="11182"/>
                  </a:lnTo>
                  <a:lnTo>
                    <a:pt x="117" y="11142"/>
                  </a:lnTo>
                  <a:lnTo>
                    <a:pt x="120" y="11102"/>
                  </a:lnTo>
                  <a:lnTo>
                    <a:pt x="127" y="11066"/>
                  </a:lnTo>
                  <a:lnTo>
                    <a:pt x="134" y="11026"/>
                  </a:lnTo>
                  <a:lnTo>
                    <a:pt x="140" y="10985"/>
                  </a:lnTo>
                  <a:lnTo>
                    <a:pt x="147" y="10945"/>
                  </a:lnTo>
                  <a:lnTo>
                    <a:pt x="154" y="10908"/>
                  </a:lnTo>
                  <a:lnTo>
                    <a:pt x="160" y="10868"/>
                  </a:lnTo>
                  <a:lnTo>
                    <a:pt x="170" y="10828"/>
                  </a:lnTo>
                  <a:lnTo>
                    <a:pt x="177" y="10791"/>
                  </a:lnTo>
                  <a:lnTo>
                    <a:pt x="184" y="10751"/>
                  </a:lnTo>
                  <a:lnTo>
                    <a:pt x="194" y="10711"/>
                  </a:lnTo>
                  <a:lnTo>
                    <a:pt x="200" y="10671"/>
                  </a:lnTo>
                  <a:lnTo>
                    <a:pt x="210" y="10634"/>
                  </a:lnTo>
                  <a:lnTo>
                    <a:pt x="217" y="10594"/>
                  </a:lnTo>
                  <a:lnTo>
                    <a:pt x="227" y="10554"/>
                  </a:lnTo>
                  <a:lnTo>
                    <a:pt x="237" y="10517"/>
                  </a:lnTo>
                  <a:lnTo>
                    <a:pt x="244" y="10477"/>
                  </a:lnTo>
                  <a:lnTo>
                    <a:pt x="254" y="10437"/>
                  </a:lnTo>
                  <a:lnTo>
                    <a:pt x="264" y="10397"/>
                  </a:lnTo>
                  <a:lnTo>
                    <a:pt x="274" y="10360"/>
                  </a:lnTo>
                  <a:lnTo>
                    <a:pt x="284" y="10320"/>
                  </a:lnTo>
                  <a:lnTo>
                    <a:pt x="294" y="10280"/>
                  </a:lnTo>
                  <a:lnTo>
                    <a:pt x="304" y="10244"/>
                  </a:lnTo>
                  <a:lnTo>
                    <a:pt x="314" y="10204"/>
                  </a:lnTo>
                  <a:lnTo>
                    <a:pt x="324" y="10164"/>
                  </a:lnTo>
                  <a:lnTo>
                    <a:pt x="334" y="10124"/>
                  </a:lnTo>
                  <a:lnTo>
                    <a:pt x="344" y="10087"/>
                  </a:lnTo>
                  <a:lnTo>
                    <a:pt x="364" y="10006"/>
                  </a:lnTo>
                  <a:lnTo>
                    <a:pt x="387" y="9929"/>
                  </a:lnTo>
                  <a:lnTo>
                    <a:pt x="411" y="9853"/>
                  </a:lnTo>
                  <a:lnTo>
                    <a:pt x="431" y="9772"/>
                  </a:lnTo>
                  <a:lnTo>
                    <a:pt x="455" y="9695"/>
                  </a:lnTo>
                  <a:lnTo>
                    <a:pt x="478" y="9618"/>
                  </a:lnTo>
                  <a:lnTo>
                    <a:pt x="501" y="9538"/>
                  </a:lnTo>
                  <a:lnTo>
                    <a:pt x="524" y="9462"/>
                  </a:lnTo>
                  <a:lnTo>
                    <a:pt x="551" y="9385"/>
                  </a:lnTo>
                  <a:lnTo>
                    <a:pt x="575" y="9305"/>
                  </a:lnTo>
                  <a:lnTo>
                    <a:pt x="581" y="9285"/>
                  </a:lnTo>
                  <a:lnTo>
                    <a:pt x="621" y="9151"/>
                  </a:lnTo>
                  <a:lnTo>
                    <a:pt x="671" y="8994"/>
                  </a:lnTo>
                  <a:lnTo>
                    <a:pt x="718" y="8837"/>
                  </a:lnTo>
                  <a:lnTo>
                    <a:pt x="742" y="8760"/>
                  </a:lnTo>
                  <a:lnTo>
                    <a:pt x="765" y="8684"/>
                  </a:lnTo>
                  <a:lnTo>
                    <a:pt x="788" y="8607"/>
                  </a:lnTo>
                  <a:lnTo>
                    <a:pt x="811" y="8526"/>
                  </a:lnTo>
                  <a:lnTo>
                    <a:pt x="836" y="8449"/>
                  </a:lnTo>
                  <a:lnTo>
                    <a:pt x="856" y="8372"/>
                  </a:lnTo>
                  <a:lnTo>
                    <a:pt x="879" y="8295"/>
                  </a:lnTo>
                  <a:lnTo>
                    <a:pt x="899" y="8215"/>
                  </a:lnTo>
                  <a:lnTo>
                    <a:pt x="922" y="8139"/>
                  </a:lnTo>
                  <a:lnTo>
                    <a:pt x="932" y="8099"/>
                  </a:lnTo>
                  <a:lnTo>
                    <a:pt x="942" y="8062"/>
                  </a:lnTo>
                  <a:lnTo>
                    <a:pt x="952" y="8022"/>
                  </a:lnTo>
                  <a:lnTo>
                    <a:pt x="962" y="7985"/>
                  </a:lnTo>
                  <a:lnTo>
                    <a:pt x="972" y="7945"/>
                  </a:lnTo>
                  <a:lnTo>
                    <a:pt x="982" y="7905"/>
                  </a:lnTo>
                  <a:lnTo>
                    <a:pt x="992" y="7868"/>
                  </a:lnTo>
                  <a:lnTo>
                    <a:pt x="999" y="7828"/>
                  </a:lnTo>
                  <a:lnTo>
                    <a:pt x="1009" y="7791"/>
                  </a:lnTo>
                  <a:lnTo>
                    <a:pt x="1019" y="7751"/>
                  </a:lnTo>
                  <a:lnTo>
                    <a:pt x="1029" y="7711"/>
                  </a:lnTo>
                  <a:lnTo>
                    <a:pt x="1036" y="7674"/>
                  </a:lnTo>
                  <a:lnTo>
                    <a:pt x="1046" y="7634"/>
                  </a:lnTo>
                  <a:lnTo>
                    <a:pt x="1052" y="7598"/>
                  </a:lnTo>
                  <a:lnTo>
                    <a:pt x="1062" y="7558"/>
                  </a:lnTo>
                  <a:lnTo>
                    <a:pt x="1069" y="7518"/>
                  </a:lnTo>
                  <a:lnTo>
                    <a:pt x="1076" y="7481"/>
                  </a:lnTo>
                  <a:lnTo>
                    <a:pt x="1086" y="7441"/>
                  </a:lnTo>
                  <a:lnTo>
                    <a:pt x="1092" y="7404"/>
                  </a:lnTo>
                  <a:lnTo>
                    <a:pt x="1099" y="7364"/>
                  </a:lnTo>
                  <a:lnTo>
                    <a:pt x="1106" y="7324"/>
                  </a:lnTo>
                  <a:lnTo>
                    <a:pt x="1112" y="7287"/>
                  </a:lnTo>
                  <a:lnTo>
                    <a:pt x="1116" y="7270"/>
                  </a:lnTo>
                  <a:lnTo>
                    <a:pt x="1116" y="7250"/>
                  </a:lnTo>
                  <a:lnTo>
                    <a:pt x="1119" y="7233"/>
                  </a:lnTo>
                  <a:lnTo>
                    <a:pt x="1123" y="7217"/>
                  </a:lnTo>
                  <a:lnTo>
                    <a:pt x="1126" y="7200"/>
                  </a:lnTo>
                  <a:lnTo>
                    <a:pt x="1126" y="7183"/>
                  </a:lnTo>
                  <a:lnTo>
                    <a:pt x="1129" y="7167"/>
                  </a:lnTo>
                  <a:lnTo>
                    <a:pt x="1129" y="7150"/>
                  </a:lnTo>
                  <a:lnTo>
                    <a:pt x="1132" y="7130"/>
                  </a:lnTo>
                  <a:lnTo>
                    <a:pt x="1132" y="7113"/>
                  </a:lnTo>
                  <a:lnTo>
                    <a:pt x="1136" y="7097"/>
                  </a:lnTo>
                  <a:lnTo>
                    <a:pt x="1136" y="7080"/>
                  </a:lnTo>
                  <a:lnTo>
                    <a:pt x="1139" y="7046"/>
                  </a:lnTo>
                  <a:lnTo>
                    <a:pt x="1139" y="7013"/>
                  </a:lnTo>
                  <a:lnTo>
                    <a:pt x="1143" y="6980"/>
                  </a:lnTo>
                  <a:lnTo>
                    <a:pt x="1143" y="6946"/>
                  </a:lnTo>
                  <a:lnTo>
                    <a:pt x="1143" y="6909"/>
                  </a:lnTo>
                  <a:lnTo>
                    <a:pt x="1143" y="6876"/>
                  </a:lnTo>
                  <a:lnTo>
                    <a:pt x="1143" y="6843"/>
                  </a:lnTo>
                  <a:lnTo>
                    <a:pt x="1143" y="6809"/>
                  </a:lnTo>
                  <a:lnTo>
                    <a:pt x="1143" y="6776"/>
                  </a:lnTo>
                  <a:lnTo>
                    <a:pt x="1139" y="6742"/>
                  </a:lnTo>
                  <a:lnTo>
                    <a:pt x="1139" y="6709"/>
                  </a:lnTo>
                  <a:lnTo>
                    <a:pt x="1136" y="6676"/>
                  </a:lnTo>
                  <a:lnTo>
                    <a:pt x="1132" y="6645"/>
                  </a:lnTo>
                  <a:lnTo>
                    <a:pt x="1132" y="6612"/>
                  </a:lnTo>
                  <a:lnTo>
                    <a:pt x="1129" y="6579"/>
                  </a:lnTo>
                  <a:lnTo>
                    <a:pt x="1126" y="6545"/>
                  </a:lnTo>
                  <a:lnTo>
                    <a:pt x="1123" y="6511"/>
                  </a:lnTo>
                  <a:lnTo>
                    <a:pt x="1119" y="6479"/>
                  </a:lnTo>
                  <a:lnTo>
                    <a:pt x="1116" y="6445"/>
                  </a:lnTo>
                  <a:lnTo>
                    <a:pt x="1109" y="6415"/>
                  </a:lnTo>
                  <a:lnTo>
                    <a:pt x="1106" y="6382"/>
                  </a:lnTo>
                  <a:lnTo>
                    <a:pt x="1103" y="6348"/>
                  </a:lnTo>
                  <a:lnTo>
                    <a:pt x="1092" y="6285"/>
                  </a:lnTo>
                  <a:lnTo>
                    <a:pt x="1086" y="6218"/>
                  </a:lnTo>
                  <a:lnTo>
                    <a:pt x="1076" y="6155"/>
                  </a:lnTo>
                  <a:lnTo>
                    <a:pt x="1066" y="6087"/>
                  </a:lnTo>
                  <a:lnTo>
                    <a:pt x="1056" y="6024"/>
                  </a:lnTo>
                  <a:lnTo>
                    <a:pt x="1046" y="5957"/>
                  </a:lnTo>
                  <a:lnTo>
                    <a:pt x="1036" y="5894"/>
                  </a:lnTo>
                  <a:lnTo>
                    <a:pt x="1032" y="5860"/>
                  </a:lnTo>
                  <a:lnTo>
                    <a:pt x="1029" y="5830"/>
                  </a:lnTo>
                  <a:lnTo>
                    <a:pt x="1026" y="5797"/>
                  </a:lnTo>
                  <a:lnTo>
                    <a:pt x="1019" y="5763"/>
                  </a:lnTo>
                  <a:lnTo>
                    <a:pt x="1016" y="5734"/>
                  </a:lnTo>
                  <a:lnTo>
                    <a:pt x="1012" y="5700"/>
                  </a:lnTo>
                  <a:lnTo>
                    <a:pt x="1009" y="5666"/>
                  </a:lnTo>
                  <a:lnTo>
                    <a:pt x="1005" y="5637"/>
                  </a:lnTo>
                  <a:lnTo>
                    <a:pt x="1002" y="5603"/>
                  </a:lnTo>
                  <a:lnTo>
                    <a:pt x="999" y="5569"/>
                  </a:lnTo>
                  <a:lnTo>
                    <a:pt x="999" y="5536"/>
                  </a:lnTo>
                  <a:lnTo>
                    <a:pt x="996" y="5506"/>
                  </a:lnTo>
                  <a:lnTo>
                    <a:pt x="992" y="5473"/>
                  </a:lnTo>
                  <a:lnTo>
                    <a:pt x="992" y="5439"/>
                  </a:lnTo>
                  <a:lnTo>
                    <a:pt x="989" y="5409"/>
                  </a:lnTo>
                  <a:lnTo>
                    <a:pt x="989" y="5376"/>
                  </a:lnTo>
                  <a:lnTo>
                    <a:pt x="989" y="5342"/>
                  </a:lnTo>
                  <a:lnTo>
                    <a:pt x="989" y="5309"/>
                  </a:lnTo>
                  <a:lnTo>
                    <a:pt x="989" y="5276"/>
                  </a:lnTo>
                  <a:lnTo>
                    <a:pt x="989" y="5242"/>
                  </a:lnTo>
                  <a:lnTo>
                    <a:pt x="989" y="5213"/>
                  </a:lnTo>
                  <a:lnTo>
                    <a:pt x="992" y="5179"/>
                  </a:lnTo>
                  <a:lnTo>
                    <a:pt x="992" y="5156"/>
                  </a:lnTo>
                  <a:lnTo>
                    <a:pt x="992" y="5132"/>
                  </a:lnTo>
                  <a:lnTo>
                    <a:pt x="996" y="5112"/>
                  </a:lnTo>
                  <a:lnTo>
                    <a:pt x="996" y="5088"/>
                  </a:lnTo>
                  <a:lnTo>
                    <a:pt x="999" y="5065"/>
                  </a:lnTo>
                  <a:lnTo>
                    <a:pt x="999" y="5042"/>
                  </a:lnTo>
                  <a:lnTo>
                    <a:pt x="1002" y="5022"/>
                  </a:lnTo>
                  <a:lnTo>
                    <a:pt x="1002" y="4998"/>
                  </a:lnTo>
                  <a:lnTo>
                    <a:pt x="1009" y="4952"/>
                  </a:lnTo>
                  <a:lnTo>
                    <a:pt x="1012" y="4932"/>
                  </a:lnTo>
                  <a:lnTo>
                    <a:pt x="1012" y="4908"/>
                  </a:lnTo>
                  <a:lnTo>
                    <a:pt x="1019" y="4861"/>
                  </a:lnTo>
                  <a:lnTo>
                    <a:pt x="1022" y="4818"/>
                  </a:lnTo>
                  <a:lnTo>
                    <a:pt x="1029" y="4772"/>
                  </a:lnTo>
                  <a:lnTo>
                    <a:pt x="1036" y="4727"/>
                  </a:lnTo>
                  <a:lnTo>
                    <a:pt x="1042" y="4681"/>
                  </a:lnTo>
                  <a:lnTo>
                    <a:pt x="1049" y="4638"/>
                  </a:lnTo>
                  <a:lnTo>
                    <a:pt x="1056" y="4591"/>
                  </a:lnTo>
                  <a:lnTo>
                    <a:pt x="1062" y="4544"/>
                  </a:lnTo>
                  <a:lnTo>
                    <a:pt x="1072" y="4501"/>
                  </a:lnTo>
                  <a:lnTo>
                    <a:pt x="1079" y="4454"/>
                  </a:lnTo>
                  <a:lnTo>
                    <a:pt x="1092" y="4363"/>
                  </a:lnTo>
                  <a:lnTo>
                    <a:pt x="1109" y="4274"/>
                  </a:lnTo>
                  <a:lnTo>
                    <a:pt x="1126" y="4180"/>
                  </a:lnTo>
                  <a:lnTo>
                    <a:pt x="1132" y="4137"/>
                  </a:lnTo>
                  <a:lnTo>
                    <a:pt x="1139" y="4090"/>
                  </a:lnTo>
                  <a:lnTo>
                    <a:pt x="1146" y="4043"/>
                  </a:lnTo>
                  <a:lnTo>
                    <a:pt x="1152" y="3996"/>
                  </a:lnTo>
                  <a:lnTo>
                    <a:pt x="1159" y="3953"/>
                  </a:lnTo>
                  <a:lnTo>
                    <a:pt x="1166" y="3906"/>
                  </a:lnTo>
                  <a:lnTo>
                    <a:pt x="1172" y="3859"/>
                  </a:lnTo>
                  <a:lnTo>
                    <a:pt x="1176" y="3813"/>
                  </a:lnTo>
                  <a:lnTo>
                    <a:pt x="1183" y="3769"/>
                  </a:lnTo>
                  <a:lnTo>
                    <a:pt x="1189" y="3722"/>
                  </a:lnTo>
                  <a:lnTo>
                    <a:pt x="1209" y="3489"/>
                  </a:lnTo>
                  <a:lnTo>
                    <a:pt x="1232" y="3258"/>
                  </a:lnTo>
                  <a:lnTo>
                    <a:pt x="1243" y="3174"/>
                  </a:lnTo>
                  <a:lnTo>
                    <a:pt x="1256" y="3024"/>
                  </a:lnTo>
                  <a:lnTo>
                    <a:pt x="1276" y="2794"/>
                  </a:lnTo>
                  <a:lnTo>
                    <a:pt x="1289" y="2676"/>
                  </a:lnTo>
                  <a:lnTo>
                    <a:pt x="1300" y="2563"/>
                  </a:lnTo>
                  <a:lnTo>
                    <a:pt x="1309" y="2446"/>
                  </a:lnTo>
                  <a:lnTo>
                    <a:pt x="1323" y="2329"/>
                  </a:lnTo>
                  <a:lnTo>
                    <a:pt x="1333" y="2215"/>
                  </a:lnTo>
                  <a:lnTo>
                    <a:pt x="1346" y="2098"/>
                  </a:lnTo>
                  <a:lnTo>
                    <a:pt x="1360" y="1985"/>
                  </a:lnTo>
                  <a:lnTo>
                    <a:pt x="1370" y="1868"/>
                  </a:lnTo>
                  <a:lnTo>
                    <a:pt x="1383" y="1751"/>
                  </a:lnTo>
                  <a:lnTo>
                    <a:pt x="1397" y="1637"/>
                  </a:lnTo>
                  <a:lnTo>
                    <a:pt x="1403" y="1600"/>
                  </a:lnTo>
                  <a:lnTo>
                    <a:pt x="1410" y="1520"/>
                  </a:lnTo>
                  <a:lnTo>
                    <a:pt x="1423" y="1407"/>
                  </a:lnTo>
                  <a:lnTo>
                    <a:pt x="1437" y="1290"/>
                  </a:lnTo>
                  <a:lnTo>
                    <a:pt x="1443" y="1233"/>
                  </a:lnTo>
                  <a:lnTo>
                    <a:pt x="1450" y="1176"/>
                  </a:lnTo>
                  <a:lnTo>
                    <a:pt x="1457" y="1116"/>
                  </a:lnTo>
                  <a:lnTo>
                    <a:pt x="1463" y="1059"/>
                  </a:lnTo>
                  <a:lnTo>
                    <a:pt x="1473" y="1003"/>
                  </a:lnTo>
                  <a:lnTo>
                    <a:pt x="1480" y="946"/>
                  </a:lnTo>
                  <a:lnTo>
                    <a:pt x="1487" y="886"/>
                  </a:lnTo>
                  <a:lnTo>
                    <a:pt x="1493" y="829"/>
                  </a:lnTo>
                  <a:lnTo>
                    <a:pt x="1497" y="806"/>
                  </a:lnTo>
                  <a:lnTo>
                    <a:pt x="1503" y="772"/>
                  </a:lnTo>
                  <a:lnTo>
                    <a:pt x="1510" y="715"/>
                  </a:lnTo>
                  <a:lnTo>
                    <a:pt x="1520" y="655"/>
                  </a:lnTo>
                  <a:lnTo>
                    <a:pt x="1527" y="598"/>
                  </a:lnTo>
                  <a:lnTo>
                    <a:pt x="1537" y="542"/>
                  </a:lnTo>
                  <a:lnTo>
                    <a:pt x="1543" y="485"/>
                  </a:lnTo>
                  <a:lnTo>
                    <a:pt x="1553" y="428"/>
                  </a:lnTo>
                  <a:lnTo>
                    <a:pt x="1560" y="368"/>
                  </a:lnTo>
                  <a:lnTo>
                    <a:pt x="1570" y="311"/>
                  </a:lnTo>
                  <a:lnTo>
                    <a:pt x="1580" y="254"/>
                  </a:lnTo>
                  <a:lnTo>
                    <a:pt x="1590" y="197"/>
                  </a:lnTo>
                  <a:lnTo>
                    <a:pt x="1600" y="141"/>
                  </a:lnTo>
                  <a:lnTo>
                    <a:pt x="1607" y="104"/>
                  </a:lnTo>
                  <a:lnTo>
                    <a:pt x="1607" y="81"/>
                  </a:lnTo>
                  <a:lnTo>
                    <a:pt x="1607" y="2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3982925" y="2294550"/>
              <a:ext cx="16725" cy="265550"/>
            </a:xfrm>
            <a:custGeom>
              <a:avLst/>
              <a:gdLst/>
              <a:ahLst/>
              <a:cxnLst/>
              <a:rect l="l" t="t" r="r" b="b"/>
              <a:pathLst>
                <a:path w="669" h="10622" extrusionOk="0">
                  <a:moveTo>
                    <a:pt x="27" y="1"/>
                  </a:moveTo>
                  <a:lnTo>
                    <a:pt x="13" y="27"/>
                  </a:lnTo>
                  <a:lnTo>
                    <a:pt x="4" y="67"/>
                  </a:lnTo>
                  <a:lnTo>
                    <a:pt x="0" y="74"/>
                  </a:lnTo>
                  <a:lnTo>
                    <a:pt x="7" y="101"/>
                  </a:lnTo>
                  <a:lnTo>
                    <a:pt x="17" y="138"/>
                  </a:lnTo>
                  <a:lnTo>
                    <a:pt x="24" y="161"/>
                  </a:lnTo>
                  <a:lnTo>
                    <a:pt x="24" y="171"/>
                  </a:lnTo>
                  <a:lnTo>
                    <a:pt x="33" y="204"/>
                  </a:lnTo>
                  <a:lnTo>
                    <a:pt x="44" y="238"/>
                  </a:lnTo>
                  <a:lnTo>
                    <a:pt x="53" y="271"/>
                  </a:lnTo>
                  <a:lnTo>
                    <a:pt x="64" y="305"/>
                  </a:lnTo>
                  <a:lnTo>
                    <a:pt x="73" y="338"/>
                  </a:lnTo>
                  <a:lnTo>
                    <a:pt x="81" y="374"/>
                  </a:lnTo>
                  <a:lnTo>
                    <a:pt x="101" y="442"/>
                  </a:lnTo>
                  <a:lnTo>
                    <a:pt x="118" y="512"/>
                  </a:lnTo>
                  <a:lnTo>
                    <a:pt x="134" y="579"/>
                  </a:lnTo>
                  <a:lnTo>
                    <a:pt x="150" y="649"/>
                  </a:lnTo>
                  <a:lnTo>
                    <a:pt x="167" y="719"/>
                  </a:lnTo>
                  <a:lnTo>
                    <a:pt x="184" y="789"/>
                  </a:lnTo>
                  <a:lnTo>
                    <a:pt x="198" y="860"/>
                  </a:lnTo>
                  <a:lnTo>
                    <a:pt x="214" y="929"/>
                  </a:lnTo>
                  <a:lnTo>
                    <a:pt x="227" y="1000"/>
                  </a:lnTo>
                  <a:lnTo>
                    <a:pt x="244" y="1070"/>
                  </a:lnTo>
                  <a:lnTo>
                    <a:pt x="258" y="1136"/>
                  </a:lnTo>
                  <a:lnTo>
                    <a:pt x="258" y="1140"/>
                  </a:lnTo>
                  <a:lnTo>
                    <a:pt x="271" y="1213"/>
                  </a:lnTo>
                  <a:lnTo>
                    <a:pt x="284" y="1284"/>
                  </a:lnTo>
                  <a:lnTo>
                    <a:pt x="298" y="1353"/>
                  </a:lnTo>
                  <a:lnTo>
                    <a:pt x="308" y="1427"/>
                  </a:lnTo>
                  <a:lnTo>
                    <a:pt x="321" y="1497"/>
                  </a:lnTo>
                  <a:lnTo>
                    <a:pt x="334" y="1571"/>
                  </a:lnTo>
                  <a:lnTo>
                    <a:pt x="344" y="1644"/>
                  </a:lnTo>
                  <a:lnTo>
                    <a:pt x="354" y="1714"/>
                  </a:lnTo>
                  <a:lnTo>
                    <a:pt x="365" y="1788"/>
                  </a:lnTo>
                  <a:lnTo>
                    <a:pt x="374" y="1862"/>
                  </a:lnTo>
                  <a:lnTo>
                    <a:pt x="385" y="1932"/>
                  </a:lnTo>
                  <a:lnTo>
                    <a:pt x="394" y="2005"/>
                  </a:lnTo>
                  <a:lnTo>
                    <a:pt x="405" y="2078"/>
                  </a:lnTo>
                  <a:lnTo>
                    <a:pt x="411" y="2152"/>
                  </a:lnTo>
                  <a:lnTo>
                    <a:pt x="421" y="2226"/>
                  </a:lnTo>
                  <a:lnTo>
                    <a:pt x="428" y="2289"/>
                  </a:lnTo>
                  <a:lnTo>
                    <a:pt x="428" y="2296"/>
                  </a:lnTo>
                  <a:lnTo>
                    <a:pt x="438" y="2369"/>
                  </a:lnTo>
                  <a:lnTo>
                    <a:pt x="445" y="2443"/>
                  </a:lnTo>
                  <a:lnTo>
                    <a:pt x="451" y="2516"/>
                  </a:lnTo>
                  <a:lnTo>
                    <a:pt x="458" y="2590"/>
                  </a:lnTo>
                  <a:lnTo>
                    <a:pt x="465" y="2664"/>
                  </a:lnTo>
                  <a:lnTo>
                    <a:pt x="471" y="2737"/>
                  </a:lnTo>
                  <a:lnTo>
                    <a:pt x="478" y="2810"/>
                  </a:lnTo>
                  <a:lnTo>
                    <a:pt x="482" y="2880"/>
                  </a:lnTo>
                  <a:lnTo>
                    <a:pt x="488" y="2954"/>
                  </a:lnTo>
                  <a:lnTo>
                    <a:pt x="491" y="3028"/>
                  </a:lnTo>
                  <a:lnTo>
                    <a:pt x="498" y="3101"/>
                  </a:lnTo>
                  <a:lnTo>
                    <a:pt x="502" y="3174"/>
                  </a:lnTo>
                  <a:lnTo>
                    <a:pt x="505" y="3248"/>
                  </a:lnTo>
                  <a:lnTo>
                    <a:pt x="508" y="3318"/>
                  </a:lnTo>
                  <a:lnTo>
                    <a:pt x="511" y="3392"/>
                  </a:lnTo>
                  <a:lnTo>
                    <a:pt x="511" y="3441"/>
                  </a:lnTo>
                  <a:lnTo>
                    <a:pt x="514" y="3465"/>
                  </a:lnTo>
                  <a:lnTo>
                    <a:pt x="518" y="3538"/>
                  </a:lnTo>
                  <a:lnTo>
                    <a:pt x="518" y="3609"/>
                  </a:lnTo>
                  <a:lnTo>
                    <a:pt x="522" y="3682"/>
                  </a:lnTo>
                  <a:lnTo>
                    <a:pt x="522" y="3752"/>
                  </a:lnTo>
                  <a:lnTo>
                    <a:pt x="525" y="3826"/>
                  </a:lnTo>
                  <a:lnTo>
                    <a:pt x="525" y="3896"/>
                  </a:lnTo>
                  <a:lnTo>
                    <a:pt x="525" y="3970"/>
                  </a:lnTo>
                  <a:lnTo>
                    <a:pt x="525" y="4039"/>
                  </a:lnTo>
                  <a:lnTo>
                    <a:pt x="525" y="4113"/>
                  </a:lnTo>
                  <a:lnTo>
                    <a:pt x="525" y="4183"/>
                  </a:lnTo>
                  <a:lnTo>
                    <a:pt x="525" y="4254"/>
                  </a:lnTo>
                  <a:lnTo>
                    <a:pt x="525" y="4323"/>
                  </a:lnTo>
                  <a:lnTo>
                    <a:pt x="522" y="4397"/>
                  </a:lnTo>
                  <a:lnTo>
                    <a:pt x="522" y="4468"/>
                  </a:lnTo>
                  <a:lnTo>
                    <a:pt x="518" y="4534"/>
                  </a:lnTo>
                  <a:lnTo>
                    <a:pt x="518" y="4601"/>
                  </a:lnTo>
                  <a:lnTo>
                    <a:pt x="518" y="4604"/>
                  </a:lnTo>
                  <a:lnTo>
                    <a:pt x="514" y="4671"/>
                  </a:lnTo>
                  <a:lnTo>
                    <a:pt x="511" y="4735"/>
                  </a:lnTo>
                  <a:lnTo>
                    <a:pt x="511" y="4801"/>
                  </a:lnTo>
                  <a:lnTo>
                    <a:pt x="508" y="4864"/>
                  </a:lnTo>
                  <a:lnTo>
                    <a:pt x="505" y="4929"/>
                  </a:lnTo>
                  <a:lnTo>
                    <a:pt x="502" y="4995"/>
                  </a:lnTo>
                  <a:lnTo>
                    <a:pt x="498" y="5059"/>
                  </a:lnTo>
                  <a:lnTo>
                    <a:pt x="494" y="5122"/>
                  </a:lnTo>
                  <a:lnTo>
                    <a:pt x="491" y="5189"/>
                  </a:lnTo>
                  <a:lnTo>
                    <a:pt x="488" y="5253"/>
                  </a:lnTo>
                  <a:lnTo>
                    <a:pt x="485" y="5319"/>
                  </a:lnTo>
                  <a:lnTo>
                    <a:pt x="478" y="5382"/>
                  </a:lnTo>
                  <a:lnTo>
                    <a:pt x="474" y="5446"/>
                  </a:lnTo>
                  <a:lnTo>
                    <a:pt x="471" y="5513"/>
                  </a:lnTo>
                  <a:lnTo>
                    <a:pt x="462" y="5640"/>
                  </a:lnTo>
                  <a:lnTo>
                    <a:pt x="451" y="5771"/>
                  </a:lnTo>
                  <a:lnTo>
                    <a:pt x="441" y="5900"/>
                  </a:lnTo>
                  <a:lnTo>
                    <a:pt x="431" y="6031"/>
                  </a:lnTo>
                  <a:lnTo>
                    <a:pt x="421" y="6161"/>
                  </a:lnTo>
                  <a:lnTo>
                    <a:pt x="401" y="6418"/>
                  </a:lnTo>
                  <a:lnTo>
                    <a:pt x="378" y="6679"/>
                  </a:lnTo>
                  <a:lnTo>
                    <a:pt x="368" y="6809"/>
                  </a:lnTo>
                  <a:lnTo>
                    <a:pt x="358" y="6940"/>
                  </a:lnTo>
                  <a:lnTo>
                    <a:pt x="348" y="7066"/>
                  </a:lnTo>
                  <a:lnTo>
                    <a:pt x="338" y="7197"/>
                  </a:lnTo>
                  <a:lnTo>
                    <a:pt x="334" y="7263"/>
                  </a:lnTo>
                  <a:lnTo>
                    <a:pt x="331" y="7327"/>
                  </a:lnTo>
                  <a:lnTo>
                    <a:pt x="324" y="7394"/>
                  </a:lnTo>
                  <a:lnTo>
                    <a:pt x="321" y="7457"/>
                  </a:lnTo>
                  <a:lnTo>
                    <a:pt x="318" y="7524"/>
                  </a:lnTo>
                  <a:lnTo>
                    <a:pt x="314" y="7587"/>
                  </a:lnTo>
                  <a:lnTo>
                    <a:pt x="311" y="7651"/>
                  </a:lnTo>
                  <a:lnTo>
                    <a:pt x="308" y="7718"/>
                  </a:lnTo>
                  <a:lnTo>
                    <a:pt x="304" y="7781"/>
                  </a:lnTo>
                  <a:lnTo>
                    <a:pt x="301" y="7848"/>
                  </a:lnTo>
                  <a:lnTo>
                    <a:pt x="298" y="7911"/>
                  </a:lnTo>
                  <a:lnTo>
                    <a:pt x="294" y="7979"/>
                  </a:lnTo>
                  <a:lnTo>
                    <a:pt x="291" y="8042"/>
                  </a:lnTo>
                  <a:lnTo>
                    <a:pt x="291" y="8109"/>
                  </a:lnTo>
                  <a:lnTo>
                    <a:pt x="288" y="8172"/>
                  </a:lnTo>
                  <a:lnTo>
                    <a:pt x="284" y="8239"/>
                  </a:lnTo>
                  <a:lnTo>
                    <a:pt x="284" y="8303"/>
                  </a:lnTo>
                  <a:lnTo>
                    <a:pt x="284" y="8363"/>
                  </a:lnTo>
                  <a:lnTo>
                    <a:pt x="284" y="8369"/>
                  </a:lnTo>
                  <a:lnTo>
                    <a:pt x="281" y="8432"/>
                  </a:lnTo>
                  <a:lnTo>
                    <a:pt x="281" y="8500"/>
                  </a:lnTo>
                  <a:lnTo>
                    <a:pt x="281" y="8566"/>
                  </a:lnTo>
                  <a:lnTo>
                    <a:pt x="281" y="8630"/>
                  </a:lnTo>
                  <a:lnTo>
                    <a:pt x="281" y="8697"/>
                  </a:lnTo>
                  <a:lnTo>
                    <a:pt x="281" y="8760"/>
                  </a:lnTo>
                  <a:lnTo>
                    <a:pt x="281" y="8797"/>
                  </a:lnTo>
                  <a:lnTo>
                    <a:pt x="281" y="8833"/>
                  </a:lnTo>
                  <a:lnTo>
                    <a:pt x="284" y="8867"/>
                  </a:lnTo>
                  <a:lnTo>
                    <a:pt x="284" y="8904"/>
                  </a:lnTo>
                  <a:lnTo>
                    <a:pt x="284" y="8941"/>
                  </a:lnTo>
                  <a:lnTo>
                    <a:pt x="288" y="8974"/>
                  </a:lnTo>
                  <a:lnTo>
                    <a:pt x="288" y="9011"/>
                  </a:lnTo>
                  <a:lnTo>
                    <a:pt x="288" y="9047"/>
                  </a:lnTo>
                  <a:lnTo>
                    <a:pt x="291" y="9118"/>
                  </a:lnTo>
                  <a:lnTo>
                    <a:pt x="294" y="9188"/>
                  </a:lnTo>
                  <a:lnTo>
                    <a:pt x="298" y="9262"/>
                  </a:lnTo>
                  <a:lnTo>
                    <a:pt x="304" y="9331"/>
                  </a:lnTo>
                  <a:lnTo>
                    <a:pt x="308" y="9402"/>
                  </a:lnTo>
                  <a:lnTo>
                    <a:pt x="314" y="9475"/>
                  </a:lnTo>
                  <a:lnTo>
                    <a:pt x="318" y="9545"/>
                  </a:lnTo>
                  <a:lnTo>
                    <a:pt x="324" y="9615"/>
                  </a:lnTo>
                  <a:lnTo>
                    <a:pt x="331" y="9686"/>
                  </a:lnTo>
                  <a:lnTo>
                    <a:pt x="338" y="9759"/>
                  </a:lnTo>
                  <a:lnTo>
                    <a:pt x="344" y="9829"/>
                  </a:lnTo>
                  <a:lnTo>
                    <a:pt x="351" y="9900"/>
                  </a:lnTo>
                  <a:lnTo>
                    <a:pt x="358" y="9953"/>
                  </a:lnTo>
                  <a:cubicBezTo>
                    <a:pt x="405" y="10187"/>
                    <a:pt x="451" y="10410"/>
                    <a:pt x="494" y="10621"/>
                  </a:cubicBezTo>
                  <a:lnTo>
                    <a:pt x="491" y="10601"/>
                  </a:lnTo>
                  <a:lnTo>
                    <a:pt x="482" y="10531"/>
                  </a:lnTo>
                  <a:lnTo>
                    <a:pt x="474" y="10457"/>
                  </a:lnTo>
                  <a:lnTo>
                    <a:pt x="468" y="10387"/>
                  </a:lnTo>
                  <a:lnTo>
                    <a:pt x="458" y="10317"/>
                  </a:lnTo>
                  <a:lnTo>
                    <a:pt x="451" y="10247"/>
                  </a:lnTo>
                  <a:lnTo>
                    <a:pt x="445" y="10176"/>
                  </a:lnTo>
                  <a:lnTo>
                    <a:pt x="434" y="10107"/>
                  </a:lnTo>
                  <a:lnTo>
                    <a:pt x="428" y="10036"/>
                  </a:lnTo>
                  <a:lnTo>
                    <a:pt x="421" y="9963"/>
                  </a:lnTo>
                  <a:lnTo>
                    <a:pt x="414" y="9893"/>
                  </a:lnTo>
                  <a:lnTo>
                    <a:pt x="408" y="9823"/>
                  </a:lnTo>
                  <a:lnTo>
                    <a:pt x="405" y="9752"/>
                  </a:lnTo>
                  <a:lnTo>
                    <a:pt x="398" y="9682"/>
                  </a:lnTo>
                  <a:lnTo>
                    <a:pt x="391" y="9612"/>
                  </a:lnTo>
                  <a:lnTo>
                    <a:pt x="388" y="9539"/>
                  </a:lnTo>
                  <a:lnTo>
                    <a:pt x="385" y="9468"/>
                  </a:lnTo>
                  <a:lnTo>
                    <a:pt x="378" y="9399"/>
                  </a:lnTo>
                  <a:lnTo>
                    <a:pt x="374" y="9328"/>
                  </a:lnTo>
                  <a:lnTo>
                    <a:pt x="371" y="9258"/>
                  </a:lnTo>
                  <a:lnTo>
                    <a:pt x="368" y="9185"/>
                  </a:lnTo>
                  <a:lnTo>
                    <a:pt x="365" y="9114"/>
                  </a:lnTo>
                  <a:lnTo>
                    <a:pt x="365" y="9044"/>
                  </a:lnTo>
                  <a:lnTo>
                    <a:pt x="365" y="9007"/>
                  </a:lnTo>
                  <a:lnTo>
                    <a:pt x="361" y="8974"/>
                  </a:lnTo>
                  <a:lnTo>
                    <a:pt x="361" y="8938"/>
                  </a:lnTo>
                  <a:lnTo>
                    <a:pt x="361" y="8904"/>
                  </a:lnTo>
                  <a:lnTo>
                    <a:pt x="361" y="8867"/>
                  </a:lnTo>
                  <a:lnTo>
                    <a:pt x="361" y="8830"/>
                  </a:lnTo>
                  <a:lnTo>
                    <a:pt x="361" y="8797"/>
                  </a:lnTo>
                  <a:lnTo>
                    <a:pt x="361" y="8760"/>
                  </a:lnTo>
                  <a:lnTo>
                    <a:pt x="361" y="8697"/>
                  </a:lnTo>
                  <a:lnTo>
                    <a:pt x="361" y="8630"/>
                  </a:lnTo>
                  <a:lnTo>
                    <a:pt x="361" y="8566"/>
                  </a:lnTo>
                  <a:lnTo>
                    <a:pt x="365" y="8500"/>
                  </a:lnTo>
                  <a:lnTo>
                    <a:pt x="365" y="8436"/>
                  </a:lnTo>
                  <a:lnTo>
                    <a:pt x="368" y="8372"/>
                  </a:lnTo>
                  <a:lnTo>
                    <a:pt x="368" y="8366"/>
                  </a:lnTo>
                  <a:lnTo>
                    <a:pt x="368" y="8306"/>
                  </a:lnTo>
                  <a:lnTo>
                    <a:pt x="371" y="8242"/>
                  </a:lnTo>
                  <a:lnTo>
                    <a:pt x="374" y="8176"/>
                  </a:lnTo>
                  <a:lnTo>
                    <a:pt x="378" y="8112"/>
                  </a:lnTo>
                  <a:lnTo>
                    <a:pt x="381" y="8048"/>
                  </a:lnTo>
                  <a:lnTo>
                    <a:pt x="385" y="7982"/>
                  </a:lnTo>
                  <a:lnTo>
                    <a:pt x="388" y="7919"/>
                  </a:lnTo>
                  <a:lnTo>
                    <a:pt x="391" y="7851"/>
                  </a:lnTo>
                  <a:lnTo>
                    <a:pt x="394" y="7788"/>
                  </a:lnTo>
                  <a:lnTo>
                    <a:pt x="401" y="7724"/>
                  </a:lnTo>
                  <a:lnTo>
                    <a:pt x="405" y="7658"/>
                  </a:lnTo>
                  <a:lnTo>
                    <a:pt x="408" y="7595"/>
                  </a:lnTo>
                  <a:lnTo>
                    <a:pt x="414" y="7527"/>
                  </a:lnTo>
                  <a:lnTo>
                    <a:pt x="418" y="7464"/>
                  </a:lnTo>
                  <a:lnTo>
                    <a:pt x="425" y="7401"/>
                  </a:lnTo>
                  <a:lnTo>
                    <a:pt x="428" y="7334"/>
                  </a:lnTo>
                  <a:lnTo>
                    <a:pt x="434" y="7270"/>
                  </a:lnTo>
                  <a:lnTo>
                    <a:pt x="441" y="7207"/>
                  </a:lnTo>
                  <a:lnTo>
                    <a:pt x="451" y="7077"/>
                  </a:lnTo>
                  <a:lnTo>
                    <a:pt x="462" y="6946"/>
                  </a:lnTo>
                  <a:lnTo>
                    <a:pt x="474" y="6816"/>
                  </a:lnTo>
                  <a:lnTo>
                    <a:pt x="488" y="6689"/>
                  </a:lnTo>
                  <a:lnTo>
                    <a:pt x="511" y="6428"/>
                  </a:lnTo>
                  <a:lnTo>
                    <a:pt x="538" y="6171"/>
                  </a:lnTo>
                  <a:lnTo>
                    <a:pt x="548" y="6041"/>
                  </a:lnTo>
                  <a:lnTo>
                    <a:pt x="562" y="5911"/>
                  </a:lnTo>
                  <a:lnTo>
                    <a:pt x="575" y="5780"/>
                  </a:lnTo>
                  <a:lnTo>
                    <a:pt x="585" y="5650"/>
                  </a:lnTo>
                  <a:lnTo>
                    <a:pt x="599" y="5523"/>
                  </a:lnTo>
                  <a:lnTo>
                    <a:pt x="602" y="5456"/>
                  </a:lnTo>
                  <a:lnTo>
                    <a:pt x="608" y="5393"/>
                  </a:lnTo>
                  <a:lnTo>
                    <a:pt x="611" y="5326"/>
                  </a:lnTo>
                  <a:lnTo>
                    <a:pt x="619" y="5262"/>
                  </a:lnTo>
                  <a:lnTo>
                    <a:pt x="622" y="5196"/>
                  </a:lnTo>
                  <a:lnTo>
                    <a:pt x="628" y="5132"/>
                  </a:lnTo>
                  <a:lnTo>
                    <a:pt x="631" y="5065"/>
                  </a:lnTo>
                  <a:lnTo>
                    <a:pt x="635" y="5002"/>
                  </a:lnTo>
                  <a:lnTo>
                    <a:pt x="642" y="4935"/>
                  </a:lnTo>
                  <a:lnTo>
                    <a:pt x="645" y="4872"/>
                  </a:lnTo>
                  <a:lnTo>
                    <a:pt x="648" y="4804"/>
                  </a:lnTo>
                  <a:lnTo>
                    <a:pt x="652" y="4741"/>
                  </a:lnTo>
                  <a:lnTo>
                    <a:pt x="655" y="4674"/>
                  </a:lnTo>
                  <a:lnTo>
                    <a:pt x="659" y="4611"/>
                  </a:lnTo>
                  <a:lnTo>
                    <a:pt x="659" y="4608"/>
                  </a:lnTo>
                  <a:lnTo>
                    <a:pt x="662" y="4541"/>
                  </a:lnTo>
                  <a:lnTo>
                    <a:pt x="662" y="4471"/>
                  </a:lnTo>
                  <a:lnTo>
                    <a:pt x="665" y="4397"/>
                  </a:lnTo>
                  <a:lnTo>
                    <a:pt x="665" y="4327"/>
                  </a:lnTo>
                  <a:lnTo>
                    <a:pt x="668" y="4257"/>
                  </a:lnTo>
                  <a:lnTo>
                    <a:pt x="668" y="4183"/>
                  </a:lnTo>
                  <a:lnTo>
                    <a:pt x="668" y="4113"/>
                  </a:lnTo>
                  <a:lnTo>
                    <a:pt x="668" y="4039"/>
                  </a:lnTo>
                  <a:lnTo>
                    <a:pt x="668" y="3970"/>
                  </a:lnTo>
                  <a:lnTo>
                    <a:pt x="668" y="3896"/>
                  </a:lnTo>
                  <a:lnTo>
                    <a:pt x="668" y="3822"/>
                  </a:lnTo>
                  <a:lnTo>
                    <a:pt x="668" y="3752"/>
                  </a:lnTo>
                  <a:lnTo>
                    <a:pt x="665" y="3679"/>
                  </a:lnTo>
                  <a:lnTo>
                    <a:pt x="665" y="3606"/>
                  </a:lnTo>
                  <a:lnTo>
                    <a:pt x="662" y="3532"/>
                  </a:lnTo>
                  <a:lnTo>
                    <a:pt x="662" y="3458"/>
                  </a:lnTo>
                  <a:lnTo>
                    <a:pt x="659" y="3438"/>
                  </a:lnTo>
                  <a:lnTo>
                    <a:pt x="659" y="3385"/>
                  </a:lnTo>
                  <a:lnTo>
                    <a:pt x="655" y="3311"/>
                  </a:lnTo>
                  <a:lnTo>
                    <a:pt x="652" y="3238"/>
                  </a:lnTo>
                  <a:lnTo>
                    <a:pt x="645" y="3165"/>
                  </a:lnTo>
                  <a:lnTo>
                    <a:pt x="642" y="3091"/>
                  </a:lnTo>
                  <a:lnTo>
                    <a:pt x="639" y="3017"/>
                  </a:lnTo>
                  <a:lnTo>
                    <a:pt x="631" y="2944"/>
                  </a:lnTo>
                  <a:lnTo>
                    <a:pt x="628" y="2870"/>
                  </a:lnTo>
                  <a:lnTo>
                    <a:pt x="622" y="2797"/>
                  </a:lnTo>
                  <a:lnTo>
                    <a:pt x="615" y="2724"/>
                  </a:lnTo>
                  <a:lnTo>
                    <a:pt x="608" y="2650"/>
                  </a:lnTo>
                  <a:lnTo>
                    <a:pt x="602" y="2576"/>
                  </a:lnTo>
                  <a:lnTo>
                    <a:pt x="595" y="2503"/>
                  </a:lnTo>
                  <a:lnTo>
                    <a:pt x="588" y="2429"/>
                  </a:lnTo>
                  <a:lnTo>
                    <a:pt x="579" y="2356"/>
                  </a:lnTo>
                  <a:lnTo>
                    <a:pt x="571" y="2283"/>
                  </a:lnTo>
                  <a:lnTo>
                    <a:pt x="568" y="2275"/>
                  </a:lnTo>
                  <a:lnTo>
                    <a:pt x="562" y="2209"/>
                  </a:lnTo>
                  <a:lnTo>
                    <a:pt x="551" y="2135"/>
                  </a:lnTo>
                  <a:lnTo>
                    <a:pt x="542" y="2062"/>
                  </a:lnTo>
                  <a:lnTo>
                    <a:pt x="531" y="1988"/>
                  </a:lnTo>
                  <a:lnTo>
                    <a:pt x="522" y="1915"/>
                  </a:lnTo>
                  <a:lnTo>
                    <a:pt x="511" y="1842"/>
                  </a:lnTo>
                  <a:lnTo>
                    <a:pt x="498" y="1768"/>
                  </a:lnTo>
                  <a:lnTo>
                    <a:pt x="488" y="1694"/>
                  </a:lnTo>
                  <a:lnTo>
                    <a:pt x="474" y="1621"/>
                  </a:lnTo>
                  <a:lnTo>
                    <a:pt x="462" y="1551"/>
                  </a:lnTo>
                  <a:lnTo>
                    <a:pt x="448" y="1477"/>
                  </a:lnTo>
                  <a:lnTo>
                    <a:pt x="434" y="1404"/>
                  </a:lnTo>
                  <a:lnTo>
                    <a:pt x="421" y="1333"/>
                  </a:lnTo>
                  <a:lnTo>
                    <a:pt x="408" y="1260"/>
                  </a:lnTo>
                  <a:lnTo>
                    <a:pt x="394" y="1190"/>
                  </a:lnTo>
                  <a:lnTo>
                    <a:pt x="378" y="1116"/>
                  </a:lnTo>
                  <a:lnTo>
                    <a:pt x="378" y="1113"/>
                  </a:lnTo>
                  <a:lnTo>
                    <a:pt x="365" y="1046"/>
                  </a:lnTo>
                  <a:lnTo>
                    <a:pt x="348" y="973"/>
                  </a:lnTo>
                  <a:lnTo>
                    <a:pt x="331" y="903"/>
                  </a:lnTo>
                  <a:lnTo>
                    <a:pt x="314" y="832"/>
                  </a:lnTo>
                  <a:lnTo>
                    <a:pt x="298" y="762"/>
                  </a:lnTo>
                  <a:lnTo>
                    <a:pt x="281" y="692"/>
                  </a:lnTo>
                  <a:lnTo>
                    <a:pt x="261" y="622"/>
                  </a:lnTo>
                  <a:lnTo>
                    <a:pt x="244" y="552"/>
                  </a:lnTo>
                  <a:lnTo>
                    <a:pt x="224" y="482"/>
                  </a:lnTo>
                  <a:lnTo>
                    <a:pt x="207" y="411"/>
                  </a:lnTo>
                  <a:lnTo>
                    <a:pt x="187" y="345"/>
                  </a:lnTo>
                  <a:lnTo>
                    <a:pt x="178" y="311"/>
                  </a:lnTo>
                  <a:lnTo>
                    <a:pt x="167" y="274"/>
                  </a:lnTo>
                  <a:lnTo>
                    <a:pt x="158" y="241"/>
                  </a:lnTo>
                  <a:lnTo>
                    <a:pt x="147" y="208"/>
                  </a:lnTo>
                  <a:lnTo>
                    <a:pt x="138" y="174"/>
                  </a:lnTo>
                  <a:lnTo>
                    <a:pt x="127" y="141"/>
                  </a:lnTo>
                  <a:lnTo>
                    <a:pt x="124" y="131"/>
                  </a:lnTo>
                  <a:lnTo>
                    <a:pt x="114" y="107"/>
                  </a:lnTo>
                  <a:lnTo>
                    <a:pt x="104" y="74"/>
                  </a:lnTo>
                  <a:lnTo>
                    <a:pt x="93" y="47"/>
                  </a:lnTo>
                  <a:lnTo>
                    <a:pt x="87" y="41"/>
                  </a:lnTo>
                  <a:lnTo>
                    <a:pt x="53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3951525" y="1920875"/>
              <a:ext cx="12300" cy="19500"/>
            </a:xfrm>
            <a:custGeom>
              <a:avLst/>
              <a:gdLst/>
              <a:ahLst/>
              <a:cxnLst/>
              <a:rect l="l" t="t" r="r" b="b"/>
              <a:pathLst>
                <a:path w="492" h="780" extrusionOk="0">
                  <a:moveTo>
                    <a:pt x="167" y="1"/>
                  </a:moveTo>
                  <a:cubicBezTo>
                    <a:pt x="63" y="81"/>
                    <a:pt x="0" y="204"/>
                    <a:pt x="0" y="345"/>
                  </a:cubicBezTo>
                  <a:cubicBezTo>
                    <a:pt x="0" y="585"/>
                    <a:pt x="194" y="779"/>
                    <a:pt x="435" y="779"/>
                  </a:cubicBezTo>
                  <a:cubicBezTo>
                    <a:pt x="455" y="779"/>
                    <a:pt x="475" y="779"/>
                    <a:pt x="492" y="776"/>
                  </a:cubicBezTo>
                  <a:cubicBezTo>
                    <a:pt x="415" y="522"/>
                    <a:pt x="301" y="258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3940325" y="1925975"/>
              <a:ext cx="12300" cy="19575"/>
            </a:xfrm>
            <a:custGeom>
              <a:avLst/>
              <a:gdLst/>
              <a:ahLst/>
              <a:cxnLst/>
              <a:rect l="l" t="t" r="r" b="b"/>
              <a:pathLst>
                <a:path w="492" h="783" extrusionOk="0">
                  <a:moveTo>
                    <a:pt x="94" y="144"/>
                  </a:moveTo>
                  <a:lnTo>
                    <a:pt x="101" y="148"/>
                  </a:lnTo>
                  <a:lnTo>
                    <a:pt x="111" y="161"/>
                  </a:lnTo>
                  <a:lnTo>
                    <a:pt x="111" y="164"/>
                  </a:lnTo>
                  <a:lnTo>
                    <a:pt x="107" y="168"/>
                  </a:lnTo>
                  <a:lnTo>
                    <a:pt x="107" y="171"/>
                  </a:lnTo>
                  <a:lnTo>
                    <a:pt x="107" y="174"/>
                  </a:lnTo>
                  <a:lnTo>
                    <a:pt x="107" y="178"/>
                  </a:lnTo>
                  <a:lnTo>
                    <a:pt x="107" y="181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1" y="164"/>
                  </a:lnTo>
                  <a:lnTo>
                    <a:pt x="98" y="158"/>
                  </a:lnTo>
                  <a:lnTo>
                    <a:pt x="98" y="151"/>
                  </a:lnTo>
                  <a:lnTo>
                    <a:pt x="98" y="148"/>
                  </a:lnTo>
                  <a:lnTo>
                    <a:pt x="94" y="144"/>
                  </a:lnTo>
                  <a:close/>
                  <a:moveTo>
                    <a:pt x="120" y="210"/>
                  </a:moveTo>
                  <a:lnTo>
                    <a:pt x="124" y="214"/>
                  </a:lnTo>
                  <a:lnTo>
                    <a:pt x="127" y="224"/>
                  </a:lnTo>
                  <a:lnTo>
                    <a:pt x="131" y="231"/>
                  </a:lnTo>
                  <a:lnTo>
                    <a:pt x="127" y="228"/>
                  </a:lnTo>
                  <a:lnTo>
                    <a:pt x="121" y="214"/>
                  </a:lnTo>
                  <a:lnTo>
                    <a:pt x="120" y="210"/>
                  </a:lnTo>
                  <a:close/>
                  <a:moveTo>
                    <a:pt x="50" y="0"/>
                  </a:moveTo>
                  <a:lnTo>
                    <a:pt x="44" y="4"/>
                  </a:lnTo>
                  <a:lnTo>
                    <a:pt x="34" y="11"/>
                  </a:lnTo>
                  <a:lnTo>
                    <a:pt x="30" y="14"/>
                  </a:lnTo>
                  <a:lnTo>
                    <a:pt x="24" y="20"/>
                  </a:lnTo>
                  <a:lnTo>
                    <a:pt x="21" y="28"/>
                  </a:lnTo>
                  <a:lnTo>
                    <a:pt x="18" y="34"/>
                  </a:lnTo>
                  <a:lnTo>
                    <a:pt x="14" y="40"/>
                  </a:lnTo>
                  <a:lnTo>
                    <a:pt x="14" y="51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7" y="64"/>
                  </a:lnTo>
                  <a:lnTo>
                    <a:pt x="7" y="74"/>
                  </a:lnTo>
                  <a:lnTo>
                    <a:pt x="4" y="84"/>
                  </a:lnTo>
                  <a:lnTo>
                    <a:pt x="4" y="94"/>
                  </a:lnTo>
                  <a:lnTo>
                    <a:pt x="1" y="104"/>
                  </a:lnTo>
                  <a:lnTo>
                    <a:pt x="1" y="114"/>
                  </a:lnTo>
                  <a:lnTo>
                    <a:pt x="1" y="124"/>
                  </a:lnTo>
                  <a:lnTo>
                    <a:pt x="1" y="134"/>
                  </a:lnTo>
                  <a:lnTo>
                    <a:pt x="1" y="144"/>
                  </a:lnTo>
                  <a:lnTo>
                    <a:pt x="1" y="154"/>
                  </a:lnTo>
                  <a:lnTo>
                    <a:pt x="1" y="164"/>
                  </a:lnTo>
                  <a:lnTo>
                    <a:pt x="1" y="174"/>
                  </a:lnTo>
                  <a:lnTo>
                    <a:pt x="4" y="184"/>
                  </a:lnTo>
                  <a:lnTo>
                    <a:pt x="4" y="194"/>
                  </a:lnTo>
                  <a:lnTo>
                    <a:pt x="7" y="208"/>
                  </a:lnTo>
                  <a:lnTo>
                    <a:pt x="7" y="218"/>
                  </a:lnTo>
                  <a:lnTo>
                    <a:pt x="10" y="228"/>
                  </a:lnTo>
                  <a:lnTo>
                    <a:pt x="14" y="238"/>
                  </a:lnTo>
                  <a:lnTo>
                    <a:pt x="14" y="248"/>
                  </a:lnTo>
                  <a:lnTo>
                    <a:pt x="18" y="261"/>
                  </a:lnTo>
                  <a:lnTo>
                    <a:pt x="21" y="271"/>
                  </a:lnTo>
                  <a:lnTo>
                    <a:pt x="24" y="281"/>
                  </a:lnTo>
                  <a:lnTo>
                    <a:pt x="30" y="291"/>
                  </a:lnTo>
                  <a:lnTo>
                    <a:pt x="34" y="301"/>
                  </a:lnTo>
                  <a:lnTo>
                    <a:pt x="38" y="311"/>
                  </a:lnTo>
                  <a:lnTo>
                    <a:pt x="41" y="321"/>
                  </a:lnTo>
                  <a:lnTo>
                    <a:pt x="47" y="332"/>
                  </a:lnTo>
                  <a:lnTo>
                    <a:pt x="50" y="341"/>
                  </a:lnTo>
                  <a:lnTo>
                    <a:pt x="58" y="355"/>
                  </a:lnTo>
                  <a:lnTo>
                    <a:pt x="64" y="375"/>
                  </a:lnTo>
                  <a:lnTo>
                    <a:pt x="78" y="395"/>
                  </a:lnTo>
                  <a:lnTo>
                    <a:pt x="87" y="415"/>
                  </a:lnTo>
                  <a:lnTo>
                    <a:pt x="98" y="435"/>
                  </a:lnTo>
                  <a:lnTo>
                    <a:pt x="107" y="452"/>
                  </a:lnTo>
                  <a:lnTo>
                    <a:pt x="121" y="472"/>
                  </a:lnTo>
                  <a:lnTo>
                    <a:pt x="131" y="492"/>
                  </a:lnTo>
                  <a:lnTo>
                    <a:pt x="141" y="509"/>
                  </a:lnTo>
                  <a:lnTo>
                    <a:pt x="154" y="525"/>
                  </a:lnTo>
                  <a:lnTo>
                    <a:pt x="164" y="542"/>
                  </a:lnTo>
                  <a:lnTo>
                    <a:pt x="174" y="558"/>
                  </a:lnTo>
                  <a:lnTo>
                    <a:pt x="184" y="575"/>
                  </a:lnTo>
                  <a:lnTo>
                    <a:pt x="204" y="605"/>
                  </a:lnTo>
                  <a:lnTo>
                    <a:pt x="224" y="632"/>
                  </a:lnTo>
                  <a:lnTo>
                    <a:pt x="234" y="645"/>
                  </a:lnTo>
                  <a:lnTo>
                    <a:pt x="241" y="655"/>
                  </a:lnTo>
                  <a:lnTo>
                    <a:pt x="251" y="665"/>
                  </a:lnTo>
                  <a:lnTo>
                    <a:pt x="261" y="679"/>
                  </a:lnTo>
                  <a:lnTo>
                    <a:pt x="271" y="692"/>
                  </a:lnTo>
                  <a:lnTo>
                    <a:pt x="281" y="709"/>
                  </a:lnTo>
                  <a:lnTo>
                    <a:pt x="285" y="712"/>
                  </a:lnTo>
                  <a:lnTo>
                    <a:pt x="288" y="716"/>
                  </a:lnTo>
                  <a:lnTo>
                    <a:pt x="294" y="722"/>
                  </a:lnTo>
                  <a:lnTo>
                    <a:pt x="301" y="729"/>
                  </a:lnTo>
                  <a:lnTo>
                    <a:pt x="308" y="736"/>
                  </a:lnTo>
                  <a:lnTo>
                    <a:pt x="314" y="742"/>
                  </a:lnTo>
                  <a:lnTo>
                    <a:pt x="321" y="749"/>
                  </a:lnTo>
                  <a:lnTo>
                    <a:pt x="328" y="752"/>
                  </a:lnTo>
                  <a:lnTo>
                    <a:pt x="334" y="759"/>
                  </a:lnTo>
                  <a:lnTo>
                    <a:pt x="341" y="765"/>
                  </a:lnTo>
                  <a:lnTo>
                    <a:pt x="351" y="769"/>
                  </a:lnTo>
                  <a:lnTo>
                    <a:pt x="358" y="773"/>
                  </a:lnTo>
                  <a:lnTo>
                    <a:pt x="365" y="776"/>
                  </a:lnTo>
                  <a:lnTo>
                    <a:pt x="368" y="779"/>
                  </a:lnTo>
                  <a:lnTo>
                    <a:pt x="371" y="779"/>
                  </a:lnTo>
                  <a:lnTo>
                    <a:pt x="378" y="782"/>
                  </a:lnTo>
                  <a:lnTo>
                    <a:pt x="414" y="782"/>
                  </a:lnTo>
                  <a:lnTo>
                    <a:pt x="422" y="779"/>
                  </a:lnTo>
                  <a:lnTo>
                    <a:pt x="428" y="776"/>
                  </a:lnTo>
                  <a:lnTo>
                    <a:pt x="431" y="773"/>
                  </a:lnTo>
                  <a:lnTo>
                    <a:pt x="438" y="769"/>
                  </a:lnTo>
                  <a:lnTo>
                    <a:pt x="445" y="762"/>
                  </a:lnTo>
                  <a:lnTo>
                    <a:pt x="451" y="759"/>
                  </a:lnTo>
                  <a:lnTo>
                    <a:pt x="458" y="752"/>
                  </a:lnTo>
                  <a:lnTo>
                    <a:pt x="462" y="745"/>
                  </a:lnTo>
                  <a:lnTo>
                    <a:pt x="468" y="739"/>
                  </a:lnTo>
                  <a:lnTo>
                    <a:pt x="471" y="732"/>
                  </a:lnTo>
                  <a:lnTo>
                    <a:pt x="475" y="722"/>
                  </a:lnTo>
                  <a:lnTo>
                    <a:pt x="479" y="716"/>
                  </a:lnTo>
                  <a:lnTo>
                    <a:pt x="488" y="709"/>
                  </a:lnTo>
                  <a:lnTo>
                    <a:pt x="485" y="696"/>
                  </a:lnTo>
                  <a:lnTo>
                    <a:pt x="488" y="689"/>
                  </a:lnTo>
                  <a:lnTo>
                    <a:pt x="488" y="679"/>
                  </a:lnTo>
                  <a:lnTo>
                    <a:pt x="488" y="672"/>
                  </a:lnTo>
                  <a:lnTo>
                    <a:pt x="491" y="665"/>
                  </a:lnTo>
                  <a:lnTo>
                    <a:pt x="491" y="659"/>
                  </a:lnTo>
                  <a:lnTo>
                    <a:pt x="491" y="652"/>
                  </a:lnTo>
                  <a:lnTo>
                    <a:pt x="491" y="645"/>
                  </a:lnTo>
                  <a:lnTo>
                    <a:pt x="491" y="639"/>
                  </a:lnTo>
                  <a:lnTo>
                    <a:pt x="491" y="632"/>
                  </a:lnTo>
                  <a:lnTo>
                    <a:pt x="491" y="625"/>
                  </a:lnTo>
                  <a:lnTo>
                    <a:pt x="491" y="615"/>
                  </a:lnTo>
                  <a:lnTo>
                    <a:pt x="491" y="605"/>
                  </a:lnTo>
                  <a:lnTo>
                    <a:pt x="488" y="592"/>
                  </a:lnTo>
                  <a:lnTo>
                    <a:pt x="488" y="578"/>
                  </a:lnTo>
                  <a:lnTo>
                    <a:pt x="485" y="569"/>
                  </a:lnTo>
                  <a:lnTo>
                    <a:pt x="485" y="555"/>
                  </a:lnTo>
                  <a:lnTo>
                    <a:pt x="482" y="542"/>
                  </a:lnTo>
                  <a:lnTo>
                    <a:pt x="479" y="529"/>
                  </a:lnTo>
                  <a:lnTo>
                    <a:pt x="471" y="515"/>
                  </a:lnTo>
                  <a:lnTo>
                    <a:pt x="468" y="501"/>
                  </a:lnTo>
                  <a:lnTo>
                    <a:pt x="465" y="489"/>
                  </a:lnTo>
                  <a:lnTo>
                    <a:pt x="458" y="478"/>
                  </a:lnTo>
                  <a:lnTo>
                    <a:pt x="454" y="465"/>
                  </a:lnTo>
                  <a:lnTo>
                    <a:pt x="448" y="452"/>
                  </a:lnTo>
                  <a:lnTo>
                    <a:pt x="442" y="438"/>
                  </a:lnTo>
                  <a:lnTo>
                    <a:pt x="434" y="425"/>
                  </a:lnTo>
                  <a:lnTo>
                    <a:pt x="428" y="415"/>
                  </a:lnTo>
                  <a:lnTo>
                    <a:pt x="422" y="401"/>
                  </a:lnTo>
                  <a:lnTo>
                    <a:pt x="414" y="388"/>
                  </a:lnTo>
                  <a:lnTo>
                    <a:pt x="408" y="378"/>
                  </a:lnTo>
                  <a:lnTo>
                    <a:pt x="402" y="364"/>
                  </a:lnTo>
                  <a:lnTo>
                    <a:pt x="394" y="355"/>
                  </a:lnTo>
                  <a:lnTo>
                    <a:pt x="385" y="341"/>
                  </a:lnTo>
                  <a:lnTo>
                    <a:pt x="378" y="332"/>
                  </a:lnTo>
                  <a:lnTo>
                    <a:pt x="371" y="321"/>
                  </a:lnTo>
                  <a:lnTo>
                    <a:pt x="368" y="315"/>
                  </a:lnTo>
                  <a:lnTo>
                    <a:pt x="361" y="308"/>
                  </a:lnTo>
                  <a:lnTo>
                    <a:pt x="354" y="298"/>
                  </a:lnTo>
                  <a:lnTo>
                    <a:pt x="345" y="288"/>
                  </a:lnTo>
                  <a:lnTo>
                    <a:pt x="331" y="264"/>
                  </a:lnTo>
                  <a:lnTo>
                    <a:pt x="314" y="244"/>
                  </a:lnTo>
                  <a:lnTo>
                    <a:pt x="298" y="224"/>
                  </a:lnTo>
                  <a:lnTo>
                    <a:pt x="264" y="184"/>
                  </a:lnTo>
                  <a:lnTo>
                    <a:pt x="238" y="151"/>
                  </a:lnTo>
                  <a:lnTo>
                    <a:pt x="221" y="131"/>
                  </a:lnTo>
                  <a:lnTo>
                    <a:pt x="208" y="114"/>
                  </a:lnTo>
                  <a:lnTo>
                    <a:pt x="191" y="97"/>
                  </a:lnTo>
                  <a:lnTo>
                    <a:pt x="174" y="77"/>
                  </a:lnTo>
                  <a:lnTo>
                    <a:pt x="158" y="61"/>
                  </a:lnTo>
                  <a:lnTo>
                    <a:pt x="151" y="54"/>
                  </a:lnTo>
                  <a:lnTo>
                    <a:pt x="141" y="44"/>
                  </a:lnTo>
                  <a:lnTo>
                    <a:pt x="134" y="37"/>
                  </a:lnTo>
                  <a:lnTo>
                    <a:pt x="127" y="31"/>
                  </a:lnTo>
                  <a:lnTo>
                    <a:pt x="118" y="24"/>
                  </a:lnTo>
                  <a:lnTo>
                    <a:pt x="111" y="17"/>
                  </a:lnTo>
                  <a:lnTo>
                    <a:pt x="101" y="11"/>
                  </a:lnTo>
                  <a:lnTo>
                    <a:pt x="98" y="8"/>
                  </a:lnTo>
                  <a:lnTo>
                    <a:pt x="90" y="4"/>
                  </a:lnTo>
                  <a:lnTo>
                    <a:pt x="84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3918525" y="1931575"/>
              <a:ext cx="21750" cy="2175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35" y="0"/>
                  </a:moveTo>
                  <a:cubicBezTo>
                    <a:pt x="194" y="0"/>
                    <a:pt x="0" y="194"/>
                    <a:pt x="0" y="435"/>
                  </a:cubicBezTo>
                  <a:cubicBezTo>
                    <a:pt x="0" y="675"/>
                    <a:pt x="194" y="869"/>
                    <a:pt x="435" y="869"/>
                  </a:cubicBezTo>
                  <a:cubicBezTo>
                    <a:pt x="672" y="869"/>
                    <a:pt x="869" y="675"/>
                    <a:pt x="869" y="435"/>
                  </a:cubicBezTo>
                  <a:cubicBezTo>
                    <a:pt x="869" y="194"/>
                    <a:pt x="672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3883350" y="1872475"/>
              <a:ext cx="57050" cy="95075"/>
            </a:xfrm>
            <a:custGeom>
              <a:avLst/>
              <a:gdLst/>
              <a:ahLst/>
              <a:cxnLst/>
              <a:rect l="l" t="t" r="r" b="b"/>
              <a:pathLst>
                <a:path w="2282" h="3803" extrusionOk="0">
                  <a:moveTo>
                    <a:pt x="2036" y="617"/>
                  </a:moveTo>
                  <a:cubicBezTo>
                    <a:pt x="2036" y="624"/>
                    <a:pt x="2032" y="634"/>
                    <a:pt x="2032" y="640"/>
                  </a:cubicBezTo>
                  <a:cubicBezTo>
                    <a:pt x="2026" y="634"/>
                    <a:pt x="2022" y="631"/>
                    <a:pt x="2036" y="617"/>
                  </a:cubicBezTo>
                  <a:close/>
                  <a:moveTo>
                    <a:pt x="2032" y="640"/>
                  </a:moveTo>
                  <a:cubicBezTo>
                    <a:pt x="2036" y="651"/>
                    <a:pt x="2042" y="660"/>
                    <a:pt x="2016" y="688"/>
                  </a:cubicBezTo>
                  <a:cubicBezTo>
                    <a:pt x="2022" y="674"/>
                    <a:pt x="2029" y="657"/>
                    <a:pt x="2032" y="640"/>
                  </a:cubicBezTo>
                  <a:close/>
                  <a:moveTo>
                    <a:pt x="1132" y="2553"/>
                  </a:moveTo>
                  <a:cubicBezTo>
                    <a:pt x="1114" y="2553"/>
                    <a:pt x="1108" y="2600"/>
                    <a:pt x="1100" y="2655"/>
                  </a:cubicBezTo>
                  <a:cubicBezTo>
                    <a:pt x="1077" y="2843"/>
                    <a:pt x="1089" y="2886"/>
                    <a:pt x="1104" y="2886"/>
                  </a:cubicBezTo>
                  <a:cubicBezTo>
                    <a:pt x="1118" y="2886"/>
                    <a:pt x="1134" y="2856"/>
                    <a:pt x="1134" y="2856"/>
                  </a:cubicBezTo>
                  <a:cubicBezTo>
                    <a:pt x="1140" y="2658"/>
                    <a:pt x="1157" y="2625"/>
                    <a:pt x="1150" y="2565"/>
                  </a:cubicBezTo>
                  <a:cubicBezTo>
                    <a:pt x="1143" y="2557"/>
                    <a:pt x="1137" y="2553"/>
                    <a:pt x="1132" y="2553"/>
                  </a:cubicBezTo>
                  <a:close/>
                  <a:moveTo>
                    <a:pt x="1230" y="2789"/>
                  </a:moveTo>
                  <a:cubicBezTo>
                    <a:pt x="1230" y="2789"/>
                    <a:pt x="1224" y="2815"/>
                    <a:pt x="1197" y="2913"/>
                  </a:cubicBezTo>
                  <a:cubicBezTo>
                    <a:pt x="1199" y="2908"/>
                    <a:pt x="1201" y="2906"/>
                    <a:pt x="1204" y="2906"/>
                  </a:cubicBezTo>
                  <a:cubicBezTo>
                    <a:pt x="1213" y="2906"/>
                    <a:pt x="1224" y="2934"/>
                    <a:pt x="1234" y="2934"/>
                  </a:cubicBezTo>
                  <a:cubicBezTo>
                    <a:pt x="1243" y="2934"/>
                    <a:pt x="1251" y="2909"/>
                    <a:pt x="1254" y="2812"/>
                  </a:cubicBezTo>
                  <a:cubicBezTo>
                    <a:pt x="1244" y="2802"/>
                    <a:pt x="1230" y="2789"/>
                    <a:pt x="1230" y="2789"/>
                  </a:cubicBezTo>
                  <a:close/>
                  <a:moveTo>
                    <a:pt x="869" y="3310"/>
                  </a:moveTo>
                  <a:lnTo>
                    <a:pt x="869" y="3310"/>
                  </a:lnTo>
                  <a:cubicBezTo>
                    <a:pt x="893" y="3330"/>
                    <a:pt x="913" y="3346"/>
                    <a:pt x="937" y="3363"/>
                  </a:cubicBezTo>
                  <a:lnTo>
                    <a:pt x="933" y="3366"/>
                  </a:lnTo>
                  <a:cubicBezTo>
                    <a:pt x="889" y="3333"/>
                    <a:pt x="869" y="3317"/>
                    <a:pt x="869" y="3310"/>
                  </a:cubicBezTo>
                  <a:close/>
                  <a:moveTo>
                    <a:pt x="910" y="0"/>
                  </a:moveTo>
                  <a:cubicBezTo>
                    <a:pt x="872" y="0"/>
                    <a:pt x="837" y="11"/>
                    <a:pt x="789" y="46"/>
                  </a:cubicBezTo>
                  <a:cubicBezTo>
                    <a:pt x="736" y="89"/>
                    <a:pt x="653" y="26"/>
                    <a:pt x="596" y="139"/>
                  </a:cubicBezTo>
                  <a:cubicBezTo>
                    <a:pt x="596" y="139"/>
                    <a:pt x="596" y="139"/>
                    <a:pt x="595" y="139"/>
                  </a:cubicBezTo>
                  <a:cubicBezTo>
                    <a:pt x="578" y="139"/>
                    <a:pt x="345" y="145"/>
                    <a:pt x="268" y="473"/>
                  </a:cubicBezTo>
                  <a:cubicBezTo>
                    <a:pt x="258" y="514"/>
                    <a:pt x="175" y="547"/>
                    <a:pt x="152" y="617"/>
                  </a:cubicBezTo>
                  <a:cubicBezTo>
                    <a:pt x="118" y="704"/>
                    <a:pt x="98" y="1155"/>
                    <a:pt x="84" y="1185"/>
                  </a:cubicBezTo>
                  <a:cubicBezTo>
                    <a:pt x="1" y="1392"/>
                    <a:pt x="1" y="1432"/>
                    <a:pt x="27" y="1716"/>
                  </a:cubicBezTo>
                  <a:cubicBezTo>
                    <a:pt x="55" y="2003"/>
                    <a:pt x="47" y="2201"/>
                    <a:pt x="205" y="2641"/>
                  </a:cubicBezTo>
                  <a:cubicBezTo>
                    <a:pt x="215" y="2665"/>
                    <a:pt x="225" y="2685"/>
                    <a:pt x="245" y="2698"/>
                  </a:cubicBezTo>
                  <a:cubicBezTo>
                    <a:pt x="302" y="2739"/>
                    <a:pt x="188" y="2849"/>
                    <a:pt x="482" y="3146"/>
                  </a:cubicBezTo>
                  <a:cubicBezTo>
                    <a:pt x="622" y="3286"/>
                    <a:pt x="739" y="3303"/>
                    <a:pt x="1054" y="3514"/>
                  </a:cubicBezTo>
                  <a:cubicBezTo>
                    <a:pt x="1077" y="3527"/>
                    <a:pt x="1087" y="3527"/>
                    <a:pt x="1123" y="3560"/>
                  </a:cubicBezTo>
                  <a:cubicBezTo>
                    <a:pt x="1123" y="3560"/>
                    <a:pt x="1194" y="3769"/>
                    <a:pt x="1291" y="3769"/>
                  </a:cubicBezTo>
                  <a:cubicBezTo>
                    <a:pt x="1304" y="3769"/>
                    <a:pt x="1317" y="3766"/>
                    <a:pt x="1330" y="3758"/>
                  </a:cubicBezTo>
                  <a:cubicBezTo>
                    <a:pt x="1330" y="3758"/>
                    <a:pt x="1378" y="3802"/>
                    <a:pt x="1403" y="3802"/>
                  </a:cubicBezTo>
                  <a:cubicBezTo>
                    <a:pt x="1428" y="3802"/>
                    <a:pt x="1431" y="3760"/>
                    <a:pt x="1350" y="3594"/>
                  </a:cubicBezTo>
                  <a:cubicBezTo>
                    <a:pt x="1231" y="3357"/>
                    <a:pt x="1275" y="3174"/>
                    <a:pt x="1069" y="3174"/>
                  </a:cubicBezTo>
                  <a:cubicBezTo>
                    <a:pt x="1057" y="3174"/>
                    <a:pt x="1044" y="3175"/>
                    <a:pt x="1030" y="3176"/>
                  </a:cubicBezTo>
                  <a:cubicBezTo>
                    <a:pt x="960" y="3185"/>
                    <a:pt x="929" y="3190"/>
                    <a:pt x="917" y="3192"/>
                  </a:cubicBezTo>
                  <a:lnTo>
                    <a:pt x="917" y="3192"/>
                  </a:lnTo>
                  <a:cubicBezTo>
                    <a:pt x="918" y="3191"/>
                    <a:pt x="918" y="3190"/>
                    <a:pt x="913" y="3190"/>
                  </a:cubicBezTo>
                  <a:cubicBezTo>
                    <a:pt x="629" y="3126"/>
                    <a:pt x="419" y="2836"/>
                    <a:pt x="599" y="2729"/>
                  </a:cubicBezTo>
                  <a:cubicBezTo>
                    <a:pt x="620" y="2716"/>
                    <a:pt x="643" y="2711"/>
                    <a:pt x="668" y="2711"/>
                  </a:cubicBezTo>
                  <a:cubicBezTo>
                    <a:pt x="778" y="2711"/>
                    <a:pt x="913" y="2809"/>
                    <a:pt x="913" y="2809"/>
                  </a:cubicBezTo>
                  <a:lnTo>
                    <a:pt x="957" y="2809"/>
                  </a:lnTo>
                  <a:cubicBezTo>
                    <a:pt x="960" y="2809"/>
                    <a:pt x="963" y="2812"/>
                    <a:pt x="966" y="2812"/>
                  </a:cubicBezTo>
                  <a:cubicBezTo>
                    <a:pt x="979" y="2819"/>
                    <a:pt x="990" y="2822"/>
                    <a:pt x="999" y="2822"/>
                  </a:cubicBezTo>
                  <a:cubicBezTo>
                    <a:pt x="1054" y="2822"/>
                    <a:pt x="1074" y="2735"/>
                    <a:pt x="1074" y="2735"/>
                  </a:cubicBezTo>
                  <a:cubicBezTo>
                    <a:pt x="1087" y="2625"/>
                    <a:pt x="1067" y="2495"/>
                    <a:pt x="1037" y="2371"/>
                  </a:cubicBezTo>
                  <a:cubicBezTo>
                    <a:pt x="983" y="2020"/>
                    <a:pt x="776" y="1703"/>
                    <a:pt x="773" y="1693"/>
                  </a:cubicBezTo>
                  <a:cubicBezTo>
                    <a:pt x="756" y="1613"/>
                    <a:pt x="633" y="1753"/>
                    <a:pt x="800" y="1482"/>
                  </a:cubicBezTo>
                  <a:cubicBezTo>
                    <a:pt x="1003" y="1416"/>
                    <a:pt x="949" y="1496"/>
                    <a:pt x="1137" y="1389"/>
                  </a:cubicBezTo>
                  <a:cubicBezTo>
                    <a:pt x="1367" y="1322"/>
                    <a:pt x="1501" y="1335"/>
                    <a:pt x="1825" y="1115"/>
                  </a:cubicBezTo>
                  <a:cubicBezTo>
                    <a:pt x="1899" y="1061"/>
                    <a:pt x="1972" y="1005"/>
                    <a:pt x="2036" y="938"/>
                  </a:cubicBezTo>
                  <a:cubicBezTo>
                    <a:pt x="2281" y="679"/>
                    <a:pt x="2195" y="575"/>
                    <a:pt x="2113" y="575"/>
                  </a:cubicBezTo>
                  <a:cubicBezTo>
                    <a:pt x="2095" y="575"/>
                    <a:pt x="2077" y="581"/>
                    <a:pt x="2062" y="591"/>
                  </a:cubicBezTo>
                  <a:cubicBezTo>
                    <a:pt x="2049" y="604"/>
                    <a:pt x="2039" y="611"/>
                    <a:pt x="2036" y="617"/>
                  </a:cubicBezTo>
                  <a:cubicBezTo>
                    <a:pt x="2039" y="490"/>
                    <a:pt x="1888" y="427"/>
                    <a:pt x="1888" y="427"/>
                  </a:cubicBezTo>
                  <a:cubicBezTo>
                    <a:pt x="1755" y="276"/>
                    <a:pt x="1808" y="219"/>
                    <a:pt x="1708" y="106"/>
                  </a:cubicBezTo>
                  <a:cubicBezTo>
                    <a:pt x="1661" y="57"/>
                    <a:pt x="1597" y="47"/>
                    <a:pt x="1552" y="47"/>
                  </a:cubicBezTo>
                  <a:cubicBezTo>
                    <a:pt x="1520" y="47"/>
                    <a:pt x="1498" y="52"/>
                    <a:pt x="1498" y="52"/>
                  </a:cubicBezTo>
                  <a:cubicBezTo>
                    <a:pt x="1435" y="22"/>
                    <a:pt x="1402" y="12"/>
                    <a:pt x="1381" y="12"/>
                  </a:cubicBezTo>
                  <a:cubicBezTo>
                    <a:pt x="1337" y="12"/>
                    <a:pt x="1354" y="59"/>
                    <a:pt x="1274" y="59"/>
                  </a:cubicBezTo>
                  <a:cubicBezTo>
                    <a:pt x="1240" y="59"/>
                    <a:pt x="1188" y="51"/>
                    <a:pt x="1107" y="26"/>
                  </a:cubicBezTo>
                  <a:cubicBezTo>
                    <a:pt x="1013" y="18"/>
                    <a:pt x="959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3766100" y="1811300"/>
              <a:ext cx="145925" cy="264300"/>
            </a:xfrm>
            <a:custGeom>
              <a:avLst/>
              <a:gdLst/>
              <a:ahLst/>
              <a:cxnLst/>
              <a:rect l="l" t="t" r="r" b="b"/>
              <a:pathLst>
                <a:path w="5837" h="10572" extrusionOk="0">
                  <a:moveTo>
                    <a:pt x="4236" y="10474"/>
                  </a:moveTo>
                  <a:cubicBezTo>
                    <a:pt x="3835" y="9870"/>
                    <a:pt x="3625" y="9101"/>
                    <a:pt x="3371" y="8426"/>
                  </a:cubicBezTo>
                  <a:cubicBezTo>
                    <a:pt x="3098" y="7708"/>
                    <a:pt x="2767" y="7010"/>
                    <a:pt x="2480" y="6298"/>
                  </a:cubicBezTo>
                  <a:cubicBezTo>
                    <a:pt x="2108" y="5392"/>
                    <a:pt x="1761" y="4478"/>
                    <a:pt x="1387" y="3576"/>
                  </a:cubicBezTo>
                  <a:cubicBezTo>
                    <a:pt x="1013" y="2673"/>
                    <a:pt x="575" y="1771"/>
                    <a:pt x="271" y="842"/>
                  </a:cubicBezTo>
                  <a:cubicBezTo>
                    <a:pt x="204" y="642"/>
                    <a:pt x="134" y="441"/>
                    <a:pt x="74" y="238"/>
                  </a:cubicBezTo>
                  <a:cubicBezTo>
                    <a:pt x="67" y="214"/>
                    <a:pt x="0" y="54"/>
                    <a:pt x="17" y="24"/>
                  </a:cubicBezTo>
                  <a:cubicBezTo>
                    <a:pt x="31" y="0"/>
                    <a:pt x="161" y="71"/>
                    <a:pt x="171" y="77"/>
                  </a:cubicBezTo>
                  <a:cubicBezTo>
                    <a:pt x="335" y="191"/>
                    <a:pt x="448" y="378"/>
                    <a:pt x="562" y="535"/>
                  </a:cubicBezTo>
                  <a:cubicBezTo>
                    <a:pt x="1063" y="1250"/>
                    <a:pt x="1501" y="2022"/>
                    <a:pt x="1968" y="2757"/>
                  </a:cubicBezTo>
                  <a:cubicBezTo>
                    <a:pt x="2513" y="3616"/>
                    <a:pt x="3027" y="4501"/>
                    <a:pt x="3595" y="5343"/>
                  </a:cubicBezTo>
                  <a:cubicBezTo>
                    <a:pt x="4253" y="6325"/>
                    <a:pt x="4988" y="7310"/>
                    <a:pt x="5536" y="8363"/>
                  </a:cubicBezTo>
                  <a:cubicBezTo>
                    <a:pt x="5837" y="8948"/>
                    <a:pt x="5707" y="9619"/>
                    <a:pt x="5319" y="10137"/>
                  </a:cubicBezTo>
                  <a:cubicBezTo>
                    <a:pt x="5209" y="10287"/>
                    <a:pt x="5005" y="10554"/>
                    <a:pt x="4798" y="10571"/>
                  </a:cubicBezTo>
                  <a:close/>
                </a:path>
              </a:pathLst>
            </a:custGeom>
            <a:solidFill>
              <a:srgbClr val="FF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3970825" y="1774825"/>
              <a:ext cx="92050" cy="283400"/>
            </a:xfrm>
            <a:custGeom>
              <a:avLst/>
              <a:gdLst/>
              <a:ahLst/>
              <a:cxnLst/>
              <a:rect l="l" t="t" r="r" b="b"/>
              <a:pathLst>
                <a:path w="3682" h="11336" extrusionOk="0">
                  <a:moveTo>
                    <a:pt x="1844" y="11101"/>
                  </a:moveTo>
                  <a:cubicBezTo>
                    <a:pt x="2098" y="10427"/>
                    <a:pt x="2138" y="9634"/>
                    <a:pt x="2238" y="8920"/>
                  </a:cubicBezTo>
                  <a:cubicBezTo>
                    <a:pt x="2345" y="8162"/>
                    <a:pt x="2512" y="7413"/>
                    <a:pt x="2639" y="6658"/>
                  </a:cubicBezTo>
                  <a:cubicBezTo>
                    <a:pt x="2799" y="5696"/>
                    <a:pt x="2936" y="4731"/>
                    <a:pt x="3103" y="3772"/>
                  </a:cubicBezTo>
                  <a:cubicBezTo>
                    <a:pt x="3271" y="2813"/>
                    <a:pt x="3498" y="1840"/>
                    <a:pt x="3591" y="872"/>
                  </a:cubicBezTo>
                  <a:cubicBezTo>
                    <a:pt x="3615" y="662"/>
                    <a:pt x="3638" y="451"/>
                    <a:pt x="3652" y="237"/>
                  </a:cubicBezTo>
                  <a:cubicBezTo>
                    <a:pt x="3655" y="217"/>
                    <a:pt x="3681" y="43"/>
                    <a:pt x="3661" y="20"/>
                  </a:cubicBezTo>
                  <a:cubicBezTo>
                    <a:pt x="3644" y="0"/>
                    <a:pt x="3535" y="93"/>
                    <a:pt x="3524" y="103"/>
                  </a:cubicBezTo>
                  <a:cubicBezTo>
                    <a:pt x="3394" y="247"/>
                    <a:pt x="3324" y="451"/>
                    <a:pt x="3251" y="631"/>
                  </a:cubicBezTo>
                  <a:cubicBezTo>
                    <a:pt x="2923" y="1430"/>
                    <a:pt x="2669" y="2275"/>
                    <a:pt x="2378" y="3093"/>
                  </a:cubicBezTo>
                  <a:cubicBezTo>
                    <a:pt x="2041" y="4042"/>
                    <a:pt x="1737" y="5011"/>
                    <a:pt x="1376" y="5953"/>
                  </a:cubicBezTo>
                  <a:cubicBezTo>
                    <a:pt x="955" y="7049"/>
                    <a:pt x="461" y="8162"/>
                    <a:pt x="164" y="9304"/>
                  </a:cubicBezTo>
                  <a:cubicBezTo>
                    <a:pt x="0" y="9935"/>
                    <a:pt x="264" y="10567"/>
                    <a:pt x="742" y="10994"/>
                  </a:cubicBezTo>
                  <a:cubicBezTo>
                    <a:pt x="878" y="11118"/>
                    <a:pt x="1132" y="11335"/>
                    <a:pt x="1333" y="11312"/>
                  </a:cubicBezTo>
                  <a:close/>
                </a:path>
              </a:pathLst>
            </a:custGeom>
            <a:solidFill>
              <a:srgbClr val="FF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3837600" y="1922650"/>
              <a:ext cx="205575" cy="385700"/>
            </a:xfrm>
            <a:custGeom>
              <a:avLst/>
              <a:gdLst/>
              <a:ahLst/>
              <a:cxnLst/>
              <a:rect l="l" t="t" r="r" b="b"/>
              <a:pathLst>
                <a:path w="8223" h="15428" extrusionOk="0">
                  <a:moveTo>
                    <a:pt x="2569" y="3030"/>
                  </a:moveTo>
                  <a:cubicBezTo>
                    <a:pt x="3217" y="3495"/>
                    <a:pt x="4090" y="3681"/>
                    <a:pt x="4848" y="3468"/>
                  </a:cubicBezTo>
                  <a:cubicBezTo>
                    <a:pt x="5172" y="3374"/>
                    <a:pt x="5442" y="2756"/>
                    <a:pt x="5442" y="2756"/>
                  </a:cubicBezTo>
                  <a:lnTo>
                    <a:pt x="6498" y="0"/>
                  </a:lnTo>
                  <a:lnTo>
                    <a:pt x="8222" y="995"/>
                  </a:lnTo>
                  <a:cubicBezTo>
                    <a:pt x="8222" y="995"/>
                    <a:pt x="7237" y="5048"/>
                    <a:pt x="7220" y="5308"/>
                  </a:cubicBezTo>
                  <a:cubicBezTo>
                    <a:pt x="7160" y="6338"/>
                    <a:pt x="7113" y="6982"/>
                    <a:pt x="7136" y="8014"/>
                  </a:cubicBezTo>
                  <a:cubicBezTo>
                    <a:pt x="7163" y="9107"/>
                    <a:pt x="7203" y="10186"/>
                    <a:pt x="7377" y="11265"/>
                  </a:cubicBezTo>
                  <a:cubicBezTo>
                    <a:pt x="7480" y="11903"/>
                    <a:pt x="7767" y="14388"/>
                    <a:pt x="7767" y="14388"/>
                  </a:cubicBezTo>
                  <a:cubicBezTo>
                    <a:pt x="7767" y="14388"/>
                    <a:pt x="6882" y="15040"/>
                    <a:pt x="5536" y="15207"/>
                  </a:cubicBezTo>
                  <a:cubicBezTo>
                    <a:pt x="3806" y="15428"/>
                    <a:pt x="2399" y="14536"/>
                    <a:pt x="2399" y="14536"/>
                  </a:cubicBezTo>
                  <a:cubicBezTo>
                    <a:pt x="2399" y="14536"/>
                    <a:pt x="1320" y="7657"/>
                    <a:pt x="1190" y="6117"/>
                  </a:cubicBezTo>
                  <a:cubicBezTo>
                    <a:pt x="1143" y="5545"/>
                    <a:pt x="0" y="3294"/>
                    <a:pt x="0" y="3294"/>
                  </a:cubicBezTo>
                  <a:cubicBezTo>
                    <a:pt x="0" y="3294"/>
                    <a:pt x="902" y="1891"/>
                    <a:pt x="1380" y="1470"/>
                  </a:cubicBez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3910575" y="2115150"/>
              <a:ext cx="31600" cy="74125"/>
            </a:xfrm>
            <a:custGeom>
              <a:avLst/>
              <a:gdLst/>
              <a:ahLst/>
              <a:cxnLst/>
              <a:rect l="l" t="t" r="r" b="b"/>
              <a:pathLst>
                <a:path w="1264" h="2965" extrusionOk="0">
                  <a:moveTo>
                    <a:pt x="185" y="4"/>
                  </a:moveTo>
                  <a:lnTo>
                    <a:pt x="192" y="30"/>
                  </a:lnTo>
                  <a:lnTo>
                    <a:pt x="201" y="74"/>
                  </a:lnTo>
                  <a:lnTo>
                    <a:pt x="212" y="114"/>
                  </a:lnTo>
                  <a:lnTo>
                    <a:pt x="218" y="158"/>
                  </a:lnTo>
                  <a:lnTo>
                    <a:pt x="229" y="188"/>
                  </a:lnTo>
                  <a:lnTo>
                    <a:pt x="229" y="198"/>
                  </a:lnTo>
                  <a:lnTo>
                    <a:pt x="238" y="241"/>
                  </a:lnTo>
                  <a:lnTo>
                    <a:pt x="245" y="285"/>
                  </a:lnTo>
                  <a:lnTo>
                    <a:pt x="252" y="325"/>
                  </a:lnTo>
                  <a:lnTo>
                    <a:pt x="269" y="411"/>
                  </a:lnTo>
                  <a:lnTo>
                    <a:pt x="278" y="459"/>
                  </a:lnTo>
                  <a:lnTo>
                    <a:pt x="281" y="495"/>
                  </a:lnTo>
                  <a:lnTo>
                    <a:pt x="295" y="582"/>
                  </a:lnTo>
                  <a:lnTo>
                    <a:pt x="309" y="665"/>
                  </a:lnTo>
                  <a:lnTo>
                    <a:pt x="335" y="839"/>
                  </a:lnTo>
                  <a:lnTo>
                    <a:pt x="362" y="1009"/>
                  </a:lnTo>
                  <a:lnTo>
                    <a:pt x="369" y="1043"/>
                  </a:lnTo>
                  <a:lnTo>
                    <a:pt x="375" y="1096"/>
                  </a:lnTo>
                  <a:lnTo>
                    <a:pt x="386" y="1183"/>
                  </a:lnTo>
                  <a:lnTo>
                    <a:pt x="399" y="1267"/>
                  </a:lnTo>
                  <a:lnTo>
                    <a:pt x="412" y="1353"/>
                  </a:lnTo>
                  <a:lnTo>
                    <a:pt x="419" y="1397"/>
                  </a:lnTo>
                  <a:lnTo>
                    <a:pt x="426" y="1437"/>
                  </a:lnTo>
                  <a:lnTo>
                    <a:pt x="432" y="1481"/>
                  </a:lnTo>
                  <a:lnTo>
                    <a:pt x="439" y="1524"/>
                  </a:lnTo>
                  <a:lnTo>
                    <a:pt x="446" y="1567"/>
                  </a:lnTo>
                  <a:lnTo>
                    <a:pt x="452" y="1608"/>
                  </a:lnTo>
                  <a:lnTo>
                    <a:pt x="462" y="1651"/>
                  </a:lnTo>
                  <a:lnTo>
                    <a:pt x="469" y="1691"/>
                  </a:lnTo>
                  <a:lnTo>
                    <a:pt x="475" y="1734"/>
                  </a:lnTo>
                  <a:lnTo>
                    <a:pt x="486" y="1774"/>
                  </a:lnTo>
                  <a:lnTo>
                    <a:pt x="492" y="1818"/>
                  </a:lnTo>
                  <a:lnTo>
                    <a:pt x="502" y="1858"/>
                  </a:lnTo>
                  <a:lnTo>
                    <a:pt x="506" y="1888"/>
                  </a:lnTo>
                  <a:lnTo>
                    <a:pt x="509" y="1902"/>
                  </a:lnTo>
                  <a:lnTo>
                    <a:pt x="519" y="1942"/>
                  </a:lnTo>
                  <a:lnTo>
                    <a:pt x="526" y="1982"/>
                  </a:lnTo>
                  <a:lnTo>
                    <a:pt x="536" y="2025"/>
                  </a:lnTo>
                  <a:lnTo>
                    <a:pt x="546" y="2065"/>
                  </a:lnTo>
                  <a:lnTo>
                    <a:pt x="552" y="2105"/>
                  </a:lnTo>
                  <a:lnTo>
                    <a:pt x="562" y="2146"/>
                  </a:lnTo>
                  <a:lnTo>
                    <a:pt x="572" y="2186"/>
                  </a:lnTo>
                  <a:lnTo>
                    <a:pt x="582" y="2226"/>
                  </a:lnTo>
                  <a:lnTo>
                    <a:pt x="593" y="2266"/>
                  </a:lnTo>
                  <a:lnTo>
                    <a:pt x="606" y="2306"/>
                  </a:lnTo>
                  <a:lnTo>
                    <a:pt x="616" y="2346"/>
                  </a:lnTo>
                  <a:lnTo>
                    <a:pt x="626" y="2386"/>
                  </a:lnTo>
                  <a:lnTo>
                    <a:pt x="639" y="2423"/>
                  </a:lnTo>
                  <a:lnTo>
                    <a:pt x="649" y="2463"/>
                  </a:lnTo>
                  <a:lnTo>
                    <a:pt x="662" y="2503"/>
                  </a:lnTo>
                  <a:lnTo>
                    <a:pt x="676" y="2539"/>
                  </a:lnTo>
                  <a:lnTo>
                    <a:pt x="690" y="2579"/>
                  </a:lnTo>
                  <a:lnTo>
                    <a:pt x="696" y="2599"/>
                  </a:lnTo>
                  <a:lnTo>
                    <a:pt x="699" y="2599"/>
                  </a:lnTo>
                  <a:lnTo>
                    <a:pt x="706" y="2599"/>
                  </a:lnTo>
                  <a:lnTo>
                    <a:pt x="716" y="2599"/>
                  </a:lnTo>
                  <a:lnTo>
                    <a:pt x="726" y="2599"/>
                  </a:lnTo>
                  <a:lnTo>
                    <a:pt x="733" y="2599"/>
                  </a:lnTo>
                  <a:lnTo>
                    <a:pt x="742" y="2599"/>
                  </a:lnTo>
                  <a:lnTo>
                    <a:pt x="756" y="2599"/>
                  </a:lnTo>
                  <a:lnTo>
                    <a:pt x="763" y="2599"/>
                  </a:lnTo>
                  <a:lnTo>
                    <a:pt x="767" y="2599"/>
                  </a:lnTo>
                  <a:lnTo>
                    <a:pt x="776" y="2599"/>
                  </a:lnTo>
                  <a:lnTo>
                    <a:pt x="787" y="2599"/>
                  </a:lnTo>
                  <a:lnTo>
                    <a:pt x="810" y="2599"/>
                  </a:lnTo>
                  <a:lnTo>
                    <a:pt x="833" y="2596"/>
                  </a:lnTo>
                  <a:lnTo>
                    <a:pt x="856" y="2596"/>
                  </a:lnTo>
                  <a:lnTo>
                    <a:pt x="880" y="2593"/>
                  </a:lnTo>
                  <a:lnTo>
                    <a:pt x="907" y="2590"/>
                  </a:lnTo>
                  <a:lnTo>
                    <a:pt x="930" y="2590"/>
                  </a:lnTo>
                  <a:lnTo>
                    <a:pt x="950" y="2587"/>
                  </a:lnTo>
                  <a:lnTo>
                    <a:pt x="973" y="2583"/>
                  </a:lnTo>
                  <a:lnTo>
                    <a:pt x="997" y="2579"/>
                  </a:lnTo>
                  <a:lnTo>
                    <a:pt x="1000" y="2579"/>
                  </a:lnTo>
                  <a:lnTo>
                    <a:pt x="1020" y="2587"/>
                  </a:lnTo>
                  <a:lnTo>
                    <a:pt x="1040" y="2593"/>
                  </a:lnTo>
                  <a:lnTo>
                    <a:pt x="1080" y="2603"/>
                  </a:lnTo>
                  <a:lnTo>
                    <a:pt x="1114" y="2610"/>
                  </a:lnTo>
                  <a:lnTo>
                    <a:pt x="1137" y="2616"/>
                  </a:lnTo>
                  <a:lnTo>
                    <a:pt x="1264" y="2687"/>
                  </a:lnTo>
                  <a:lnTo>
                    <a:pt x="1183" y="2804"/>
                  </a:lnTo>
                  <a:lnTo>
                    <a:pt x="1163" y="2820"/>
                  </a:lnTo>
                  <a:lnTo>
                    <a:pt x="1134" y="2840"/>
                  </a:lnTo>
                  <a:lnTo>
                    <a:pt x="1100" y="2867"/>
                  </a:lnTo>
                  <a:lnTo>
                    <a:pt x="1083" y="2884"/>
                  </a:lnTo>
                  <a:lnTo>
                    <a:pt x="1063" y="2900"/>
                  </a:lnTo>
                  <a:lnTo>
                    <a:pt x="1063" y="2900"/>
                  </a:lnTo>
                  <a:lnTo>
                    <a:pt x="1040" y="2907"/>
                  </a:lnTo>
                  <a:lnTo>
                    <a:pt x="1013" y="2914"/>
                  </a:lnTo>
                  <a:lnTo>
                    <a:pt x="987" y="2917"/>
                  </a:lnTo>
                  <a:lnTo>
                    <a:pt x="963" y="2924"/>
                  </a:lnTo>
                  <a:lnTo>
                    <a:pt x="933" y="2930"/>
                  </a:lnTo>
                  <a:lnTo>
                    <a:pt x="907" y="2937"/>
                  </a:lnTo>
                  <a:lnTo>
                    <a:pt x="880" y="2944"/>
                  </a:lnTo>
                  <a:lnTo>
                    <a:pt x="850" y="2947"/>
                  </a:lnTo>
                  <a:lnTo>
                    <a:pt x="823" y="2954"/>
                  </a:lnTo>
                  <a:lnTo>
                    <a:pt x="807" y="2954"/>
                  </a:lnTo>
                  <a:lnTo>
                    <a:pt x="793" y="2957"/>
                  </a:lnTo>
                  <a:lnTo>
                    <a:pt x="790" y="2957"/>
                  </a:lnTo>
                  <a:lnTo>
                    <a:pt x="776" y="2957"/>
                  </a:lnTo>
                  <a:lnTo>
                    <a:pt x="763" y="2960"/>
                  </a:lnTo>
                  <a:lnTo>
                    <a:pt x="750" y="2960"/>
                  </a:lnTo>
                  <a:lnTo>
                    <a:pt x="733" y="2960"/>
                  </a:lnTo>
                  <a:lnTo>
                    <a:pt x="719" y="2964"/>
                  </a:lnTo>
                  <a:lnTo>
                    <a:pt x="706" y="2964"/>
                  </a:lnTo>
                  <a:lnTo>
                    <a:pt x="690" y="2964"/>
                  </a:lnTo>
                  <a:lnTo>
                    <a:pt x="676" y="2964"/>
                  </a:lnTo>
                  <a:lnTo>
                    <a:pt x="659" y="2964"/>
                  </a:lnTo>
                  <a:lnTo>
                    <a:pt x="646" y="2960"/>
                  </a:lnTo>
                  <a:lnTo>
                    <a:pt x="629" y="2960"/>
                  </a:lnTo>
                  <a:lnTo>
                    <a:pt x="616" y="2960"/>
                  </a:lnTo>
                  <a:lnTo>
                    <a:pt x="599" y="2957"/>
                  </a:lnTo>
                  <a:lnTo>
                    <a:pt x="582" y="2954"/>
                  </a:lnTo>
                  <a:lnTo>
                    <a:pt x="569" y="2951"/>
                  </a:lnTo>
                  <a:lnTo>
                    <a:pt x="552" y="2947"/>
                  </a:lnTo>
                  <a:lnTo>
                    <a:pt x="536" y="2944"/>
                  </a:lnTo>
                  <a:lnTo>
                    <a:pt x="519" y="2937"/>
                  </a:lnTo>
                  <a:lnTo>
                    <a:pt x="502" y="2930"/>
                  </a:lnTo>
                  <a:lnTo>
                    <a:pt x="492" y="2927"/>
                  </a:lnTo>
                  <a:lnTo>
                    <a:pt x="486" y="2920"/>
                  </a:lnTo>
                  <a:lnTo>
                    <a:pt x="475" y="2917"/>
                  </a:lnTo>
                  <a:lnTo>
                    <a:pt x="466" y="2910"/>
                  </a:lnTo>
                  <a:lnTo>
                    <a:pt x="459" y="2907"/>
                  </a:lnTo>
                  <a:lnTo>
                    <a:pt x="449" y="2900"/>
                  </a:lnTo>
                  <a:lnTo>
                    <a:pt x="439" y="2894"/>
                  </a:lnTo>
                  <a:lnTo>
                    <a:pt x="429" y="2884"/>
                  </a:lnTo>
                  <a:lnTo>
                    <a:pt x="422" y="2877"/>
                  </a:lnTo>
                  <a:lnTo>
                    <a:pt x="412" y="2867"/>
                  </a:lnTo>
                  <a:lnTo>
                    <a:pt x="406" y="2860"/>
                  </a:lnTo>
                  <a:lnTo>
                    <a:pt x="395" y="2850"/>
                  </a:lnTo>
                  <a:lnTo>
                    <a:pt x="389" y="2840"/>
                  </a:lnTo>
                  <a:lnTo>
                    <a:pt x="382" y="2827"/>
                  </a:lnTo>
                  <a:lnTo>
                    <a:pt x="375" y="2817"/>
                  </a:lnTo>
                  <a:lnTo>
                    <a:pt x="369" y="2804"/>
                  </a:lnTo>
                  <a:lnTo>
                    <a:pt x="362" y="2793"/>
                  </a:lnTo>
                  <a:lnTo>
                    <a:pt x="358" y="2780"/>
                  </a:lnTo>
                  <a:lnTo>
                    <a:pt x="352" y="2760"/>
                  </a:lnTo>
                  <a:lnTo>
                    <a:pt x="342" y="2736"/>
                  </a:lnTo>
                  <a:lnTo>
                    <a:pt x="329" y="2696"/>
                  </a:lnTo>
                  <a:lnTo>
                    <a:pt x="318" y="2653"/>
                  </a:lnTo>
                  <a:lnTo>
                    <a:pt x="305" y="2610"/>
                  </a:lnTo>
                  <a:lnTo>
                    <a:pt x="292" y="2570"/>
                  </a:lnTo>
                  <a:lnTo>
                    <a:pt x="281" y="2526"/>
                  </a:lnTo>
                  <a:lnTo>
                    <a:pt x="272" y="2483"/>
                  </a:lnTo>
                  <a:lnTo>
                    <a:pt x="258" y="2439"/>
                  </a:lnTo>
                  <a:lnTo>
                    <a:pt x="249" y="2396"/>
                  </a:lnTo>
                  <a:lnTo>
                    <a:pt x="238" y="2352"/>
                  </a:lnTo>
                  <a:lnTo>
                    <a:pt x="229" y="2309"/>
                  </a:lnTo>
                  <a:lnTo>
                    <a:pt x="218" y="2269"/>
                  </a:lnTo>
                  <a:lnTo>
                    <a:pt x="212" y="2226"/>
                  </a:lnTo>
                  <a:lnTo>
                    <a:pt x="201" y="2182"/>
                  </a:lnTo>
                  <a:lnTo>
                    <a:pt x="195" y="2138"/>
                  </a:lnTo>
                  <a:lnTo>
                    <a:pt x="185" y="2095"/>
                  </a:lnTo>
                  <a:lnTo>
                    <a:pt x="178" y="2052"/>
                  </a:lnTo>
                  <a:lnTo>
                    <a:pt x="172" y="2005"/>
                  </a:lnTo>
                  <a:lnTo>
                    <a:pt x="161" y="1962"/>
                  </a:lnTo>
                  <a:lnTo>
                    <a:pt x="161" y="1951"/>
                  </a:lnTo>
                  <a:lnTo>
                    <a:pt x="155" y="1918"/>
                  </a:lnTo>
                  <a:lnTo>
                    <a:pt x="148" y="1875"/>
                  </a:lnTo>
                  <a:lnTo>
                    <a:pt x="145" y="1831"/>
                  </a:lnTo>
                  <a:lnTo>
                    <a:pt x="138" y="1788"/>
                  </a:lnTo>
                  <a:lnTo>
                    <a:pt x="132" y="1745"/>
                  </a:lnTo>
                  <a:lnTo>
                    <a:pt x="128" y="1701"/>
                  </a:lnTo>
                  <a:lnTo>
                    <a:pt x="121" y="1657"/>
                  </a:lnTo>
                  <a:lnTo>
                    <a:pt x="118" y="1611"/>
                  </a:lnTo>
                  <a:lnTo>
                    <a:pt x="111" y="1567"/>
                  </a:lnTo>
                  <a:lnTo>
                    <a:pt x="108" y="1524"/>
                  </a:lnTo>
                  <a:lnTo>
                    <a:pt x="101" y="1481"/>
                  </a:lnTo>
                  <a:lnTo>
                    <a:pt x="98" y="1437"/>
                  </a:lnTo>
                  <a:lnTo>
                    <a:pt x="95" y="1393"/>
                  </a:lnTo>
                  <a:lnTo>
                    <a:pt x="85" y="1304"/>
                  </a:lnTo>
                  <a:lnTo>
                    <a:pt x="78" y="1216"/>
                  </a:lnTo>
                  <a:lnTo>
                    <a:pt x="71" y="1130"/>
                  </a:lnTo>
                  <a:lnTo>
                    <a:pt x="65" y="1076"/>
                  </a:lnTo>
                  <a:lnTo>
                    <a:pt x="65" y="1043"/>
                  </a:lnTo>
                  <a:lnTo>
                    <a:pt x="55" y="869"/>
                  </a:lnTo>
                  <a:lnTo>
                    <a:pt x="41" y="695"/>
                  </a:lnTo>
                  <a:lnTo>
                    <a:pt x="38" y="608"/>
                  </a:lnTo>
                  <a:lnTo>
                    <a:pt x="31" y="525"/>
                  </a:lnTo>
                  <a:lnTo>
                    <a:pt x="28" y="488"/>
                  </a:lnTo>
                  <a:lnTo>
                    <a:pt x="25" y="438"/>
                  </a:lnTo>
                  <a:lnTo>
                    <a:pt x="21" y="354"/>
                  </a:lnTo>
                  <a:lnTo>
                    <a:pt x="18" y="311"/>
                  </a:lnTo>
                  <a:lnTo>
                    <a:pt x="14" y="271"/>
                  </a:lnTo>
                  <a:lnTo>
                    <a:pt x="11" y="228"/>
                  </a:lnTo>
                  <a:lnTo>
                    <a:pt x="11" y="218"/>
                  </a:lnTo>
                  <a:lnTo>
                    <a:pt x="8" y="184"/>
                  </a:lnTo>
                  <a:lnTo>
                    <a:pt x="8" y="144"/>
                  </a:lnTo>
                  <a:lnTo>
                    <a:pt x="5" y="101"/>
                  </a:lnTo>
                  <a:lnTo>
                    <a:pt x="1" y="61"/>
                  </a:lnTo>
                  <a:lnTo>
                    <a:pt x="1" y="34"/>
                  </a:lnTo>
                  <a:lnTo>
                    <a:pt x="68" y="7"/>
                  </a:lnTo>
                  <a:lnTo>
                    <a:pt x="111" y="1"/>
                  </a:lnTo>
                  <a:close/>
                  <a:moveTo>
                    <a:pt x="666" y="2593"/>
                  </a:moveTo>
                  <a:lnTo>
                    <a:pt x="666" y="2593"/>
                  </a:lnTo>
                  <a:lnTo>
                    <a:pt x="666" y="2593"/>
                  </a:lnTo>
                  <a:close/>
                  <a:moveTo>
                    <a:pt x="662" y="2593"/>
                  </a:moveTo>
                  <a:lnTo>
                    <a:pt x="666" y="2593"/>
                  </a:lnTo>
                  <a:lnTo>
                    <a:pt x="666" y="2593"/>
                  </a:lnTo>
                  <a:close/>
                  <a:moveTo>
                    <a:pt x="662" y="2593"/>
                  </a:moveTo>
                  <a:lnTo>
                    <a:pt x="662" y="2593"/>
                  </a:lnTo>
                  <a:close/>
                  <a:moveTo>
                    <a:pt x="662" y="2593"/>
                  </a:moveTo>
                  <a:lnTo>
                    <a:pt x="662" y="2593"/>
                  </a:lnTo>
                  <a:close/>
                  <a:moveTo>
                    <a:pt x="662" y="2593"/>
                  </a:moveTo>
                  <a:lnTo>
                    <a:pt x="662" y="2593"/>
                  </a:lnTo>
                  <a:close/>
                  <a:moveTo>
                    <a:pt x="659" y="2593"/>
                  </a:moveTo>
                  <a:lnTo>
                    <a:pt x="649" y="2590"/>
                  </a:lnTo>
                  <a:lnTo>
                    <a:pt x="659" y="2593"/>
                  </a:lnTo>
                  <a:lnTo>
                    <a:pt x="649" y="2590"/>
                  </a:lnTo>
                  <a:lnTo>
                    <a:pt x="656" y="2590"/>
                  </a:lnTo>
                  <a:lnTo>
                    <a:pt x="662" y="2593"/>
                  </a:lnTo>
                  <a:lnTo>
                    <a:pt x="656" y="2593"/>
                  </a:lnTo>
                  <a:lnTo>
                    <a:pt x="662" y="2593"/>
                  </a:lnTo>
                  <a:lnTo>
                    <a:pt x="662" y="2593"/>
                  </a:lnTo>
                  <a:lnTo>
                    <a:pt x="659" y="2590"/>
                  </a:lnTo>
                  <a:lnTo>
                    <a:pt x="662" y="2593"/>
                  </a:lnTo>
                  <a:lnTo>
                    <a:pt x="656" y="2590"/>
                  </a:lnTo>
                  <a:lnTo>
                    <a:pt x="659" y="2593"/>
                  </a:lnTo>
                  <a:lnTo>
                    <a:pt x="653" y="2590"/>
                  </a:lnTo>
                  <a:lnTo>
                    <a:pt x="659" y="2593"/>
                  </a:lnTo>
                  <a:lnTo>
                    <a:pt x="653" y="25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3928375" y="2121600"/>
              <a:ext cx="32350" cy="60400"/>
            </a:xfrm>
            <a:custGeom>
              <a:avLst/>
              <a:gdLst/>
              <a:ahLst/>
              <a:cxnLst/>
              <a:rect l="l" t="t" r="r" b="b"/>
              <a:pathLst>
                <a:path w="1294" h="2416" extrusionOk="0">
                  <a:moveTo>
                    <a:pt x="1083" y="0"/>
                  </a:moveTo>
                  <a:lnTo>
                    <a:pt x="1093" y="3"/>
                  </a:lnTo>
                  <a:lnTo>
                    <a:pt x="1100" y="3"/>
                  </a:lnTo>
                  <a:lnTo>
                    <a:pt x="1106" y="3"/>
                  </a:lnTo>
                  <a:lnTo>
                    <a:pt x="1117" y="7"/>
                  </a:lnTo>
                  <a:lnTo>
                    <a:pt x="1123" y="7"/>
                  </a:lnTo>
                  <a:lnTo>
                    <a:pt x="1130" y="10"/>
                  </a:lnTo>
                  <a:lnTo>
                    <a:pt x="1140" y="13"/>
                  </a:lnTo>
                  <a:lnTo>
                    <a:pt x="1147" y="16"/>
                  </a:lnTo>
                  <a:lnTo>
                    <a:pt x="1153" y="23"/>
                  </a:lnTo>
                  <a:lnTo>
                    <a:pt x="1160" y="27"/>
                  </a:lnTo>
                  <a:lnTo>
                    <a:pt x="1167" y="33"/>
                  </a:lnTo>
                  <a:lnTo>
                    <a:pt x="1173" y="40"/>
                  </a:lnTo>
                  <a:lnTo>
                    <a:pt x="1180" y="43"/>
                  </a:lnTo>
                  <a:lnTo>
                    <a:pt x="1187" y="50"/>
                  </a:lnTo>
                  <a:lnTo>
                    <a:pt x="1190" y="60"/>
                  </a:lnTo>
                  <a:lnTo>
                    <a:pt x="1197" y="67"/>
                  </a:lnTo>
                  <a:lnTo>
                    <a:pt x="1200" y="73"/>
                  </a:lnTo>
                  <a:lnTo>
                    <a:pt x="1203" y="80"/>
                  </a:lnTo>
                  <a:lnTo>
                    <a:pt x="1203" y="83"/>
                  </a:lnTo>
                  <a:lnTo>
                    <a:pt x="1210" y="93"/>
                  </a:lnTo>
                  <a:lnTo>
                    <a:pt x="1213" y="104"/>
                  </a:lnTo>
                  <a:lnTo>
                    <a:pt x="1220" y="113"/>
                  </a:lnTo>
                  <a:lnTo>
                    <a:pt x="1224" y="124"/>
                  </a:lnTo>
                  <a:lnTo>
                    <a:pt x="1227" y="133"/>
                  </a:lnTo>
                  <a:lnTo>
                    <a:pt x="1230" y="144"/>
                  </a:lnTo>
                  <a:lnTo>
                    <a:pt x="1237" y="153"/>
                  </a:lnTo>
                  <a:lnTo>
                    <a:pt x="1240" y="164"/>
                  </a:lnTo>
                  <a:lnTo>
                    <a:pt x="1244" y="173"/>
                  </a:lnTo>
                  <a:lnTo>
                    <a:pt x="1247" y="184"/>
                  </a:lnTo>
                  <a:lnTo>
                    <a:pt x="1250" y="193"/>
                  </a:lnTo>
                  <a:lnTo>
                    <a:pt x="1253" y="204"/>
                  </a:lnTo>
                  <a:lnTo>
                    <a:pt x="1257" y="213"/>
                  </a:lnTo>
                  <a:lnTo>
                    <a:pt x="1257" y="224"/>
                  </a:lnTo>
                  <a:lnTo>
                    <a:pt x="1260" y="237"/>
                  </a:lnTo>
                  <a:lnTo>
                    <a:pt x="1264" y="247"/>
                  </a:lnTo>
                  <a:lnTo>
                    <a:pt x="1267" y="257"/>
                  </a:lnTo>
                  <a:lnTo>
                    <a:pt x="1267" y="267"/>
                  </a:lnTo>
                  <a:lnTo>
                    <a:pt x="1270" y="281"/>
                  </a:lnTo>
                  <a:lnTo>
                    <a:pt x="1273" y="301"/>
                  </a:lnTo>
                  <a:lnTo>
                    <a:pt x="1277" y="324"/>
                  </a:lnTo>
                  <a:lnTo>
                    <a:pt x="1280" y="344"/>
                  </a:lnTo>
                  <a:lnTo>
                    <a:pt x="1284" y="367"/>
                  </a:lnTo>
                  <a:lnTo>
                    <a:pt x="1287" y="391"/>
                  </a:lnTo>
                  <a:lnTo>
                    <a:pt x="1290" y="414"/>
                  </a:lnTo>
                  <a:lnTo>
                    <a:pt x="1290" y="434"/>
                  </a:lnTo>
                  <a:lnTo>
                    <a:pt x="1290" y="457"/>
                  </a:lnTo>
                  <a:lnTo>
                    <a:pt x="1293" y="481"/>
                  </a:lnTo>
                  <a:lnTo>
                    <a:pt x="1293" y="504"/>
                  </a:lnTo>
                  <a:lnTo>
                    <a:pt x="1293" y="528"/>
                  </a:lnTo>
                  <a:lnTo>
                    <a:pt x="1293" y="551"/>
                  </a:lnTo>
                  <a:lnTo>
                    <a:pt x="1293" y="574"/>
                  </a:lnTo>
                  <a:lnTo>
                    <a:pt x="1293" y="597"/>
                  </a:lnTo>
                  <a:lnTo>
                    <a:pt x="1290" y="621"/>
                  </a:lnTo>
                  <a:lnTo>
                    <a:pt x="1290" y="645"/>
                  </a:lnTo>
                  <a:lnTo>
                    <a:pt x="1290" y="671"/>
                  </a:lnTo>
                  <a:lnTo>
                    <a:pt x="1287" y="694"/>
                  </a:lnTo>
                  <a:lnTo>
                    <a:pt x="1287" y="718"/>
                  </a:lnTo>
                  <a:lnTo>
                    <a:pt x="1284" y="742"/>
                  </a:lnTo>
                  <a:lnTo>
                    <a:pt x="1280" y="765"/>
                  </a:lnTo>
                  <a:lnTo>
                    <a:pt x="1280" y="785"/>
                  </a:lnTo>
                  <a:lnTo>
                    <a:pt x="1277" y="788"/>
                  </a:lnTo>
                  <a:lnTo>
                    <a:pt x="1277" y="812"/>
                  </a:lnTo>
                  <a:lnTo>
                    <a:pt x="1273" y="838"/>
                  </a:lnTo>
                  <a:lnTo>
                    <a:pt x="1270" y="862"/>
                  </a:lnTo>
                  <a:lnTo>
                    <a:pt x="1267" y="885"/>
                  </a:lnTo>
                  <a:lnTo>
                    <a:pt x="1264" y="909"/>
                  </a:lnTo>
                  <a:lnTo>
                    <a:pt x="1260" y="932"/>
                  </a:lnTo>
                  <a:lnTo>
                    <a:pt x="1253" y="978"/>
                  </a:lnTo>
                  <a:lnTo>
                    <a:pt x="1247" y="1026"/>
                  </a:lnTo>
                  <a:lnTo>
                    <a:pt x="1240" y="1072"/>
                  </a:lnTo>
                  <a:lnTo>
                    <a:pt x="1233" y="1115"/>
                  </a:lnTo>
                  <a:lnTo>
                    <a:pt x="1227" y="1163"/>
                  </a:lnTo>
                  <a:lnTo>
                    <a:pt x="1213" y="1249"/>
                  </a:lnTo>
                  <a:lnTo>
                    <a:pt x="1207" y="1289"/>
                  </a:lnTo>
                  <a:lnTo>
                    <a:pt x="1200" y="1329"/>
                  </a:lnTo>
                  <a:lnTo>
                    <a:pt x="1193" y="1370"/>
                  </a:lnTo>
                  <a:lnTo>
                    <a:pt x="1187" y="1410"/>
                  </a:lnTo>
                  <a:lnTo>
                    <a:pt x="1187" y="1426"/>
                  </a:lnTo>
                  <a:lnTo>
                    <a:pt x="1183" y="1447"/>
                  </a:lnTo>
                  <a:lnTo>
                    <a:pt x="1180" y="1463"/>
                  </a:lnTo>
                  <a:lnTo>
                    <a:pt x="1180" y="1473"/>
                  </a:lnTo>
                  <a:lnTo>
                    <a:pt x="1180" y="1479"/>
                  </a:lnTo>
                  <a:lnTo>
                    <a:pt x="1180" y="1499"/>
                  </a:lnTo>
                  <a:lnTo>
                    <a:pt x="1177" y="1519"/>
                  </a:lnTo>
                  <a:lnTo>
                    <a:pt x="1173" y="1570"/>
                  </a:lnTo>
                  <a:lnTo>
                    <a:pt x="1170" y="1624"/>
                  </a:lnTo>
                  <a:lnTo>
                    <a:pt x="1170" y="1653"/>
                  </a:lnTo>
                  <a:lnTo>
                    <a:pt x="1167" y="1684"/>
                  </a:lnTo>
                  <a:lnTo>
                    <a:pt x="1163" y="1704"/>
                  </a:lnTo>
                  <a:lnTo>
                    <a:pt x="1163" y="1714"/>
                  </a:lnTo>
                  <a:lnTo>
                    <a:pt x="1160" y="1747"/>
                  </a:lnTo>
                  <a:lnTo>
                    <a:pt x="1160" y="1780"/>
                  </a:lnTo>
                  <a:lnTo>
                    <a:pt x="1157" y="1814"/>
                  </a:lnTo>
                  <a:lnTo>
                    <a:pt x="1153" y="1831"/>
                  </a:lnTo>
                  <a:lnTo>
                    <a:pt x="1150" y="1851"/>
                  </a:lnTo>
                  <a:lnTo>
                    <a:pt x="1150" y="1867"/>
                  </a:lnTo>
                  <a:lnTo>
                    <a:pt x="1147" y="1884"/>
                  </a:lnTo>
                  <a:lnTo>
                    <a:pt x="1143" y="1900"/>
                  </a:lnTo>
                  <a:lnTo>
                    <a:pt x="1140" y="1917"/>
                  </a:lnTo>
                  <a:lnTo>
                    <a:pt x="1137" y="1937"/>
                  </a:lnTo>
                  <a:lnTo>
                    <a:pt x="1137" y="1954"/>
                  </a:lnTo>
                  <a:lnTo>
                    <a:pt x="1133" y="1971"/>
                  </a:lnTo>
                  <a:lnTo>
                    <a:pt x="1130" y="1988"/>
                  </a:lnTo>
                  <a:lnTo>
                    <a:pt x="1123" y="2005"/>
                  </a:lnTo>
                  <a:lnTo>
                    <a:pt x="1120" y="2025"/>
                  </a:lnTo>
                  <a:lnTo>
                    <a:pt x="1117" y="2034"/>
                  </a:lnTo>
                  <a:lnTo>
                    <a:pt x="1117" y="2041"/>
                  </a:lnTo>
                  <a:lnTo>
                    <a:pt x="1113" y="2058"/>
                  </a:lnTo>
                  <a:lnTo>
                    <a:pt x="1106" y="2074"/>
                  </a:lnTo>
                  <a:lnTo>
                    <a:pt x="1103" y="2091"/>
                  </a:lnTo>
                  <a:lnTo>
                    <a:pt x="1097" y="2108"/>
                  </a:lnTo>
                  <a:lnTo>
                    <a:pt x="1090" y="2125"/>
                  </a:lnTo>
                  <a:lnTo>
                    <a:pt x="1086" y="2141"/>
                  </a:lnTo>
                  <a:lnTo>
                    <a:pt x="1080" y="2158"/>
                  </a:lnTo>
                  <a:lnTo>
                    <a:pt x="1073" y="2175"/>
                  </a:lnTo>
                  <a:lnTo>
                    <a:pt x="1066" y="2188"/>
                  </a:lnTo>
                  <a:lnTo>
                    <a:pt x="1060" y="2205"/>
                  </a:lnTo>
                  <a:lnTo>
                    <a:pt x="1050" y="2221"/>
                  </a:lnTo>
                  <a:lnTo>
                    <a:pt x="1043" y="2235"/>
                  </a:lnTo>
                  <a:lnTo>
                    <a:pt x="1033" y="2252"/>
                  </a:lnTo>
                  <a:lnTo>
                    <a:pt x="1023" y="2265"/>
                  </a:lnTo>
                  <a:lnTo>
                    <a:pt x="1020" y="2272"/>
                  </a:lnTo>
                  <a:lnTo>
                    <a:pt x="1017" y="2278"/>
                  </a:lnTo>
                  <a:lnTo>
                    <a:pt x="1009" y="2285"/>
                  </a:lnTo>
                  <a:lnTo>
                    <a:pt x="1003" y="2295"/>
                  </a:lnTo>
                  <a:lnTo>
                    <a:pt x="1000" y="2301"/>
                  </a:lnTo>
                  <a:lnTo>
                    <a:pt x="993" y="2308"/>
                  </a:lnTo>
                  <a:lnTo>
                    <a:pt x="986" y="2315"/>
                  </a:lnTo>
                  <a:lnTo>
                    <a:pt x="983" y="2321"/>
                  </a:lnTo>
                  <a:lnTo>
                    <a:pt x="977" y="2325"/>
                  </a:lnTo>
                  <a:lnTo>
                    <a:pt x="969" y="2332"/>
                  </a:lnTo>
                  <a:lnTo>
                    <a:pt x="963" y="2338"/>
                  </a:lnTo>
                  <a:lnTo>
                    <a:pt x="957" y="2345"/>
                  </a:lnTo>
                  <a:lnTo>
                    <a:pt x="949" y="2352"/>
                  </a:lnTo>
                  <a:lnTo>
                    <a:pt x="943" y="2355"/>
                  </a:lnTo>
                  <a:lnTo>
                    <a:pt x="936" y="2361"/>
                  </a:lnTo>
                  <a:lnTo>
                    <a:pt x="936" y="2361"/>
                  </a:lnTo>
                  <a:lnTo>
                    <a:pt x="929" y="2369"/>
                  </a:lnTo>
                  <a:lnTo>
                    <a:pt x="923" y="2372"/>
                  </a:lnTo>
                  <a:lnTo>
                    <a:pt x="912" y="2378"/>
                  </a:lnTo>
                  <a:lnTo>
                    <a:pt x="906" y="2381"/>
                  </a:lnTo>
                  <a:lnTo>
                    <a:pt x="900" y="2389"/>
                  </a:lnTo>
                  <a:lnTo>
                    <a:pt x="889" y="2392"/>
                  </a:lnTo>
                  <a:lnTo>
                    <a:pt x="883" y="2395"/>
                  </a:lnTo>
                  <a:lnTo>
                    <a:pt x="872" y="2398"/>
                  </a:lnTo>
                  <a:lnTo>
                    <a:pt x="863" y="2405"/>
                  </a:lnTo>
                  <a:lnTo>
                    <a:pt x="856" y="2409"/>
                  </a:lnTo>
                  <a:lnTo>
                    <a:pt x="849" y="2409"/>
                  </a:lnTo>
                  <a:lnTo>
                    <a:pt x="836" y="2412"/>
                  </a:lnTo>
                  <a:lnTo>
                    <a:pt x="823" y="2415"/>
                  </a:lnTo>
                  <a:lnTo>
                    <a:pt x="823" y="2415"/>
                  </a:lnTo>
                  <a:lnTo>
                    <a:pt x="823" y="2415"/>
                  </a:lnTo>
                  <a:lnTo>
                    <a:pt x="806" y="2415"/>
                  </a:lnTo>
                  <a:lnTo>
                    <a:pt x="789" y="2412"/>
                  </a:lnTo>
                  <a:lnTo>
                    <a:pt x="786" y="2412"/>
                  </a:lnTo>
                  <a:lnTo>
                    <a:pt x="772" y="2405"/>
                  </a:lnTo>
                  <a:lnTo>
                    <a:pt x="772" y="2405"/>
                  </a:lnTo>
                  <a:lnTo>
                    <a:pt x="759" y="2398"/>
                  </a:lnTo>
                  <a:lnTo>
                    <a:pt x="749" y="2395"/>
                  </a:lnTo>
                  <a:lnTo>
                    <a:pt x="736" y="2381"/>
                  </a:lnTo>
                  <a:lnTo>
                    <a:pt x="729" y="2375"/>
                  </a:lnTo>
                  <a:lnTo>
                    <a:pt x="719" y="2365"/>
                  </a:lnTo>
                  <a:lnTo>
                    <a:pt x="712" y="2355"/>
                  </a:lnTo>
                  <a:lnTo>
                    <a:pt x="706" y="2345"/>
                  </a:lnTo>
                  <a:lnTo>
                    <a:pt x="702" y="2335"/>
                  </a:lnTo>
                  <a:lnTo>
                    <a:pt x="689" y="2318"/>
                  </a:lnTo>
                  <a:lnTo>
                    <a:pt x="676" y="2298"/>
                  </a:lnTo>
                  <a:lnTo>
                    <a:pt x="665" y="2281"/>
                  </a:lnTo>
                  <a:lnTo>
                    <a:pt x="652" y="2261"/>
                  </a:lnTo>
                  <a:lnTo>
                    <a:pt x="642" y="2238"/>
                  </a:lnTo>
                  <a:lnTo>
                    <a:pt x="639" y="2235"/>
                  </a:lnTo>
                  <a:lnTo>
                    <a:pt x="625" y="2211"/>
                  </a:lnTo>
                  <a:lnTo>
                    <a:pt x="612" y="2185"/>
                  </a:lnTo>
                  <a:lnTo>
                    <a:pt x="599" y="2161"/>
                  </a:lnTo>
                  <a:lnTo>
                    <a:pt x="585" y="2134"/>
                  </a:lnTo>
                  <a:lnTo>
                    <a:pt x="572" y="2108"/>
                  </a:lnTo>
                  <a:lnTo>
                    <a:pt x="545" y="2058"/>
                  </a:lnTo>
                  <a:lnTo>
                    <a:pt x="519" y="2008"/>
                  </a:lnTo>
                  <a:lnTo>
                    <a:pt x="496" y="1957"/>
                  </a:lnTo>
                  <a:lnTo>
                    <a:pt x="468" y="1908"/>
                  </a:lnTo>
                  <a:lnTo>
                    <a:pt x="442" y="1857"/>
                  </a:lnTo>
                  <a:lnTo>
                    <a:pt x="425" y="1820"/>
                  </a:lnTo>
                  <a:lnTo>
                    <a:pt x="405" y="1787"/>
                  </a:lnTo>
                  <a:lnTo>
                    <a:pt x="391" y="1757"/>
                  </a:lnTo>
                  <a:lnTo>
                    <a:pt x="368" y="1714"/>
                  </a:lnTo>
                  <a:lnTo>
                    <a:pt x="328" y="1637"/>
                  </a:lnTo>
                  <a:lnTo>
                    <a:pt x="311" y="1600"/>
                  </a:lnTo>
                  <a:lnTo>
                    <a:pt x="291" y="1560"/>
                  </a:lnTo>
                  <a:lnTo>
                    <a:pt x="271" y="1524"/>
                  </a:lnTo>
                  <a:lnTo>
                    <a:pt x="251" y="1483"/>
                  </a:lnTo>
                  <a:lnTo>
                    <a:pt x="231" y="1443"/>
                  </a:lnTo>
                  <a:lnTo>
                    <a:pt x="215" y="1403"/>
                  </a:lnTo>
                  <a:lnTo>
                    <a:pt x="195" y="1363"/>
                  </a:lnTo>
                  <a:lnTo>
                    <a:pt x="175" y="1323"/>
                  </a:lnTo>
                  <a:lnTo>
                    <a:pt x="168" y="1303"/>
                  </a:lnTo>
                  <a:lnTo>
                    <a:pt x="158" y="1283"/>
                  </a:lnTo>
                  <a:lnTo>
                    <a:pt x="151" y="1266"/>
                  </a:lnTo>
                  <a:lnTo>
                    <a:pt x="148" y="1259"/>
                  </a:lnTo>
                  <a:lnTo>
                    <a:pt x="141" y="1239"/>
                  </a:lnTo>
                  <a:lnTo>
                    <a:pt x="135" y="1219"/>
                  </a:lnTo>
                  <a:lnTo>
                    <a:pt x="124" y="1196"/>
                  </a:lnTo>
                  <a:lnTo>
                    <a:pt x="118" y="1176"/>
                  </a:lnTo>
                  <a:lnTo>
                    <a:pt x="111" y="1155"/>
                  </a:lnTo>
                  <a:lnTo>
                    <a:pt x="104" y="1132"/>
                  </a:lnTo>
                  <a:lnTo>
                    <a:pt x="95" y="1112"/>
                  </a:lnTo>
                  <a:lnTo>
                    <a:pt x="87" y="1092"/>
                  </a:lnTo>
                  <a:lnTo>
                    <a:pt x="81" y="1069"/>
                  </a:lnTo>
                  <a:lnTo>
                    <a:pt x="75" y="1049"/>
                  </a:lnTo>
                  <a:lnTo>
                    <a:pt x="71" y="1026"/>
                  </a:lnTo>
                  <a:lnTo>
                    <a:pt x="64" y="1006"/>
                  </a:lnTo>
                  <a:lnTo>
                    <a:pt x="58" y="982"/>
                  </a:lnTo>
                  <a:lnTo>
                    <a:pt x="51" y="962"/>
                  </a:lnTo>
                  <a:lnTo>
                    <a:pt x="47" y="938"/>
                  </a:lnTo>
                  <a:lnTo>
                    <a:pt x="41" y="915"/>
                  </a:lnTo>
                  <a:lnTo>
                    <a:pt x="38" y="895"/>
                  </a:lnTo>
                  <a:lnTo>
                    <a:pt x="30" y="872"/>
                  </a:lnTo>
                  <a:lnTo>
                    <a:pt x="27" y="852"/>
                  </a:lnTo>
                  <a:lnTo>
                    <a:pt x="24" y="828"/>
                  </a:lnTo>
                  <a:lnTo>
                    <a:pt x="21" y="808"/>
                  </a:lnTo>
                  <a:lnTo>
                    <a:pt x="18" y="785"/>
                  </a:lnTo>
                  <a:lnTo>
                    <a:pt x="14" y="762"/>
                  </a:lnTo>
                  <a:lnTo>
                    <a:pt x="10" y="742"/>
                  </a:lnTo>
                  <a:lnTo>
                    <a:pt x="7" y="718"/>
                  </a:lnTo>
                  <a:lnTo>
                    <a:pt x="7" y="694"/>
                  </a:lnTo>
                  <a:lnTo>
                    <a:pt x="4" y="674"/>
                  </a:lnTo>
                  <a:lnTo>
                    <a:pt x="4" y="651"/>
                  </a:lnTo>
                  <a:lnTo>
                    <a:pt x="4" y="628"/>
                  </a:lnTo>
                  <a:lnTo>
                    <a:pt x="1" y="608"/>
                  </a:lnTo>
                  <a:lnTo>
                    <a:pt x="1" y="585"/>
                  </a:lnTo>
                  <a:lnTo>
                    <a:pt x="1" y="561"/>
                  </a:lnTo>
                  <a:lnTo>
                    <a:pt x="4" y="541"/>
                  </a:lnTo>
                  <a:lnTo>
                    <a:pt x="4" y="524"/>
                  </a:lnTo>
                  <a:lnTo>
                    <a:pt x="4" y="511"/>
                  </a:lnTo>
                  <a:lnTo>
                    <a:pt x="4" y="497"/>
                  </a:lnTo>
                  <a:lnTo>
                    <a:pt x="7" y="484"/>
                  </a:lnTo>
                  <a:lnTo>
                    <a:pt x="7" y="471"/>
                  </a:lnTo>
                  <a:lnTo>
                    <a:pt x="10" y="457"/>
                  </a:lnTo>
                  <a:lnTo>
                    <a:pt x="10" y="444"/>
                  </a:lnTo>
                  <a:lnTo>
                    <a:pt x="14" y="434"/>
                  </a:lnTo>
                  <a:lnTo>
                    <a:pt x="18" y="421"/>
                  </a:lnTo>
                  <a:lnTo>
                    <a:pt x="18" y="411"/>
                  </a:lnTo>
                  <a:lnTo>
                    <a:pt x="21" y="397"/>
                  </a:lnTo>
                  <a:lnTo>
                    <a:pt x="24" y="387"/>
                  </a:lnTo>
                  <a:lnTo>
                    <a:pt x="27" y="377"/>
                  </a:lnTo>
                  <a:lnTo>
                    <a:pt x="30" y="367"/>
                  </a:lnTo>
                  <a:lnTo>
                    <a:pt x="34" y="357"/>
                  </a:lnTo>
                  <a:lnTo>
                    <a:pt x="38" y="347"/>
                  </a:lnTo>
                  <a:lnTo>
                    <a:pt x="41" y="337"/>
                  </a:lnTo>
                  <a:lnTo>
                    <a:pt x="41" y="337"/>
                  </a:lnTo>
                  <a:lnTo>
                    <a:pt x="47" y="327"/>
                  </a:lnTo>
                  <a:lnTo>
                    <a:pt x="51" y="317"/>
                  </a:lnTo>
                  <a:lnTo>
                    <a:pt x="58" y="307"/>
                  </a:lnTo>
                  <a:lnTo>
                    <a:pt x="64" y="301"/>
                  </a:lnTo>
                  <a:lnTo>
                    <a:pt x="67" y="290"/>
                  </a:lnTo>
                  <a:lnTo>
                    <a:pt x="75" y="284"/>
                  </a:lnTo>
                  <a:lnTo>
                    <a:pt x="81" y="277"/>
                  </a:lnTo>
                  <a:lnTo>
                    <a:pt x="87" y="267"/>
                  </a:lnTo>
                  <a:lnTo>
                    <a:pt x="95" y="261"/>
                  </a:lnTo>
                  <a:lnTo>
                    <a:pt x="104" y="253"/>
                  </a:lnTo>
                  <a:lnTo>
                    <a:pt x="111" y="250"/>
                  </a:lnTo>
                  <a:lnTo>
                    <a:pt x="121" y="244"/>
                  </a:lnTo>
                  <a:lnTo>
                    <a:pt x="127" y="237"/>
                  </a:lnTo>
                  <a:lnTo>
                    <a:pt x="138" y="233"/>
                  </a:lnTo>
                  <a:lnTo>
                    <a:pt x="148" y="230"/>
                  </a:lnTo>
                  <a:lnTo>
                    <a:pt x="158" y="227"/>
                  </a:lnTo>
                  <a:lnTo>
                    <a:pt x="168" y="224"/>
                  </a:lnTo>
                  <a:lnTo>
                    <a:pt x="175" y="221"/>
                  </a:lnTo>
                  <a:lnTo>
                    <a:pt x="184" y="221"/>
                  </a:lnTo>
                  <a:lnTo>
                    <a:pt x="195" y="217"/>
                  </a:lnTo>
                  <a:lnTo>
                    <a:pt x="204" y="217"/>
                  </a:lnTo>
                  <a:lnTo>
                    <a:pt x="215" y="217"/>
                  </a:lnTo>
                  <a:lnTo>
                    <a:pt x="221" y="217"/>
                  </a:lnTo>
                  <a:lnTo>
                    <a:pt x="231" y="221"/>
                  </a:lnTo>
                  <a:lnTo>
                    <a:pt x="241" y="221"/>
                  </a:lnTo>
                  <a:lnTo>
                    <a:pt x="248" y="221"/>
                  </a:lnTo>
                  <a:lnTo>
                    <a:pt x="258" y="224"/>
                  </a:lnTo>
                  <a:lnTo>
                    <a:pt x="265" y="227"/>
                  </a:lnTo>
                  <a:lnTo>
                    <a:pt x="275" y="227"/>
                  </a:lnTo>
                  <a:lnTo>
                    <a:pt x="281" y="230"/>
                  </a:lnTo>
                  <a:lnTo>
                    <a:pt x="291" y="233"/>
                  </a:lnTo>
                  <a:lnTo>
                    <a:pt x="298" y="237"/>
                  </a:lnTo>
                  <a:lnTo>
                    <a:pt x="308" y="241"/>
                  </a:lnTo>
                  <a:lnTo>
                    <a:pt x="315" y="244"/>
                  </a:lnTo>
                  <a:lnTo>
                    <a:pt x="322" y="247"/>
                  </a:lnTo>
                  <a:lnTo>
                    <a:pt x="328" y="253"/>
                  </a:lnTo>
                  <a:lnTo>
                    <a:pt x="338" y="257"/>
                  </a:lnTo>
                  <a:lnTo>
                    <a:pt x="345" y="261"/>
                  </a:lnTo>
                  <a:lnTo>
                    <a:pt x="351" y="267"/>
                  </a:lnTo>
                  <a:lnTo>
                    <a:pt x="358" y="270"/>
                  </a:lnTo>
                  <a:lnTo>
                    <a:pt x="365" y="277"/>
                  </a:lnTo>
                  <a:lnTo>
                    <a:pt x="375" y="281"/>
                  </a:lnTo>
                  <a:lnTo>
                    <a:pt x="382" y="287"/>
                  </a:lnTo>
                  <a:lnTo>
                    <a:pt x="395" y="297"/>
                  </a:lnTo>
                  <a:lnTo>
                    <a:pt x="408" y="307"/>
                  </a:lnTo>
                  <a:lnTo>
                    <a:pt x="422" y="321"/>
                  </a:lnTo>
                  <a:lnTo>
                    <a:pt x="435" y="334"/>
                  </a:lnTo>
                  <a:lnTo>
                    <a:pt x="448" y="347"/>
                  </a:lnTo>
                  <a:lnTo>
                    <a:pt x="462" y="361"/>
                  </a:lnTo>
                  <a:lnTo>
                    <a:pt x="475" y="374"/>
                  </a:lnTo>
                  <a:lnTo>
                    <a:pt x="488" y="387"/>
                  </a:lnTo>
                  <a:lnTo>
                    <a:pt x="502" y="401"/>
                  </a:lnTo>
                  <a:lnTo>
                    <a:pt x="516" y="417"/>
                  </a:lnTo>
                  <a:lnTo>
                    <a:pt x="525" y="431"/>
                  </a:lnTo>
                  <a:lnTo>
                    <a:pt x="539" y="447"/>
                  </a:lnTo>
                  <a:lnTo>
                    <a:pt x="552" y="461"/>
                  </a:lnTo>
                  <a:lnTo>
                    <a:pt x="562" y="477"/>
                  </a:lnTo>
                  <a:lnTo>
                    <a:pt x="572" y="494"/>
                  </a:lnTo>
                  <a:lnTo>
                    <a:pt x="585" y="508"/>
                  </a:lnTo>
                  <a:lnTo>
                    <a:pt x="596" y="524"/>
                  </a:lnTo>
                  <a:lnTo>
                    <a:pt x="605" y="541"/>
                  </a:lnTo>
                  <a:lnTo>
                    <a:pt x="616" y="557"/>
                  </a:lnTo>
                  <a:lnTo>
                    <a:pt x="619" y="561"/>
                  </a:lnTo>
                  <a:lnTo>
                    <a:pt x="622" y="548"/>
                  </a:lnTo>
                  <a:lnTo>
                    <a:pt x="629" y="521"/>
                  </a:lnTo>
                  <a:lnTo>
                    <a:pt x="639" y="497"/>
                  </a:lnTo>
                  <a:lnTo>
                    <a:pt x="645" y="471"/>
                  </a:lnTo>
                  <a:lnTo>
                    <a:pt x="652" y="447"/>
                  </a:lnTo>
                  <a:lnTo>
                    <a:pt x="662" y="424"/>
                  </a:lnTo>
                  <a:lnTo>
                    <a:pt x="665" y="411"/>
                  </a:lnTo>
                  <a:lnTo>
                    <a:pt x="672" y="397"/>
                  </a:lnTo>
                  <a:lnTo>
                    <a:pt x="676" y="387"/>
                  </a:lnTo>
                  <a:lnTo>
                    <a:pt x="682" y="374"/>
                  </a:lnTo>
                  <a:lnTo>
                    <a:pt x="686" y="361"/>
                  </a:lnTo>
                  <a:lnTo>
                    <a:pt x="692" y="350"/>
                  </a:lnTo>
                  <a:lnTo>
                    <a:pt x="696" y="337"/>
                  </a:lnTo>
                  <a:lnTo>
                    <a:pt x="702" y="327"/>
                  </a:lnTo>
                  <a:lnTo>
                    <a:pt x="706" y="314"/>
                  </a:lnTo>
                  <a:lnTo>
                    <a:pt x="712" y="304"/>
                  </a:lnTo>
                  <a:lnTo>
                    <a:pt x="719" y="290"/>
                  </a:lnTo>
                  <a:lnTo>
                    <a:pt x="726" y="281"/>
                  </a:lnTo>
                  <a:lnTo>
                    <a:pt x="729" y="274"/>
                  </a:lnTo>
                  <a:lnTo>
                    <a:pt x="729" y="270"/>
                  </a:lnTo>
                  <a:lnTo>
                    <a:pt x="736" y="257"/>
                  </a:lnTo>
                  <a:lnTo>
                    <a:pt x="742" y="247"/>
                  </a:lnTo>
                  <a:lnTo>
                    <a:pt x="749" y="233"/>
                  </a:lnTo>
                  <a:lnTo>
                    <a:pt x="756" y="224"/>
                  </a:lnTo>
                  <a:lnTo>
                    <a:pt x="763" y="213"/>
                  </a:lnTo>
                  <a:lnTo>
                    <a:pt x="769" y="204"/>
                  </a:lnTo>
                  <a:lnTo>
                    <a:pt x="776" y="193"/>
                  </a:lnTo>
                  <a:lnTo>
                    <a:pt x="783" y="180"/>
                  </a:lnTo>
                  <a:lnTo>
                    <a:pt x="792" y="170"/>
                  </a:lnTo>
                  <a:lnTo>
                    <a:pt x="799" y="160"/>
                  </a:lnTo>
                  <a:lnTo>
                    <a:pt x="806" y="150"/>
                  </a:lnTo>
                  <a:lnTo>
                    <a:pt x="812" y="140"/>
                  </a:lnTo>
                  <a:lnTo>
                    <a:pt x="823" y="130"/>
                  </a:lnTo>
                  <a:lnTo>
                    <a:pt x="829" y="124"/>
                  </a:lnTo>
                  <a:lnTo>
                    <a:pt x="836" y="116"/>
                  </a:lnTo>
                  <a:lnTo>
                    <a:pt x="843" y="110"/>
                  </a:lnTo>
                  <a:lnTo>
                    <a:pt x="843" y="110"/>
                  </a:lnTo>
                  <a:lnTo>
                    <a:pt x="852" y="104"/>
                  </a:lnTo>
                  <a:lnTo>
                    <a:pt x="860" y="93"/>
                  </a:lnTo>
                  <a:lnTo>
                    <a:pt x="869" y="87"/>
                  </a:lnTo>
                  <a:lnTo>
                    <a:pt x="880" y="80"/>
                  </a:lnTo>
                  <a:lnTo>
                    <a:pt x="889" y="73"/>
                  </a:lnTo>
                  <a:lnTo>
                    <a:pt x="900" y="67"/>
                  </a:lnTo>
                  <a:lnTo>
                    <a:pt x="909" y="60"/>
                  </a:lnTo>
                  <a:lnTo>
                    <a:pt x="920" y="53"/>
                  </a:lnTo>
                  <a:lnTo>
                    <a:pt x="932" y="47"/>
                  </a:lnTo>
                  <a:lnTo>
                    <a:pt x="943" y="40"/>
                  </a:lnTo>
                  <a:lnTo>
                    <a:pt x="957" y="33"/>
                  </a:lnTo>
                  <a:lnTo>
                    <a:pt x="966" y="30"/>
                  </a:lnTo>
                  <a:lnTo>
                    <a:pt x="980" y="23"/>
                  </a:lnTo>
                  <a:lnTo>
                    <a:pt x="993" y="16"/>
                  </a:lnTo>
                  <a:lnTo>
                    <a:pt x="1006" y="13"/>
                  </a:lnTo>
                  <a:lnTo>
                    <a:pt x="1013" y="10"/>
                  </a:lnTo>
                  <a:lnTo>
                    <a:pt x="1020" y="10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7"/>
                  </a:lnTo>
                  <a:lnTo>
                    <a:pt x="1046" y="3"/>
                  </a:lnTo>
                  <a:lnTo>
                    <a:pt x="1053" y="3"/>
                  </a:lnTo>
                  <a:lnTo>
                    <a:pt x="1063" y="3"/>
                  </a:lnTo>
                  <a:lnTo>
                    <a:pt x="1070" y="3"/>
                  </a:lnTo>
                  <a:lnTo>
                    <a:pt x="1077" y="0"/>
                  </a:lnTo>
                  <a:close/>
                  <a:moveTo>
                    <a:pt x="1080" y="130"/>
                  </a:moveTo>
                  <a:lnTo>
                    <a:pt x="1073" y="133"/>
                  </a:lnTo>
                  <a:lnTo>
                    <a:pt x="1077" y="133"/>
                  </a:lnTo>
                  <a:lnTo>
                    <a:pt x="1073" y="133"/>
                  </a:lnTo>
                  <a:lnTo>
                    <a:pt x="1073" y="133"/>
                  </a:lnTo>
                  <a:lnTo>
                    <a:pt x="1070" y="133"/>
                  </a:lnTo>
                  <a:lnTo>
                    <a:pt x="1073" y="133"/>
                  </a:lnTo>
                  <a:lnTo>
                    <a:pt x="1066" y="133"/>
                  </a:lnTo>
                  <a:lnTo>
                    <a:pt x="1070" y="133"/>
                  </a:lnTo>
                  <a:lnTo>
                    <a:pt x="1063" y="136"/>
                  </a:lnTo>
                  <a:lnTo>
                    <a:pt x="1066" y="133"/>
                  </a:lnTo>
                  <a:lnTo>
                    <a:pt x="1060" y="136"/>
                  </a:lnTo>
                  <a:lnTo>
                    <a:pt x="1063" y="136"/>
                  </a:lnTo>
                  <a:lnTo>
                    <a:pt x="1057" y="136"/>
                  </a:lnTo>
                  <a:lnTo>
                    <a:pt x="1060" y="136"/>
                  </a:lnTo>
                  <a:lnTo>
                    <a:pt x="1053" y="140"/>
                  </a:lnTo>
                  <a:lnTo>
                    <a:pt x="1057" y="136"/>
                  </a:lnTo>
                  <a:lnTo>
                    <a:pt x="1050" y="140"/>
                  </a:lnTo>
                  <a:lnTo>
                    <a:pt x="1053" y="140"/>
                  </a:lnTo>
                  <a:lnTo>
                    <a:pt x="1043" y="144"/>
                  </a:lnTo>
                  <a:lnTo>
                    <a:pt x="1033" y="147"/>
                  </a:lnTo>
                  <a:lnTo>
                    <a:pt x="1037" y="147"/>
                  </a:lnTo>
                  <a:lnTo>
                    <a:pt x="1026" y="150"/>
                  </a:lnTo>
                  <a:lnTo>
                    <a:pt x="1020" y="156"/>
                  </a:lnTo>
                  <a:lnTo>
                    <a:pt x="1020" y="156"/>
                  </a:lnTo>
                  <a:lnTo>
                    <a:pt x="1013" y="160"/>
                  </a:lnTo>
                  <a:lnTo>
                    <a:pt x="1003" y="167"/>
                  </a:lnTo>
                  <a:lnTo>
                    <a:pt x="1003" y="167"/>
                  </a:lnTo>
                  <a:lnTo>
                    <a:pt x="997" y="170"/>
                  </a:lnTo>
                  <a:lnTo>
                    <a:pt x="986" y="176"/>
                  </a:lnTo>
                  <a:lnTo>
                    <a:pt x="989" y="176"/>
                  </a:lnTo>
                  <a:lnTo>
                    <a:pt x="980" y="184"/>
                  </a:lnTo>
                  <a:lnTo>
                    <a:pt x="973" y="190"/>
                  </a:lnTo>
                  <a:lnTo>
                    <a:pt x="973" y="187"/>
                  </a:lnTo>
                  <a:lnTo>
                    <a:pt x="966" y="193"/>
                  </a:lnTo>
                  <a:lnTo>
                    <a:pt x="960" y="201"/>
                  </a:lnTo>
                  <a:lnTo>
                    <a:pt x="963" y="197"/>
                  </a:lnTo>
                  <a:lnTo>
                    <a:pt x="957" y="204"/>
                  </a:lnTo>
                  <a:lnTo>
                    <a:pt x="949" y="210"/>
                  </a:lnTo>
                  <a:lnTo>
                    <a:pt x="949" y="207"/>
                  </a:lnTo>
                  <a:lnTo>
                    <a:pt x="946" y="213"/>
                  </a:lnTo>
                  <a:lnTo>
                    <a:pt x="943" y="217"/>
                  </a:lnTo>
                  <a:lnTo>
                    <a:pt x="943" y="217"/>
                  </a:lnTo>
                  <a:lnTo>
                    <a:pt x="940" y="221"/>
                  </a:lnTo>
                  <a:lnTo>
                    <a:pt x="943" y="221"/>
                  </a:lnTo>
                  <a:lnTo>
                    <a:pt x="936" y="224"/>
                  </a:lnTo>
                  <a:lnTo>
                    <a:pt x="940" y="221"/>
                  </a:lnTo>
                  <a:lnTo>
                    <a:pt x="932" y="230"/>
                  </a:lnTo>
                  <a:lnTo>
                    <a:pt x="926" y="241"/>
                  </a:lnTo>
                  <a:lnTo>
                    <a:pt x="923" y="247"/>
                  </a:lnTo>
                  <a:lnTo>
                    <a:pt x="916" y="257"/>
                  </a:lnTo>
                  <a:lnTo>
                    <a:pt x="912" y="264"/>
                  </a:lnTo>
                  <a:lnTo>
                    <a:pt x="906" y="274"/>
                  </a:lnTo>
                  <a:lnTo>
                    <a:pt x="903" y="284"/>
                  </a:lnTo>
                  <a:lnTo>
                    <a:pt x="896" y="290"/>
                  </a:lnTo>
                  <a:lnTo>
                    <a:pt x="892" y="301"/>
                  </a:lnTo>
                  <a:lnTo>
                    <a:pt x="886" y="310"/>
                  </a:lnTo>
                  <a:lnTo>
                    <a:pt x="883" y="321"/>
                  </a:lnTo>
                  <a:lnTo>
                    <a:pt x="880" y="330"/>
                  </a:lnTo>
                  <a:lnTo>
                    <a:pt x="872" y="341"/>
                  </a:lnTo>
                  <a:lnTo>
                    <a:pt x="872" y="341"/>
                  </a:lnTo>
                  <a:lnTo>
                    <a:pt x="869" y="350"/>
                  </a:lnTo>
                  <a:lnTo>
                    <a:pt x="866" y="361"/>
                  </a:lnTo>
                  <a:lnTo>
                    <a:pt x="863" y="371"/>
                  </a:lnTo>
                  <a:lnTo>
                    <a:pt x="860" y="381"/>
                  </a:lnTo>
                  <a:lnTo>
                    <a:pt x="856" y="391"/>
                  </a:lnTo>
                  <a:lnTo>
                    <a:pt x="849" y="401"/>
                  </a:lnTo>
                  <a:lnTo>
                    <a:pt x="846" y="411"/>
                  </a:lnTo>
                  <a:lnTo>
                    <a:pt x="843" y="421"/>
                  </a:lnTo>
                  <a:lnTo>
                    <a:pt x="839" y="431"/>
                  </a:lnTo>
                  <a:lnTo>
                    <a:pt x="836" y="444"/>
                  </a:lnTo>
                  <a:lnTo>
                    <a:pt x="832" y="454"/>
                  </a:lnTo>
                  <a:lnTo>
                    <a:pt x="832" y="464"/>
                  </a:lnTo>
                  <a:lnTo>
                    <a:pt x="829" y="474"/>
                  </a:lnTo>
                  <a:lnTo>
                    <a:pt x="823" y="497"/>
                  </a:lnTo>
                  <a:lnTo>
                    <a:pt x="816" y="521"/>
                  </a:lnTo>
                  <a:lnTo>
                    <a:pt x="812" y="541"/>
                  </a:lnTo>
                  <a:lnTo>
                    <a:pt x="809" y="565"/>
                  </a:lnTo>
                  <a:lnTo>
                    <a:pt x="803" y="588"/>
                  </a:lnTo>
                  <a:lnTo>
                    <a:pt x="799" y="611"/>
                  </a:lnTo>
                  <a:lnTo>
                    <a:pt x="796" y="634"/>
                  </a:lnTo>
                  <a:lnTo>
                    <a:pt x="792" y="658"/>
                  </a:lnTo>
                  <a:lnTo>
                    <a:pt x="789" y="678"/>
                  </a:lnTo>
                  <a:lnTo>
                    <a:pt x="789" y="702"/>
                  </a:lnTo>
                  <a:lnTo>
                    <a:pt x="786" y="722"/>
                  </a:lnTo>
                  <a:lnTo>
                    <a:pt x="786" y="725"/>
                  </a:lnTo>
                  <a:lnTo>
                    <a:pt x="779" y="748"/>
                  </a:lnTo>
                  <a:lnTo>
                    <a:pt x="769" y="771"/>
                  </a:lnTo>
                  <a:lnTo>
                    <a:pt x="763" y="791"/>
                  </a:lnTo>
                  <a:lnTo>
                    <a:pt x="756" y="815"/>
                  </a:lnTo>
                  <a:lnTo>
                    <a:pt x="752" y="835"/>
                  </a:lnTo>
                  <a:lnTo>
                    <a:pt x="746" y="858"/>
                  </a:lnTo>
                  <a:lnTo>
                    <a:pt x="739" y="878"/>
                  </a:lnTo>
                  <a:lnTo>
                    <a:pt x="736" y="902"/>
                  </a:lnTo>
                  <a:lnTo>
                    <a:pt x="662" y="965"/>
                  </a:lnTo>
                  <a:lnTo>
                    <a:pt x="599" y="892"/>
                  </a:lnTo>
                  <a:lnTo>
                    <a:pt x="599" y="868"/>
                  </a:lnTo>
                  <a:lnTo>
                    <a:pt x="596" y="845"/>
                  </a:lnTo>
                  <a:lnTo>
                    <a:pt x="596" y="822"/>
                  </a:lnTo>
                  <a:lnTo>
                    <a:pt x="592" y="798"/>
                  </a:lnTo>
                  <a:lnTo>
                    <a:pt x="592" y="771"/>
                  </a:lnTo>
                  <a:lnTo>
                    <a:pt x="592" y="748"/>
                  </a:lnTo>
                  <a:lnTo>
                    <a:pt x="589" y="742"/>
                  </a:lnTo>
                  <a:lnTo>
                    <a:pt x="582" y="731"/>
                  </a:lnTo>
                  <a:lnTo>
                    <a:pt x="576" y="718"/>
                  </a:lnTo>
                  <a:lnTo>
                    <a:pt x="568" y="705"/>
                  </a:lnTo>
                  <a:lnTo>
                    <a:pt x="559" y="694"/>
                  </a:lnTo>
                  <a:lnTo>
                    <a:pt x="552" y="682"/>
                  </a:lnTo>
                  <a:lnTo>
                    <a:pt x="542" y="668"/>
                  </a:lnTo>
                  <a:lnTo>
                    <a:pt x="536" y="654"/>
                  </a:lnTo>
                  <a:lnTo>
                    <a:pt x="525" y="642"/>
                  </a:lnTo>
                  <a:lnTo>
                    <a:pt x="516" y="625"/>
                  </a:lnTo>
                  <a:lnTo>
                    <a:pt x="505" y="611"/>
                  </a:lnTo>
                  <a:lnTo>
                    <a:pt x="492" y="597"/>
                  </a:lnTo>
                  <a:lnTo>
                    <a:pt x="482" y="585"/>
                  </a:lnTo>
                  <a:lnTo>
                    <a:pt x="471" y="571"/>
                  </a:lnTo>
                  <a:lnTo>
                    <a:pt x="459" y="557"/>
                  </a:lnTo>
                  <a:lnTo>
                    <a:pt x="448" y="545"/>
                  </a:lnTo>
                  <a:lnTo>
                    <a:pt x="439" y="534"/>
                  </a:lnTo>
                  <a:lnTo>
                    <a:pt x="425" y="521"/>
                  </a:lnTo>
                  <a:lnTo>
                    <a:pt x="411" y="508"/>
                  </a:lnTo>
                  <a:lnTo>
                    <a:pt x="402" y="494"/>
                  </a:lnTo>
                  <a:lnTo>
                    <a:pt x="388" y="484"/>
                  </a:lnTo>
                  <a:lnTo>
                    <a:pt x="375" y="474"/>
                  </a:lnTo>
                  <a:lnTo>
                    <a:pt x="365" y="461"/>
                  </a:lnTo>
                  <a:lnTo>
                    <a:pt x="351" y="451"/>
                  </a:lnTo>
                  <a:lnTo>
                    <a:pt x="342" y="441"/>
                  </a:lnTo>
                  <a:lnTo>
                    <a:pt x="328" y="434"/>
                  </a:lnTo>
                  <a:lnTo>
                    <a:pt x="318" y="424"/>
                  </a:lnTo>
                  <a:lnTo>
                    <a:pt x="305" y="417"/>
                  </a:lnTo>
                  <a:lnTo>
                    <a:pt x="295" y="411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85" y="404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75" y="397"/>
                  </a:lnTo>
                  <a:lnTo>
                    <a:pt x="268" y="394"/>
                  </a:lnTo>
                  <a:lnTo>
                    <a:pt x="268" y="394"/>
                  </a:lnTo>
                  <a:lnTo>
                    <a:pt x="265" y="394"/>
                  </a:lnTo>
                  <a:lnTo>
                    <a:pt x="258" y="391"/>
                  </a:lnTo>
                  <a:lnTo>
                    <a:pt x="258" y="391"/>
                  </a:lnTo>
                  <a:lnTo>
                    <a:pt x="255" y="387"/>
                  </a:lnTo>
                  <a:lnTo>
                    <a:pt x="248" y="387"/>
                  </a:lnTo>
                  <a:lnTo>
                    <a:pt x="251" y="387"/>
                  </a:lnTo>
                  <a:lnTo>
                    <a:pt x="245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38" y="381"/>
                  </a:lnTo>
                  <a:lnTo>
                    <a:pt x="238" y="384"/>
                  </a:lnTo>
                  <a:lnTo>
                    <a:pt x="235" y="381"/>
                  </a:lnTo>
                  <a:lnTo>
                    <a:pt x="235" y="381"/>
                  </a:lnTo>
                  <a:lnTo>
                    <a:pt x="228" y="381"/>
                  </a:lnTo>
                  <a:lnTo>
                    <a:pt x="231" y="381"/>
                  </a:lnTo>
                  <a:lnTo>
                    <a:pt x="228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8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18" y="381"/>
                  </a:lnTo>
                  <a:lnTo>
                    <a:pt x="221" y="381"/>
                  </a:lnTo>
                  <a:lnTo>
                    <a:pt x="215" y="381"/>
                  </a:lnTo>
                  <a:lnTo>
                    <a:pt x="221" y="381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11" y="381"/>
                  </a:lnTo>
                  <a:lnTo>
                    <a:pt x="218" y="381"/>
                  </a:lnTo>
                  <a:lnTo>
                    <a:pt x="211" y="381"/>
                  </a:lnTo>
                  <a:lnTo>
                    <a:pt x="215" y="381"/>
                  </a:lnTo>
                  <a:lnTo>
                    <a:pt x="211" y="381"/>
                  </a:lnTo>
                  <a:lnTo>
                    <a:pt x="215" y="381"/>
                  </a:lnTo>
                  <a:lnTo>
                    <a:pt x="211" y="381"/>
                  </a:lnTo>
                  <a:lnTo>
                    <a:pt x="215" y="381"/>
                  </a:lnTo>
                  <a:lnTo>
                    <a:pt x="208" y="381"/>
                  </a:lnTo>
                  <a:lnTo>
                    <a:pt x="215" y="381"/>
                  </a:lnTo>
                  <a:lnTo>
                    <a:pt x="208" y="381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4"/>
                  </a:lnTo>
                  <a:lnTo>
                    <a:pt x="215" y="381"/>
                  </a:lnTo>
                  <a:lnTo>
                    <a:pt x="208" y="387"/>
                  </a:lnTo>
                  <a:lnTo>
                    <a:pt x="211" y="384"/>
                  </a:lnTo>
                  <a:lnTo>
                    <a:pt x="208" y="387"/>
                  </a:lnTo>
                  <a:lnTo>
                    <a:pt x="211" y="384"/>
                  </a:lnTo>
                  <a:lnTo>
                    <a:pt x="208" y="387"/>
                  </a:lnTo>
                  <a:lnTo>
                    <a:pt x="211" y="384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08" y="391"/>
                  </a:lnTo>
                  <a:lnTo>
                    <a:pt x="208" y="387"/>
                  </a:lnTo>
                  <a:lnTo>
                    <a:pt x="204" y="394"/>
                  </a:lnTo>
                  <a:lnTo>
                    <a:pt x="208" y="391"/>
                  </a:lnTo>
                  <a:lnTo>
                    <a:pt x="204" y="394"/>
                  </a:lnTo>
                  <a:lnTo>
                    <a:pt x="208" y="391"/>
                  </a:lnTo>
                  <a:lnTo>
                    <a:pt x="204" y="397"/>
                  </a:lnTo>
                  <a:lnTo>
                    <a:pt x="204" y="394"/>
                  </a:lnTo>
                  <a:lnTo>
                    <a:pt x="201" y="401"/>
                  </a:lnTo>
                  <a:lnTo>
                    <a:pt x="204" y="397"/>
                  </a:lnTo>
                  <a:lnTo>
                    <a:pt x="201" y="404"/>
                  </a:lnTo>
                  <a:lnTo>
                    <a:pt x="201" y="404"/>
                  </a:lnTo>
                  <a:lnTo>
                    <a:pt x="201" y="404"/>
                  </a:lnTo>
                  <a:lnTo>
                    <a:pt x="201" y="411"/>
                  </a:lnTo>
                  <a:lnTo>
                    <a:pt x="201" y="407"/>
                  </a:lnTo>
                  <a:lnTo>
                    <a:pt x="198" y="414"/>
                  </a:lnTo>
                  <a:lnTo>
                    <a:pt x="198" y="421"/>
                  </a:lnTo>
                  <a:lnTo>
                    <a:pt x="198" y="417"/>
                  </a:lnTo>
                  <a:lnTo>
                    <a:pt x="198" y="424"/>
                  </a:lnTo>
                  <a:lnTo>
                    <a:pt x="195" y="431"/>
                  </a:lnTo>
                  <a:lnTo>
                    <a:pt x="195" y="427"/>
                  </a:lnTo>
                  <a:lnTo>
                    <a:pt x="195" y="437"/>
                  </a:lnTo>
                  <a:lnTo>
                    <a:pt x="191" y="444"/>
                  </a:lnTo>
                  <a:lnTo>
                    <a:pt x="195" y="441"/>
                  </a:lnTo>
                  <a:lnTo>
                    <a:pt x="191" y="451"/>
                  </a:lnTo>
                  <a:lnTo>
                    <a:pt x="191" y="461"/>
                  </a:lnTo>
                  <a:lnTo>
                    <a:pt x="191" y="457"/>
                  </a:lnTo>
                  <a:lnTo>
                    <a:pt x="191" y="468"/>
                  </a:lnTo>
                  <a:lnTo>
                    <a:pt x="188" y="477"/>
                  </a:lnTo>
                  <a:lnTo>
                    <a:pt x="188" y="488"/>
                  </a:lnTo>
                  <a:lnTo>
                    <a:pt x="188" y="497"/>
                  </a:lnTo>
                  <a:lnTo>
                    <a:pt x="188" y="508"/>
                  </a:lnTo>
                  <a:lnTo>
                    <a:pt x="188" y="517"/>
                  </a:lnTo>
                  <a:lnTo>
                    <a:pt x="188" y="528"/>
                  </a:lnTo>
                  <a:lnTo>
                    <a:pt x="188" y="541"/>
                  </a:lnTo>
                  <a:lnTo>
                    <a:pt x="188" y="561"/>
                  </a:lnTo>
                  <a:lnTo>
                    <a:pt x="191" y="577"/>
                  </a:lnTo>
                  <a:lnTo>
                    <a:pt x="191" y="597"/>
                  </a:lnTo>
                  <a:lnTo>
                    <a:pt x="195" y="614"/>
                  </a:lnTo>
                  <a:lnTo>
                    <a:pt x="195" y="634"/>
                  </a:lnTo>
                  <a:lnTo>
                    <a:pt x="198" y="654"/>
                  </a:lnTo>
                  <a:lnTo>
                    <a:pt x="201" y="671"/>
                  </a:lnTo>
                  <a:lnTo>
                    <a:pt x="204" y="691"/>
                  </a:lnTo>
                  <a:lnTo>
                    <a:pt x="208" y="711"/>
                  </a:lnTo>
                  <a:lnTo>
                    <a:pt x="211" y="728"/>
                  </a:lnTo>
                  <a:lnTo>
                    <a:pt x="215" y="748"/>
                  </a:lnTo>
                  <a:lnTo>
                    <a:pt x="221" y="768"/>
                  </a:lnTo>
                  <a:lnTo>
                    <a:pt x="225" y="785"/>
                  </a:lnTo>
                  <a:lnTo>
                    <a:pt x="231" y="805"/>
                  </a:lnTo>
                  <a:lnTo>
                    <a:pt x="235" y="825"/>
                  </a:lnTo>
                  <a:lnTo>
                    <a:pt x="241" y="845"/>
                  </a:lnTo>
                  <a:lnTo>
                    <a:pt x="248" y="862"/>
                  </a:lnTo>
                  <a:lnTo>
                    <a:pt x="251" y="882"/>
                  </a:lnTo>
                  <a:lnTo>
                    <a:pt x="258" y="902"/>
                  </a:lnTo>
                  <a:lnTo>
                    <a:pt x="265" y="918"/>
                  </a:lnTo>
                  <a:lnTo>
                    <a:pt x="271" y="938"/>
                  </a:lnTo>
                  <a:lnTo>
                    <a:pt x="278" y="958"/>
                  </a:lnTo>
                  <a:lnTo>
                    <a:pt x="285" y="975"/>
                  </a:lnTo>
                  <a:lnTo>
                    <a:pt x="295" y="995"/>
                  </a:lnTo>
                  <a:lnTo>
                    <a:pt x="301" y="1015"/>
                  </a:lnTo>
                  <a:lnTo>
                    <a:pt x="308" y="1032"/>
                  </a:lnTo>
                  <a:lnTo>
                    <a:pt x="318" y="1052"/>
                  </a:lnTo>
                  <a:lnTo>
                    <a:pt x="325" y="1072"/>
                  </a:lnTo>
                  <a:lnTo>
                    <a:pt x="335" y="1089"/>
                  </a:lnTo>
                  <a:lnTo>
                    <a:pt x="342" y="1109"/>
                  </a:lnTo>
                  <a:lnTo>
                    <a:pt x="351" y="1129"/>
                  </a:lnTo>
                  <a:lnTo>
                    <a:pt x="358" y="1146"/>
                  </a:lnTo>
                  <a:lnTo>
                    <a:pt x="368" y="1166"/>
                  </a:lnTo>
                  <a:lnTo>
                    <a:pt x="371" y="1169"/>
                  </a:lnTo>
                  <a:lnTo>
                    <a:pt x="378" y="1186"/>
                  </a:lnTo>
                  <a:lnTo>
                    <a:pt x="385" y="1206"/>
                  </a:lnTo>
                  <a:lnTo>
                    <a:pt x="395" y="1223"/>
                  </a:lnTo>
                  <a:lnTo>
                    <a:pt x="411" y="1263"/>
                  </a:lnTo>
                  <a:lnTo>
                    <a:pt x="428" y="1299"/>
                  </a:lnTo>
                  <a:lnTo>
                    <a:pt x="448" y="1339"/>
                  </a:lnTo>
                  <a:lnTo>
                    <a:pt x="468" y="1376"/>
                  </a:lnTo>
                  <a:lnTo>
                    <a:pt x="485" y="1416"/>
                  </a:lnTo>
                  <a:lnTo>
                    <a:pt x="505" y="1453"/>
                  </a:lnTo>
                  <a:lnTo>
                    <a:pt x="525" y="1490"/>
                  </a:lnTo>
                  <a:lnTo>
                    <a:pt x="545" y="1527"/>
                  </a:lnTo>
                  <a:lnTo>
                    <a:pt x="582" y="1604"/>
                  </a:lnTo>
                  <a:lnTo>
                    <a:pt x="605" y="1647"/>
                  </a:lnTo>
                  <a:lnTo>
                    <a:pt x="622" y="1677"/>
                  </a:lnTo>
                  <a:lnTo>
                    <a:pt x="639" y="1714"/>
                  </a:lnTo>
                  <a:lnTo>
                    <a:pt x="656" y="1750"/>
                  </a:lnTo>
                  <a:lnTo>
                    <a:pt x="682" y="1800"/>
                  </a:lnTo>
                  <a:lnTo>
                    <a:pt x="706" y="1854"/>
                  </a:lnTo>
                  <a:lnTo>
                    <a:pt x="729" y="1904"/>
                  </a:lnTo>
                  <a:lnTo>
                    <a:pt x="752" y="1954"/>
                  </a:lnTo>
                  <a:lnTo>
                    <a:pt x="779" y="2005"/>
                  </a:lnTo>
                  <a:lnTo>
                    <a:pt x="789" y="2028"/>
                  </a:lnTo>
                  <a:lnTo>
                    <a:pt x="803" y="2054"/>
                  </a:lnTo>
                  <a:lnTo>
                    <a:pt x="816" y="2078"/>
                  </a:lnTo>
                  <a:lnTo>
                    <a:pt x="829" y="2105"/>
                  </a:lnTo>
                  <a:lnTo>
                    <a:pt x="839" y="2128"/>
                  </a:lnTo>
                  <a:lnTo>
                    <a:pt x="843" y="2131"/>
                  </a:lnTo>
                  <a:lnTo>
                    <a:pt x="852" y="2151"/>
                  </a:lnTo>
                  <a:lnTo>
                    <a:pt x="856" y="2161"/>
                  </a:lnTo>
                  <a:lnTo>
                    <a:pt x="860" y="2158"/>
                  </a:lnTo>
                  <a:lnTo>
                    <a:pt x="856" y="2158"/>
                  </a:lnTo>
                  <a:lnTo>
                    <a:pt x="860" y="2155"/>
                  </a:lnTo>
                  <a:lnTo>
                    <a:pt x="866" y="2151"/>
                  </a:lnTo>
                  <a:lnTo>
                    <a:pt x="863" y="2151"/>
                  </a:lnTo>
                  <a:lnTo>
                    <a:pt x="869" y="2141"/>
                  </a:lnTo>
                  <a:lnTo>
                    <a:pt x="880" y="2131"/>
                  </a:lnTo>
                  <a:lnTo>
                    <a:pt x="876" y="2134"/>
                  </a:lnTo>
                  <a:lnTo>
                    <a:pt x="883" y="2125"/>
                  </a:lnTo>
                  <a:lnTo>
                    <a:pt x="889" y="2114"/>
                  </a:lnTo>
                  <a:lnTo>
                    <a:pt x="896" y="2105"/>
                  </a:lnTo>
                  <a:lnTo>
                    <a:pt x="903" y="2091"/>
                  </a:lnTo>
                  <a:lnTo>
                    <a:pt x="909" y="2081"/>
                  </a:lnTo>
                  <a:lnTo>
                    <a:pt x="916" y="2068"/>
                  </a:lnTo>
                  <a:lnTo>
                    <a:pt x="920" y="2058"/>
                  </a:lnTo>
                  <a:lnTo>
                    <a:pt x="926" y="2045"/>
                  </a:lnTo>
                  <a:lnTo>
                    <a:pt x="932" y="2031"/>
                  </a:lnTo>
                  <a:lnTo>
                    <a:pt x="936" y="2017"/>
                  </a:lnTo>
                  <a:lnTo>
                    <a:pt x="943" y="2005"/>
                  </a:lnTo>
                  <a:lnTo>
                    <a:pt x="946" y="1991"/>
                  </a:lnTo>
                  <a:lnTo>
                    <a:pt x="949" y="1985"/>
                  </a:lnTo>
                  <a:lnTo>
                    <a:pt x="953" y="1974"/>
                  </a:lnTo>
                  <a:lnTo>
                    <a:pt x="957" y="1960"/>
                  </a:lnTo>
                  <a:lnTo>
                    <a:pt x="963" y="1948"/>
                  </a:lnTo>
                  <a:lnTo>
                    <a:pt x="966" y="1931"/>
                  </a:lnTo>
                  <a:lnTo>
                    <a:pt x="969" y="1917"/>
                  </a:lnTo>
                  <a:lnTo>
                    <a:pt x="977" y="1900"/>
                  </a:lnTo>
                  <a:lnTo>
                    <a:pt x="980" y="1884"/>
                  </a:lnTo>
                  <a:lnTo>
                    <a:pt x="983" y="1871"/>
                  </a:lnTo>
                  <a:lnTo>
                    <a:pt x="986" y="1854"/>
                  </a:lnTo>
                  <a:lnTo>
                    <a:pt x="989" y="1837"/>
                  </a:lnTo>
                  <a:lnTo>
                    <a:pt x="997" y="1824"/>
                  </a:lnTo>
                  <a:lnTo>
                    <a:pt x="1000" y="1807"/>
                  </a:lnTo>
                  <a:lnTo>
                    <a:pt x="1003" y="1791"/>
                  </a:lnTo>
                  <a:lnTo>
                    <a:pt x="1006" y="1760"/>
                  </a:lnTo>
                  <a:lnTo>
                    <a:pt x="1013" y="1727"/>
                  </a:lnTo>
                  <a:lnTo>
                    <a:pt x="1020" y="1697"/>
                  </a:lnTo>
                  <a:lnTo>
                    <a:pt x="1020" y="1687"/>
                  </a:lnTo>
                  <a:lnTo>
                    <a:pt x="1023" y="1667"/>
                  </a:lnTo>
                  <a:lnTo>
                    <a:pt x="1026" y="1637"/>
                  </a:lnTo>
                  <a:lnTo>
                    <a:pt x="1033" y="1610"/>
                  </a:lnTo>
                  <a:lnTo>
                    <a:pt x="1040" y="1556"/>
                  </a:lnTo>
                  <a:lnTo>
                    <a:pt x="1043" y="1510"/>
                  </a:lnTo>
                  <a:lnTo>
                    <a:pt x="1046" y="1487"/>
                  </a:lnTo>
                  <a:lnTo>
                    <a:pt x="1050" y="1467"/>
                  </a:lnTo>
                  <a:lnTo>
                    <a:pt x="1053" y="1459"/>
                  </a:lnTo>
                  <a:lnTo>
                    <a:pt x="1053" y="1450"/>
                  </a:lnTo>
                  <a:lnTo>
                    <a:pt x="1057" y="1430"/>
                  </a:lnTo>
                  <a:lnTo>
                    <a:pt x="1057" y="1410"/>
                  </a:lnTo>
                  <a:lnTo>
                    <a:pt x="1060" y="1390"/>
                  </a:lnTo>
                  <a:lnTo>
                    <a:pt x="1066" y="1353"/>
                  </a:lnTo>
                  <a:lnTo>
                    <a:pt x="1073" y="1309"/>
                  </a:lnTo>
                  <a:lnTo>
                    <a:pt x="1080" y="1269"/>
                  </a:lnTo>
                  <a:lnTo>
                    <a:pt x="1086" y="1226"/>
                  </a:lnTo>
                  <a:lnTo>
                    <a:pt x="1103" y="1139"/>
                  </a:lnTo>
                  <a:lnTo>
                    <a:pt x="1110" y="1095"/>
                  </a:lnTo>
                  <a:lnTo>
                    <a:pt x="1117" y="1052"/>
                  </a:lnTo>
                  <a:lnTo>
                    <a:pt x="1127" y="1006"/>
                  </a:lnTo>
                  <a:lnTo>
                    <a:pt x="1133" y="958"/>
                  </a:lnTo>
                  <a:lnTo>
                    <a:pt x="1140" y="915"/>
                  </a:lnTo>
                  <a:lnTo>
                    <a:pt x="1143" y="892"/>
                  </a:lnTo>
                  <a:lnTo>
                    <a:pt x="1147" y="868"/>
                  </a:lnTo>
                  <a:lnTo>
                    <a:pt x="1150" y="845"/>
                  </a:lnTo>
                  <a:lnTo>
                    <a:pt x="1153" y="822"/>
                  </a:lnTo>
                  <a:lnTo>
                    <a:pt x="1157" y="798"/>
                  </a:lnTo>
                  <a:lnTo>
                    <a:pt x="1160" y="775"/>
                  </a:lnTo>
                  <a:lnTo>
                    <a:pt x="1160" y="771"/>
                  </a:lnTo>
                  <a:lnTo>
                    <a:pt x="1160" y="755"/>
                  </a:lnTo>
                  <a:lnTo>
                    <a:pt x="1163" y="731"/>
                  </a:lnTo>
                  <a:lnTo>
                    <a:pt x="1163" y="708"/>
                  </a:lnTo>
                  <a:lnTo>
                    <a:pt x="1167" y="685"/>
                  </a:lnTo>
                  <a:lnTo>
                    <a:pt x="1167" y="662"/>
                  </a:lnTo>
                  <a:lnTo>
                    <a:pt x="1170" y="642"/>
                  </a:lnTo>
                  <a:lnTo>
                    <a:pt x="1170" y="617"/>
                  </a:lnTo>
                  <a:lnTo>
                    <a:pt x="1170" y="594"/>
                  </a:lnTo>
                  <a:lnTo>
                    <a:pt x="1170" y="571"/>
                  </a:lnTo>
                  <a:lnTo>
                    <a:pt x="1173" y="551"/>
                  </a:lnTo>
                  <a:lnTo>
                    <a:pt x="1173" y="528"/>
                  </a:lnTo>
                  <a:lnTo>
                    <a:pt x="1170" y="508"/>
                  </a:lnTo>
                  <a:lnTo>
                    <a:pt x="1170" y="484"/>
                  </a:lnTo>
                  <a:lnTo>
                    <a:pt x="1170" y="464"/>
                  </a:lnTo>
                  <a:lnTo>
                    <a:pt x="1170" y="444"/>
                  </a:lnTo>
                  <a:lnTo>
                    <a:pt x="1167" y="424"/>
                  </a:lnTo>
                  <a:lnTo>
                    <a:pt x="1167" y="401"/>
                  </a:lnTo>
                  <a:lnTo>
                    <a:pt x="1163" y="381"/>
                  </a:lnTo>
                  <a:lnTo>
                    <a:pt x="1160" y="361"/>
                  </a:lnTo>
                  <a:lnTo>
                    <a:pt x="1157" y="341"/>
                  </a:lnTo>
                  <a:lnTo>
                    <a:pt x="1153" y="324"/>
                  </a:lnTo>
                  <a:lnTo>
                    <a:pt x="1150" y="304"/>
                  </a:lnTo>
                  <a:lnTo>
                    <a:pt x="1150" y="294"/>
                  </a:lnTo>
                  <a:lnTo>
                    <a:pt x="1147" y="284"/>
                  </a:lnTo>
                  <a:lnTo>
                    <a:pt x="1143" y="274"/>
                  </a:lnTo>
                  <a:lnTo>
                    <a:pt x="1143" y="267"/>
                  </a:lnTo>
                  <a:lnTo>
                    <a:pt x="1140" y="257"/>
                  </a:lnTo>
                  <a:lnTo>
                    <a:pt x="1137" y="247"/>
                  </a:lnTo>
                  <a:lnTo>
                    <a:pt x="1133" y="241"/>
                  </a:lnTo>
                  <a:lnTo>
                    <a:pt x="1130" y="230"/>
                  </a:lnTo>
                  <a:lnTo>
                    <a:pt x="1130" y="221"/>
                  </a:lnTo>
                  <a:lnTo>
                    <a:pt x="1127" y="213"/>
                  </a:lnTo>
                  <a:lnTo>
                    <a:pt x="1123" y="204"/>
                  </a:lnTo>
                  <a:lnTo>
                    <a:pt x="1120" y="197"/>
                  </a:lnTo>
                  <a:lnTo>
                    <a:pt x="1117" y="187"/>
                  </a:lnTo>
                  <a:lnTo>
                    <a:pt x="1113" y="180"/>
                  </a:lnTo>
                  <a:lnTo>
                    <a:pt x="1110" y="170"/>
                  </a:lnTo>
                  <a:lnTo>
                    <a:pt x="1106" y="164"/>
                  </a:lnTo>
                  <a:lnTo>
                    <a:pt x="1103" y="156"/>
                  </a:lnTo>
                  <a:lnTo>
                    <a:pt x="1100" y="147"/>
                  </a:lnTo>
                  <a:lnTo>
                    <a:pt x="1093" y="140"/>
                  </a:lnTo>
                  <a:lnTo>
                    <a:pt x="1093" y="136"/>
                  </a:lnTo>
                  <a:lnTo>
                    <a:pt x="1090" y="133"/>
                  </a:lnTo>
                  <a:lnTo>
                    <a:pt x="1090" y="133"/>
                  </a:lnTo>
                  <a:lnTo>
                    <a:pt x="1090" y="130"/>
                  </a:lnTo>
                  <a:lnTo>
                    <a:pt x="1090" y="133"/>
                  </a:lnTo>
                  <a:lnTo>
                    <a:pt x="1086" y="130"/>
                  </a:lnTo>
                  <a:lnTo>
                    <a:pt x="1090" y="133"/>
                  </a:lnTo>
                  <a:lnTo>
                    <a:pt x="1086" y="130"/>
                  </a:lnTo>
                  <a:lnTo>
                    <a:pt x="1090" y="133"/>
                  </a:lnTo>
                  <a:lnTo>
                    <a:pt x="1090" y="133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3" y="130"/>
                  </a:lnTo>
                  <a:lnTo>
                    <a:pt x="1086" y="130"/>
                  </a:lnTo>
                  <a:lnTo>
                    <a:pt x="1083" y="130"/>
                  </a:lnTo>
                  <a:lnTo>
                    <a:pt x="1086" y="130"/>
                  </a:lnTo>
                  <a:lnTo>
                    <a:pt x="1083" y="130"/>
                  </a:lnTo>
                  <a:lnTo>
                    <a:pt x="1086" y="130"/>
                  </a:lnTo>
                  <a:lnTo>
                    <a:pt x="1080" y="130"/>
                  </a:lnTo>
                  <a:lnTo>
                    <a:pt x="1083" y="130"/>
                  </a:lnTo>
                  <a:lnTo>
                    <a:pt x="1080" y="130"/>
                  </a:lnTo>
                  <a:lnTo>
                    <a:pt x="1083" y="130"/>
                  </a:lnTo>
                  <a:lnTo>
                    <a:pt x="1077" y="133"/>
                  </a:lnTo>
                  <a:close/>
                  <a:moveTo>
                    <a:pt x="1090" y="133"/>
                  </a:moveTo>
                  <a:lnTo>
                    <a:pt x="1090" y="130"/>
                  </a:lnTo>
                  <a:lnTo>
                    <a:pt x="1086" y="130"/>
                  </a:lnTo>
                  <a:close/>
                  <a:moveTo>
                    <a:pt x="1090" y="130"/>
                  </a:move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lnTo>
                    <a:pt x="1090" y="130"/>
                  </a:lnTo>
                  <a:lnTo>
                    <a:pt x="1086" y="1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3961950" y="2113800"/>
              <a:ext cx="19575" cy="63100"/>
            </a:xfrm>
            <a:custGeom>
              <a:avLst/>
              <a:gdLst/>
              <a:ahLst/>
              <a:cxnLst/>
              <a:rect l="l" t="t" r="r" b="b"/>
              <a:pathLst>
                <a:path w="783" h="2524" extrusionOk="0">
                  <a:moveTo>
                    <a:pt x="642" y="1892"/>
                  </a:moveTo>
                  <a:lnTo>
                    <a:pt x="639" y="1936"/>
                  </a:lnTo>
                  <a:lnTo>
                    <a:pt x="639" y="1962"/>
                  </a:lnTo>
                  <a:lnTo>
                    <a:pt x="639" y="1989"/>
                  </a:lnTo>
                  <a:lnTo>
                    <a:pt x="636" y="2012"/>
                  </a:lnTo>
                  <a:lnTo>
                    <a:pt x="636" y="2039"/>
                  </a:lnTo>
                  <a:lnTo>
                    <a:pt x="632" y="2066"/>
                  </a:lnTo>
                  <a:lnTo>
                    <a:pt x="632" y="2092"/>
                  </a:lnTo>
                  <a:lnTo>
                    <a:pt x="629" y="2119"/>
                  </a:lnTo>
                  <a:lnTo>
                    <a:pt x="625" y="2146"/>
                  </a:lnTo>
                  <a:lnTo>
                    <a:pt x="622" y="2172"/>
                  </a:lnTo>
                  <a:lnTo>
                    <a:pt x="619" y="2200"/>
                  </a:lnTo>
                  <a:lnTo>
                    <a:pt x="619" y="2212"/>
                  </a:lnTo>
                  <a:lnTo>
                    <a:pt x="616" y="2223"/>
                  </a:lnTo>
                  <a:lnTo>
                    <a:pt x="612" y="2236"/>
                  </a:lnTo>
                  <a:lnTo>
                    <a:pt x="612" y="2249"/>
                  </a:lnTo>
                  <a:lnTo>
                    <a:pt x="609" y="2263"/>
                  </a:lnTo>
                  <a:lnTo>
                    <a:pt x="605" y="2276"/>
                  </a:lnTo>
                  <a:lnTo>
                    <a:pt x="602" y="2289"/>
                  </a:lnTo>
                  <a:lnTo>
                    <a:pt x="599" y="2300"/>
                  </a:lnTo>
                  <a:lnTo>
                    <a:pt x="596" y="2313"/>
                  </a:lnTo>
                  <a:lnTo>
                    <a:pt x="592" y="2326"/>
                  </a:lnTo>
                  <a:lnTo>
                    <a:pt x="589" y="2340"/>
                  </a:lnTo>
                  <a:lnTo>
                    <a:pt x="585" y="2349"/>
                  </a:lnTo>
                  <a:lnTo>
                    <a:pt x="582" y="2363"/>
                  </a:lnTo>
                  <a:lnTo>
                    <a:pt x="579" y="2377"/>
                  </a:lnTo>
                  <a:lnTo>
                    <a:pt x="576" y="2380"/>
                  </a:lnTo>
                  <a:lnTo>
                    <a:pt x="576" y="2380"/>
                  </a:lnTo>
                  <a:lnTo>
                    <a:pt x="576" y="2383"/>
                  </a:lnTo>
                  <a:lnTo>
                    <a:pt x="576" y="2380"/>
                  </a:lnTo>
                  <a:lnTo>
                    <a:pt x="576" y="2390"/>
                  </a:lnTo>
                  <a:lnTo>
                    <a:pt x="572" y="2403"/>
                  </a:lnTo>
                  <a:lnTo>
                    <a:pt x="572" y="2417"/>
                  </a:lnTo>
                  <a:lnTo>
                    <a:pt x="568" y="2430"/>
                  </a:lnTo>
                  <a:lnTo>
                    <a:pt x="568" y="2443"/>
                  </a:lnTo>
                  <a:lnTo>
                    <a:pt x="565" y="2457"/>
                  </a:lnTo>
                  <a:lnTo>
                    <a:pt x="559" y="2470"/>
                  </a:lnTo>
                  <a:lnTo>
                    <a:pt x="548" y="2487"/>
                  </a:lnTo>
                  <a:lnTo>
                    <a:pt x="539" y="2493"/>
                  </a:lnTo>
                  <a:lnTo>
                    <a:pt x="528" y="2503"/>
                  </a:lnTo>
                  <a:lnTo>
                    <a:pt x="519" y="2510"/>
                  </a:lnTo>
                  <a:lnTo>
                    <a:pt x="519" y="2510"/>
                  </a:lnTo>
                  <a:lnTo>
                    <a:pt x="505" y="2513"/>
                  </a:lnTo>
                  <a:lnTo>
                    <a:pt x="505" y="2517"/>
                  </a:lnTo>
                  <a:lnTo>
                    <a:pt x="492" y="2520"/>
                  </a:lnTo>
                  <a:lnTo>
                    <a:pt x="475" y="2523"/>
                  </a:lnTo>
                  <a:lnTo>
                    <a:pt x="462" y="2523"/>
                  </a:lnTo>
                  <a:lnTo>
                    <a:pt x="462" y="2523"/>
                  </a:lnTo>
                  <a:lnTo>
                    <a:pt x="448" y="2523"/>
                  </a:lnTo>
                  <a:lnTo>
                    <a:pt x="445" y="2523"/>
                  </a:lnTo>
                  <a:lnTo>
                    <a:pt x="428" y="2517"/>
                  </a:lnTo>
                  <a:lnTo>
                    <a:pt x="411" y="2510"/>
                  </a:lnTo>
                  <a:lnTo>
                    <a:pt x="411" y="2510"/>
                  </a:lnTo>
                  <a:lnTo>
                    <a:pt x="395" y="2500"/>
                  </a:lnTo>
                  <a:lnTo>
                    <a:pt x="395" y="2500"/>
                  </a:lnTo>
                  <a:lnTo>
                    <a:pt x="382" y="2490"/>
                  </a:lnTo>
                  <a:lnTo>
                    <a:pt x="382" y="2490"/>
                  </a:lnTo>
                  <a:lnTo>
                    <a:pt x="368" y="2477"/>
                  </a:lnTo>
                  <a:lnTo>
                    <a:pt x="362" y="2467"/>
                  </a:lnTo>
                  <a:lnTo>
                    <a:pt x="355" y="2450"/>
                  </a:lnTo>
                  <a:lnTo>
                    <a:pt x="351" y="2440"/>
                  </a:lnTo>
                  <a:lnTo>
                    <a:pt x="348" y="2430"/>
                  </a:lnTo>
                  <a:lnTo>
                    <a:pt x="342" y="2417"/>
                  </a:lnTo>
                  <a:lnTo>
                    <a:pt x="342" y="2417"/>
                  </a:lnTo>
                  <a:lnTo>
                    <a:pt x="342" y="2406"/>
                  </a:lnTo>
                  <a:lnTo>
                    <a:pt x="338" y="2397"/>
                  </a:lnTo>
                  <a:lnTo>
                    <a:pt x="338" y="2380"/>
                  </a:lnTo>
                  <a:lnTo>
                    <a:pt x="338" y="2363"/>
                  </a:lnTo>
                  <a:lnTo>
                    <a:pt x="338" y="2357"/>
                  </a:lnTo>
                  <a:lnTo>
                    <a:pt x="335" y="2353"/>
                  </a:lnTo>
                  <a:lnTo>
                    <a:pt x="335" y="2349"/>
                  </a:lnTo>
                  <a:lnTo>
                    <a:pt x="335" y="2349"/>
                  </a:lnTo>
                  <a:lnTo>
                    <a:pt x="331" y="2329"/>
                  </a:lnTo>
                  <a:lnTo>
                    <a:pt x="328" y="2309"/>
                  </a:lnTo>
                  <a:lnTo>
                    <a:pt x="322" y="2269"/>
                  </a:lnTo>
                  <a:lnTo>
                    <a:pt x="315" y="2229"/>
                  </a:lnTo>
                  <a:lnTo>
                    <a:pt x="308" y="2189"/>
                  </a:lnTo>
                  <a:lnTo>
                    <a:pt x="295" y="2119"/>
                  </a:lnTo>
                  <a:lnTo>
                    <a:pt x="285" y="2049"/>
                  </a:lnTo>
                  <a:lnTo>
                    <a:pt x="271" y="1979"/>
                  </a:lnTo>
                  <a:lnTo>
                    <a:pt x="265" y="1939"/>
                  </a:lnTo>
                  <a:lnTo>
                    <a:pt x="261" y="1908"/>
                  </a:lnTo>
                  <a:lnTo>
                    <a:pt x="251" y="1839"/>
                  </a:lnTo>
                  <a:lnTo>
                    <a:pt x="241" y="1768"/>
                  </a:lnTo>
                  <a:lnTo>
                    <a:pt x="231" y="1698"/>
                  </a:lnTo>
                  <a:lnTo>
                    <a:pt x="225" y="1628"/>
                  </a:lnTo>
                  <a:lnTo>
                    <a:pt x="201" y="1441"/>
                  </a:lnTo>
                  <a:lnTo>
                    <a:pt x="188" y="1347"/>
                  </a:lnTo>
                  <a:lnTo>
                    <a:pt x="178" y="1257"/>
                  </a:lnTo>
                  <a:lnTo>
                    <a:pt x="171" y="1210"/>
                  </a:lnTo>
                  <a:lnTo>
                    <a:pt x="164" y="1164"/>
                  </a:lnTo>
                  <a:lnTo>
                    <a:pt x="158" y="1117"/>
                  </a:lnTo>
                  <a:lnTo>
                    <a:pt x="151" y="1077"/>
                  </a:lnTo>
                  <a:lnTo>
                    <a:pt x="151" y="1070"/>
                  </a:lnTo>
                  <a:lnTo>
                    <a:pt x="144" y="1023"/>
                  </a:lnTo>
                  <a:lnTo>
                    <a:pt x="138" y="980"/>
                  </a:lnTo>
                  <a:lnTo>
                    <a:pt x="131" y="933"/>
                  </a:lnTo>
                  <a:lnTo>
                    <a:pt x="124" y="886"/>
                  </a:lnTo>
                  <a:lnTo>
                    <a:pt x="115" y="840"/>
                  </a:lnTo>
                  <a:lnTo>
                    <a:pt x="107" y="796"/>
                  </a:lnTo>
                  <a:lnTo>
                    <a:pt x="101" y="749"/>
                  </a:lnTo>
                  <a:lnTo>
                    <a:pt x="91" y="703"/>
                  </a:lnTo>
                  <a:lnTo>
                    <a:pt x="84" y="659"/>
                  </a:lnTo>
                  <a:lnTo>
                    <a:pt x="75" y="613"/>
                  </a:lnTo>
                  <a:lnTo>
                    <a:pt x="75" y="606"/>
                  </a:lnTo>
                  <a:lnTo>
                    <a:pt x="64" y="565"/>
                  </a:lnTo>
                  <a:lnTo>
                    <a:pt x="58" y="522"/>
                  </a:lnTo>
                  <a:lnTo>
                    <a:pt x="47" y="476"/>
                  </a:lnTo>
                  <a:lnTo>
                    <a:pt x="38" y="432"/>
                  </a:lnTo>
                  <a:lnTo>
                    <a:pt x="27" y="385"/>
                  </a:lnTo>
                  <a:lnTo>
                    <a:pt x="14" y="342"/>
                  </a:lnTo>
                  <a:lnTo>
                    <a:pt x="4" y="295"/>
                  </a:lnTo>
                  <a:lnTo>
                    <a:pt x="1" y="278"/>
                  </a:lnTo>
                  <a:lnTo>
                    <a:pt x="1" y="275"/>
                  </a:lnTo>
                  <a:lnTo>
                    <a:pt x="4" y="248"/>
                  </a:lnTo>
                  <a:lnTo>
                    <a:pt x="4" y="225"/>
                  </a:lnTo>
                  <a:lnTo>
                    <a:pt x="4" y="198"/>
                  </a:lnTo>
                  <a:lnTo>
                    <a:pt x="4" y="175"/>
                  </a:lnTo>
                  <a:lnTo>
                    <a:pt x="4" y="152"/>
                  </a:lnTo>
                  <a:lnTo>
                    <a:pt x="18" y="121"/>
                  </a:lnTo>
                  <a:lnTo>
                    <a:pt x="47" y="138"/>
                  </a:lnTo>
                  <a:lnTo>
                    <a:pt x="61" y="158"/>
                  </a:lnTo>
                  <a:lnTo>
                    <a:pt x="75" y="178"/>
                  </a:lnTo>
                  <a:lnTo>
                    <a:pt x="87" y="198"/>
                  </a:lnTo>
                  <a:lnTo>
                    <a:pt x="104" y="218"/>
                  </a:lnTo>
                  <a:lnTo>
                    <a:pt x="121" y="238"/>
                  </a:lnTo>
                  <a:lnTo>
                    <a:pt x="124" y="242"/>
                  </a:lnTo>
                  <a:lnTo>
                    <a:pt x="131" y="258"/>
                  </a:lnTo>
                  <a:lnTo>
                    <a:pt x="144" y="305"/>
                  </a:lnTo>
                  <a:lnTo>
                    <a:pt x="161" y="348"/>
                  </a:lnTo>
                  <a:lnTo>
                    <a:pt x="175" y="395"/>
                  </a:lnTo>
                  <a:lnTo>
                    <a:pt x="188" y="439"/>
                  </a:lnTo>
                  <a:lnTo>
                    <a:pt x="201" y="485"/>
                  </a:lnTo>
                  <a:lnTo>
                    <a:pt x="215" y="533"/>
                  </a:lnTo>
                  <a:lnTo>
                    <a:pt x="225" y="573"/>
                  </a:lnTo>
                  <a:lnTo>
                    <a:pt x="228" y="576"/>
                  </a:lnTo>
                  <a:lnTo>
                    <a:pt x="238" y="622"/>
                  </a:lnTo>
                  <a:lnTo>
                    <a:pt x="251" y="669"/>
                  </a:lnTo>
                  <a:lnTo>
                    <a:pt x="261" y="716"/>
                  </a:lnTo>
                  <a:lnTo>
                    <a:pt x="271" y="763"/>
                  </a:lnTo>
                  <a:lnTo>
                    <a:pt x="281" y="806"/>
                  </a:lnTo>
                  <a:lnTo>
                    <a:pt x="295" y="853"/>
                  </a:lnTo>
                  <a:lnTo>
                    <a:pt x="305" y="900"/>
                  </a:lnTo>
                  <a:lnTo>
                    <a:pt x="315" y="946"/>
                  </a:lnTo>
                  <a:lnTo>
                    <a:pt x="322" y="994"/>
                  </a:lnTo>
                  <a:lnTo>
                    <a:pt x="331" y="1040"/>
                  </a:lnTo>
                  <a:lnTo>
                    <a:pt x="335" y="1047"/>
                  </a:lnTo>
                  <a:lnTo>
                    <a:pt x="342" y="1087"/>
                  </a:lnTo>
                  <a:lnTo>
                    <a:pt x="351" y="1134"/>
                  </a:lnTo>
                  <a:lnTo>
                    <a:pt x="358" y="1180"/>
                  </a:lnTo>
                  <a:lnTo>
                    <a:pt x="368" y="1224"/>
                  </a:lnTo>
                  <a:lnTo>
                    <a:pt x="385" y="1318"/>
                  </a:lnTo>
                  <a:lnTo>
                    <a:pt x="402" y="1411"/>
                  </a:lnTo>
                  <a:lnTo>
                    <a:pt x="435" y="1595"/>
                  </a:lnTo>
                  <a:lnTo>
                    <a:pt x="448" y="1665"/>
                  </a:lnTo>
                  <a:lnTo>
                    <a:pt x="462" y="1731"/>
                  </a:lnTo>
                  <a:lnTo>
                    <a:pt x="471" y="1802"/>
                  </a:lnTo>
                  <a:lnTo>
                    <a:pt x="479" y="1822"/>
                  </a:lnTo>
                  <a:lnTo>
                    <a:pt x="479" y="1782"/>
                  </a:lnTo>
                  <a:lnTo>
                    <a:pt x="482" y="1731"/>
                  </a:lnTo>
                  <a:lnTo>
                    <a:pt x="482" y="1708"/>
                  </a:lnTo>
                  <a:lnTo>
                    <a:pt x="482" y="1685"/>
                  </a:lnTo>
                  <a:lnTo>
                    <a:pt x="485" y="1665"/>
                  </a:lnTo>
                  <a:lnTo>
                    <a:pt x="485" y="1641"/>
                  </a:lnTo>
                  <a:lnTo>
                    <a:pt x="496" y="1538"/>
                  </a:lnTo>
                  <a:lnTo>
                    <a:pt x="502" y="1435"/>
                  </a:lnTo>
                  <a:lnTo>
                    <a:pt x="512" y="1334"/>
                  </a:lnTo>
                  <a:lnTo>
                    <a:pt x="519" y="1230"/>
                  </a:lnTo>
                  <a:lnTo>
                    <a:pt x="522" y="1214"/>
                  </a:lnTo>
                  <a:lnTo>
                    <a:pt x="528" y="1127"/>
                  </a:lnTo>
                  <a:lnTo>
                    <a:pt x="536" y="1023"/>
                  </a:lnTo>
                  <a:lnTo>
                    <a:pt x="545" y="923"/>
                  </a:lnTo>
                  <a:lnTo>
                    <a:pt x="548" y="869"/>
                  </a:lnTo>
                  <a:lnTo>
                    <a:pt x="552" y="820"/>
                  </a:lnTo>
                  <a:lnTo>
                    <a:pt x="559" y="766"/>
                  </a:lnTo>
                  <a:lnTo>
                    <a:pt x="562" y="716"/>
                  </a:lnTo>
                  <a:lnTo>
                    <a:pt x="568" y="662"/>
                  </a:lnTo>
                  <a:lnTo>
                    <a:pt x="572" y="613"/>
                  </a:lnTo>
                  <a:lnTo>
                    <a:pt x="579" y="559"/>
                  </a:lnTo>
                  <a:lnTo>
                    <a:pt x="582" y="509"/>
                  </a:lnTo>
                  <a:lnTo>
                    <a:pt x="589" y="459"/>
                  </a:lnTo>
                  <a:lnTo>
                    <a:pt x="596" y="405"/>
                  </a:lnTo>
                  <a:lnTo>
                    <a:pt x="602" y="355"/>
                  </a:lnTo>
                  <a:lnTo>
                    <a:pt x="609" y="302"/>
                  </a:lnTo>
                  <a:lnTo>
                    <a:pt x="616" y="252"/>
                  </a:lnTo>
                  <a:lnTo>
                    <a:pt x="622" y="198"/>
                  </a:lnTo>
                  <a:lnTo>
                    <a:pt x="629" y="148"/>
                  </a:lnTo>
                  <a:lnTo>
                    <a:pt x="639" y="98"/>
                  </a:lnTo>
                  <a:lnTo>
                    <a:pt x="639" y="81"/>
                  </a:lnTo>
                  <a:lnTo>
                    <a:pt x="652" y="48"/>
                  </a:lnTo>
                  <a:lnTo>
                    <a:pt x="662" y="21"/>
                  </a:lnTo>
                  <a:lnTo>
                    <a:pt x="689" y="1"/>
                  </a:lnTo>
                  <a:lnTo>
                    <a:pt x="763" y="11"/>
                  </a:lnTo>
                  <a:lnTo>
                    <a:pt x="779" y="38"/>
                  </a:lnTo>
                  <a:lnTo>
                    <a:pt x="779" y="68"/>
                  </a:lnTo>
                  <a:lnTo>
                    <a:pt x="783" y="101"/>
                  </a:lnTo>
                  <a:lnTo>
                    <a:pt x="779" y="118"/>
                  </a:lnTo>
                  <a:lnTo>
                    <a:pt x="772" y="168"/>
                  </a:lnTo>
                  <a:lnTo>
                    <a:pt x="766" y="218"/>
                  </a:lnTo>
                  <a:lnTo>
                    <a:pt x="759" y="272"/>
                  </a:lnTo>
                  <a:lnTo>
                    <a:pt x="752" y="322"/>
                  </a:lnTo>
                  <a:lnTo>
                    <a:pt x="749" y="372"/>
                  </a:lnTo>
                  <a:lnTo>
                    <a:pt x="742" y="422"/>
                  </a:lnTo>
                  <a:lnTo>
                    <a:pt x="736" y="472"/>
                  </a:lnTo>
                  <a:lnTo>
                    <a:pt x="732" y="525"/>
                  </a:lnTo>
                  <a:lnTo>
                    <a:pt x="726" y="576"/>
                  </a:lnTo>
                  <a:lnTo>
                    <a:pt x="722" y="626"/>
                  </a:lnTo>
                  <a:lnTo>
                    <a:pt x="719" y="676"/>
                  </a:lnTo>
                  <a:lnTo>
                    <a:pt x="712" y="729"/>
                  </a:lnTo>
                  <a:lnTo>
                    <a:pt x="709" y="780"/>
                  </a:lnTo>
                  <a:lnTo>
                    <a:pt x="706" y="829"/>
                  </a:lnTo>
                  <a:lnTo>
                    <a:pt x="702" y="883"/>
                  </a:lnTo>
                  <a:lnTo>
                    <a:pt x="699" y="933"/>
                  </a:lnTo>
                  <a:lnTo>
                    <a:pt x="689" y="1037"/>
                  </a:lnTo>
                  <a:lnTo>
                    <a:pt x="682" y="1140"/>
                  </a:lnTo>
                  <a:lnTo>
                    <a:pt x="679" y="1227"/>
                  </a:lnTo>
                  <a:lnTo>
                    <a:pt x="676" y="1241"/>
                  </a:lnTo>
                  <a:lnTo>
                    <a:pt x="669" y="1344"/>
                  </a:lnTo>
                  <a:lnTo>
                    <a:pt x="662" y="1447"/>
                  </a:lnTo>
                  <a:lnTo>
                    <a:pt x="656" y="1551"/>
                  </a:lnTo>
                  <a:lnTo>
                    <a:pt x="649" y="1655"/>
                  </a:lnTo>
                  <a:lnTo>
                    <a:pt x="649" y="1675"/>
                  </a:lnTo>
                  <a:lnTo>
                    <a:pt x="645" y="1695"/>
                  </a:lnTo>
                  <a:lnTo>
                    <a:pt x="645" y="1718"/>
                  </a:lnTo>
                  <a:lnTo>
                    <a:pt x="645" y="1738"/>
                  </a:lnTo>
                  <a:lnTo>
                    <a:pt x="642" y="1785"/>
                  </a:lnTo>
                  <a:lnTo>
                    <a:pt x="642" y="1836"/>
                  </a:lnTo>
                  <a:lnTo>
                    <a:pt x="642" y="1836"/>
                  </a:lnTo>
                  <a:lnTo>
                    <a:pt x="642" y="1885"/>
                  </a:lnTo>
                  <a:close/>
                  <a:moveTo>
                    <a:pt x="391" y="2326"/>
                  </a:moveTo>
                  <a:lnTo>
                    <a:pt x="391" y="2326"/>
                  </a:lnTo>
                  <a:lnTo>
                    <a:pt x="375" y="2343"/>
                  </a:lnTo>
                  <a:lnTo>
                    <a:pt x="378" y="2343"/>
                  </a:lnTo>
                  <a:lnTo>
                    <a:pt x="371" y="2353"/>
                  </a:lnTo>
                  <a:lnTo>
                    <a:pt x="371" y="2353"/>
                  </a:lnTo>
                  <a:lnTo>
                    <a:pt x="368" y="2357"/>
                  </a:lnTo>
                  <a:lnTo>
                    <a:pt x="378" y="2349"/>
                  </a:lnTo>
                  <a:lnTo>
                    <a:pt x="385" y="2343"/>
                  </a:lnTo>
                  <a:lnTo>
                    <a:pt x="391" y="2337"/>
                  </a:lnTo>
                  <a:lnTo>
                    <a:pt x="399" y="2329"/>
                  </a:lnTo>
                  <a:lnTo>
                    <a:pt x="405" y="2323"/>
                  </a:lnTo>
                  <a:lnTo>
                    <a:pt x="408" y="2320"/>
                  </a:lnTo>
                  <a:lnTo>
                    <a:pt x="411" y="2317"/>
                  </a:lnTo>
                  <a:lnTo>
                    <a:pt x="411" y="2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3986175" y="2116750"/>
              <a:ext cx="25850" cy="60725"/>
            </a:xfrm>
            <a:custGeom>
              <a:avLst/>
              <a:gdLst/>
              <a:ahLst/>
              <a:cxnLst/>
              <a:rect l="l" t="t" r="r" b="b"/>
              <a:pathLst>
                <a:path w="1034" h="2429" extrusionOk="0">
                  <a:moveTo>
                    <a:pt x="54" y="2028"/>
                  </a:moveTo>
                  <a:lnTo>
                    <a:pt x="51" y="1985"/>
                  </a:lnTo>
                  <a:lnTo>
                    <a:pt x="48" y="1938"/>
                  </a:lnTo>
                  <a:lnTo>
                    <a:pt x="44" y="1891"/>
                  </a:lnTo>
                  <a:lnTo>
                    <a:pt x="44" y="1844"/>
                  </a:lnTo>
                  <a:lnTo>
                    <a:pt x="40" y="1804"/>
                  </a:lnTo>
                  <a:lnTo>
                    <a:pt x="40" y="1798"/>
                  </a:lnTo>
                  <a:lnTo>
                    <a:pt x="37" y="1750"/>
                  </a:lnTo>
                  <a:lnTo>
                    <a:pt x="37" y="1701"/>
                  </a:lnTo>
                  <a:lnTo>
                    <a:pt x="37" y="1653"/>
                  </a:lnTo>
                  <a:lnTo>
                    <a:pt x="34" y="1607"/>
                  </a:lnTo>
                  <a:lnTo>
                    <a:pt x="34" y="1560"/>
                  </a:lnTo>
                  <a:lnTo>
                    <a:pt x="34" y="1513"/>
                  </a:lnTo>
                  <a:lnTo>
                    <a:pt x="34" y="1467"/>
                  </a:lnTo>
                  <a:lnTo>
                    <a:pt x="31" y="1420"/>
                  </a:lnTo>
                  <a:lnTo>
                    <a:pt x="31" y="1373"/>
                  </a:lnTo>
                  <a:lnTo>
                    <a:pt x="31" y="1326"/>
                  </a:lnTo>
                  <a:lnTo>
                    <a:pt x="31" y="1280"/>
                  </a:lnTo>
                  <a:lnTo>
                    <a:pt x="31" y="1277"/>
                  </a:lnTo>
                  <a:lnTo>
                    <a:pt x="31" y="1240"/>
                  </a:lnTo>
                  <a:lnTo>
                    <a:pt x="31" y="1203"/>
                  </a:lnTo>
                  <a:lnTo>
                    <a:pt x="31" y="1163"/>
                  </a:lnTo>
                  <a:lnTo>
                    <a:pt x="31" y="1126"/>
                  </a:lnTo>
                  <a:lnTo>
                    <a:pt x="31" y="1086"/>
                  </a:lnTo>
                  <a:lnTo>
                    <a:pt x="28" y="1049"/>
                  </a:lnTo>
                  <a:lnTo>
                    <a:pt x="28" y="1009"/>
                  </a:lnTo>
                  <a:lnTo>
                    <a:pt x="24" y="969"/>
                  </a:lnTo>
                  <a:lnTo>
                    <a:pt x="20" y="892"/>
                  </a:lnTo>
                  <a:lnTo>
                    <a:pt x="17" y="811"/>
                  </a:lnTo>
                  <a:lnTo>
                    <a:pt x="14" y="735"/>
                  </a:lnTo>
                  <a:lnTo>
                    <a:pt x="11" y="655"/>
                  </a:lnTo>
                  <a:lnTo>
                    <a:pt x="8" y="615"/>
                  </a:lnTo>
                  <a:lnTo>
                    <a:pt x="8" y="578"/>
                  </a:lnTo>
                  <a:lnTo>
                    <a:pt x="8" y="538"/>
                  </a:lnTo>
                  <a:lnTo>
                    <a:pt x="4" y="498"/>
                  </a:lnTo>
                  <a:lnTo>
                    <a:pt x="4" y="458"/>
                  </a:lnTo>
                  <a:lnTo>
                    <a:pt x="4" y="418"/>
                  </a:lnTo>
                  <a:lnTo>
                    <a:pt x="0" y="391"/>
                  </a:lnTo>
                  <a:lnTo>
                    <a:pt x="4" y="378"/>
                  </a:lnTo>
                  <a:lnTo>
                    <a:pt x="4" y="338"/>
                  </a:lnTo>
                  <a:lnTo>
                    <a:pt x="4" y="298"/>
                  </a:lnTo>
                  <a:lnTo>
                    <a:pt x="8" y="257"/>
                  </a:lnTo>
                  <a:lnTo>
                    <a:pt x="8" y="217"/>
                  </a:lnTo>
                  <a:lnTo>
                    <a:pt x="11" y="180"/>
                  </a:lnTo>
                  <a:lnTo>
                    <a:pt x="14" y="140"/>
                  </a:lnTo>
                  <a:lnTo>
                    <a:pt x="17" y="120"/>
                  </a:lnTo>
                  <a:lnTo>
                    <a:pt x="17" y="100"/>
                  </a:lnTo>
                  <a:lnTo>
                    <a:pt x="20" y="8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34" y="40"/>
                  </a:lnTo>
                  <a:lnTo>
                    <a:pt x="48" y="20"/>
                  </a:lnTo>
                  <a:lnTo>
                    <a:pt x="71" y="0"/>
                  </a:lnTo>
                  <a:lnTo>
                    <a:pt x="94" y="23"/>
                  </a:lnTo>
                  <a:lnTo>
                    <a:pt x="104" y="43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4" y="83"/>
                  </a:lnTo>
                  <a:lnTo>
                    <a:pt x="117" y="103"/>
                  </a:lnTo>
                  <a:lnTo>
                    <a:pt x="117" y="120"/>
                  </a:lnTo>
                  <a:lnTo>
                    <a:pt x="117" y="140"/>
                  </a:lnTo>
                  <a:lnTo>
                    <a:pt x="121" y="180"/>
                  </a:lnTo>
                  <a:lnTo>
                    <a:pt x="124" y="217"/>
                  </a:lnTo>
                  <a:lnTo>
                    <a:pt x="128" y="257"/>
                  </a:lnTo>
                  <a:lnTo>
                    <a:pt x="131" y="294"/>
                  </a:lnTo>
                  <a:lnTo>
                    <a:pt x="134" y="334"/>
                  </a:lnTo>
                  <a:lnTo>
                    <a:pt x="137" y="370"/>
                  </a:lnTo>
                  <a:lnTo>
                    <a:pt x="141" y="384"/>
                  </a:lnTo>
                  <a:lnTo>
                    <a:pt x="141" y="411"/>
                  </a:lnTo>
                  <a:lnTo>
                    <a:pt x="144" y="447"/>
                  </a:lnTo>
                  <a:lnTo>
                    <a:pt x="148" y="488"/>
                  </a:lnTo>
                  <a:lnTo>
                    <a:pt x="154" y="528"/>
                  </a:lnTo>
                  <a:lnTo>
                    <a:pt x="158" y="565"/>
                  </a:lnTo>
                  <a:lnTo>
                    <a:pt x="161" y="605"/>
                  </a:lnTo>
                  <a:lnTo>
                    <a:pt x="168" y="641"/>
                  </a:lnTo>
                  <a:lnTo>
                    <a:pt x="174" y="722"/>
                  </a:lnTo>
                  <a:lnTo>
                    <a:pt x="184" y="799"/>
                  </a:lnTo>
                  <a:lnTo>
                    <a:pt x="194" y="876"/>
                  </a:lnTo>
                  <a:lnTo>
                    <a:pt x="204" y="956"/>
                  </a:lnTo>
                  <a:lnTo>
                    <a:pt x="211" y="996"/>
                  </a:lnTo>
                  <a:lnTo>
                    <a:pt x="214" y="1032"/>
                  </a:lnTo>
                  <a:lnTo>
                    <a:pt x="218" y="1072"/>
                  </a:lnTo>
                  <a:lnTo>
                    <a:pt x="224" y="1112"/>
                  </a:lnTo>
                  <a:lnTo>
                    <a:pt x="228" y="1152"/>
                  </a:lnTo>
                  <a:lnTo>
                    <a:pt x="231" y="1192"/>
                  </a:lnTo>
                  <a:lnTo>
                    <a:pt x="235" y="1232"/>
                  </a:lnTo>
                  <a:lnTo>
                    <a:pt x="238" y="1269"/>
                  </a:lnTo>
                  <a:lnTo>
                    <a:pt x="238" y="1273"/>
                  </a:lnTo>
                  <a:lnTo>
                    <a:pt x="241" y="1317"/>
                  </a:lnTo>
                  <a:lnTo>
                    <a:pt x="244" y="1363"/>
                  </a:lnTo>
                  <a:lnTo>
                    <a:pt x="248" y="1410"/>
                  </a:lnTo>
                  <a:lnTo>
                    <a:pt x="255" y="1457"/>
                  </a:lnTo>
                  <a:lnTo>
                    <a:pt x="258" y="1503"/>
                  </a:lnTo>
                  <a:lnTo>
                    <a:pt x="261" y="1547"/>
                  </a:lnTo>
                  <a:lnTo>
                    <a:pt x="268" y="1593"/>
                  </a:lnTo>
                  <a:lnTo>
                    <a:pt x="271" y="1641"/>
                  </a:lnTo>
                  <a:lnTo>
                    <a:pt x="275" y="1687"/>
                  </a:lnTo>
                  <a:lnTo>
                    <a:pt x="281" y="1730"/>
                  </a:lnTo>
                  <a:lnTo>
                    <a:pt x="284" y="1778"/>
                  </a:lnTo>
                  <a:lnTo>
                    <a:pt x="288" y="1784"/>
                  </a:lnTo>
                  <a:lnTo>
                    <a:pt x="291" y="1824"/>
                  </a:lnTo>
                  <a:lnTo>
                    <a:pt x="295" y="1871"/>
                  </a:lnTo>
                  <a:lnTo>
                    <a:pt x="301" y="1914"/>
                  </a:lnTo>
                  <a:lnTo>
                    <a:pt x="308" y="1961"/>
                  </a:lnTo>
                  <a:lnTo>
                    <a:pt x="311" y="2008"/>
                  </a:lnTo>
                  <a:lnTo>
                    <a:pt x="315" y="2021"/>
                  </a:lnTo>
                  <a:lnTo>
                    <a:pt x="315" y="2034"/>
                  </a:lnTo>
                  <a:lnTo>
                    <a:pt x="315" y="2065"/>
                  </a:lnTo>
                  <a:lnTo>
                    <a:pt x="315" y="2082"/>
                  </a:lnTo>
                  <a:lnTo>
                    <a:pt x="315" y="2094"/>
                  </a:lnTo>
                  <a:lnTo>
                    <a:pt x="318" y="2111"/>
                  </a:lnTo>
                  <a:lnTo>
                    <a:pt x="318" y="2128"/>
                  </a:lnTo>
                  <a:lnTo>
                    <a:pt x="321" y="2145"/>
                  </a:lnTo>
                  <a:lnTo>
                    <a:pt x="321" y="2151"/>
                  </a:lnTo>
                  <a:lnTo>
                    <a:pt x="321" y="2158"/>
                  </a:lnTo>
                  <a:lnTo>
                    <a:pt x="321" y="2158"/>
                  </a:lnTo>
                  <a:lnTo>
                    <a:pt x="324" y="2162"/>
                  </a:lnTo>
                  <a:lnTo>
                    <a:pt x="321" y="2158"/>
                  </a:lnTo>
                  <a:lnTo>
                    <a:pt x="324" y="2162"/>
                  </a:lnTo>
                  <a:lnTo>
                    <a:pt x="328" y="2162"/>
                  </a:lnTo>
                  <a:lnTo>
                    <a:pt x="335" y="2162"/>
                  </a:lnTo>
                  <a:lnTo>
                    <a:pt x="332" y="2162"/>
                  </a:lnTo>
                  <a:lnTo>
                    <a:pt x="338" y="2165"/>
                  </a:lnTo>
                  <a:lnTo>
                    <a:pt x="341" y="2165"/>
                  </a:lnTo>
                  <a:lnTo>
                    <a:pt x="341" y="2165"/>
                  </a:lnTo>
                  <a:lnTo>
                    <a:pt x="348" y="2168"/>
                  </a:lnTo>
                  <a:lnTo>
                    <a:pt x="355" y="2168"/>
                  </a:lnTo>
                  <a:lnTo>
                    <a:pt x="352" y="2168"/>
                  </a:lnTo>
                  <a:lnTo>
                    <a:pt x="358" y="2168"/>
                  </a:lnTo>
                  <a:lnTo>
                    <a:pt x="364" y="2171"/>
                  </a:lnTo>
                  <a:lnTo>
                    <a:pt x="368" y="2171"/>
                  </a:lnTo>
                  <a:lnTo>
                    <a:pt x="375" y="2175"/>
                  </a:lnTo>
                  <a:lnTo>
                    <a:pt x="381" y="2175"/>
                  </a:lnTo>
                  <a:lnTo>
                    <a:pt x="388" y="2175"/>
                  </a:lnTo>
                  <a:lnTo>
                    <a:pt x="401" y="2179"/>
                  </a:lnTo>
                  <a:lnTo>
                    <a:pt x="418" y="2179"/>
                  </a:lnTo>
                  <a:lnTo>
                    <a:pt x="432" y="2182"/>
                  </a:lnTo>
                  <a:lnTo>
                    <a:pt x="449" y="2182"/>
                  </a:lnTo>
                  <a:lnTo>
                    <a:pt x="461" y="2182"/>
                  </a:lnTo>
                  <a:lnTo>
                    <a:pt x="469" y="2182"/>
                  </a:lnTo>
                  <a:lnTo>
                    <a:pt x="478" y="2182"/>
                  </a:lnTo>
                  <a:lnTo>
                    <a:pt x="495" y="2182"/>
                  </a:lnTo>
                  <a:lnTo>
                    <a:pt x="512" y="2182"/>
                  </a:lnTo>
                  <a:lnTo>
                    <a:pt x="529" y="2182"/>
                  </a:lnTo>
                  <a:lnTo>
                    <a:pt x="545" y="2182"/>
                  </a:lnTo>
                  <a:lnTo>
                    <a:pt x="558" y="2182"/>
                  </a:lnTo>
                  <a:lnTo>
                    <a:pt x="575" y="2182"/>
                  </a:lnTo>
                  <a:lnTo>
                    <a:pt x="609" y="2179"/>
                  </a:lnTo>
                  <a:lnTo>
                    <a:pt x="639" y="2179"/>
                  </a:lnTo>
                  <a:lnTo>
                    <a:pt x="665" y="2175"/>
                  </a:lnTo>
                  <a:lnTo>
                    <a:pt x="692" y="2175"/>
                  </a:lnTo>
                  <a:lnTo>
                    <a:pt x="709" y="2171"/>
                  </a:lnTo>
                  <a:lnTo>
                    <a:pt x="725" y="2171"/>
                  </a:lnTo>
                  <a:lnTo>
                    <a:pt x="742" y="2168"/>
                  </a:lnTo>
                  <a:lnTo>
                    <a:pt x="749" y="2168"/>
                  </a:lnTo>
                  <a:lnTo>
                    <a:pt x="762" y="2171"/>
                  </a:lnTo>
                  <a:lnTo>
                    <a:pt x="779" y="2171"/>
                  </a:lnTo>
                  <a:lnTo>
                    <a:pt x="796" y="2171"/>
                  </a:lnTo>
                  <a:lnTo>
                    <a:pt x="813" y="2171"/>
                  </a:lnTo>
                  <a:lnTo>
                    <a:pt x="829" y="2171"/>
                  </a:lnTo>
                  <a:lnTo>
                    <a:pt x="849" y="2171"/>
                  </a:lnTo>
                  <a:lnTo>
                    <a:pt x="866" y="2171"/>
                  </a:lnTo>
                  <a:lnTo>
                    <a:pt x="870" y="2171"/>
                  </a:lnTo>
                  <a:lnTo>
                    <a:pt x="882" y="2168"/>
                  </a:lnTo>
                  <a:lnTo>
                    <a:pt x="902" y="2168"/>
                  </a:lnTo>
                  <a:lnTo>
                    <a:pt x="919" y="2165"/>
                  </a:lnTo>
                  <a:lnTo>
                    <a:pt x="936" y="2165"/>
                  </a:lnTo>
                  <a:lnTo>
                    <a:pt x="956" y="2162"/>
                  </a:lnTo>
                  <a:lnTo>
                    <a:pt x="973" y="2158"/>
                  </a:lnTo>
                  <a:lnTo>
                    <a:pt x="1033" y="2182"/>
                  </a:lnTo>
                  <a:lnTo>
                    <a:pt x="1006" y="2242"/>
                  </a:lnTo>
                  <a:lnTo>
                    <a:pt x="990" y="2252"/>
                  </a:lnTo>
                  <a:lnTo>
                    <a:pt x="973" y="2262"/>
                  </a:lnTo>
                  <a:lnTo>
                    <a:pt x="956" y="2272"/>
                  </a:lnTo>
                  <a:lnTo>
                    <a:pt x="939" y="2282"/>
                  </a:lnTo>
                  <a:lnTo>
                    <a:pt x="922" y="2292"/>
                  </a:lnTo>
                  <a:lnTo>
                    <a:pt x="910" y="2299"/>
                  </a:lnTo>
                  <a:lnTo>
                    <a:pt x="906" y="2302"/>
                  </a:lnTo>
                  <a:lnTo>
                    <a:pt x="886" y="2312"/>
                  </a:lnTo>
                  <a:lnTo>
                    <a:pt x="870" y="2322"/>
                  </a:lnTo>
                  <a:lnTo>
                    <a:pt x="853" y="2328"/>
                  </a:lnTo>
                  <a:lnTo>
                    <a:pt x="836" y="2339"/>
                  </a:lnTo>
                  <a:lnTo>
                    <a:pt x="816" y="2345"/>
                  </a:lnTo>
                  <a:lnTo>
                    <a:pt x="799" y="2355"/>
                  </a:lnTo>
                  <a:lnTo>
                    <a:pt x="785" y="2362"/>
                  </a:lnTo>
                  <a:lnTo>
                    <a:pt x="779" y="2362"/>
                  </a:lnTo>
                  <a:lnTo>
                    <a:pt x="759" y="2365"/>
                  </a:lnTo>
                  <a:lnTo>
                    <a:pt x="739" y="2372"/>
                  </a:lnTo>
                  <a:lnTo>
                    <a:pt x="722" y="2375"/>
                  </a:lnTo>
                  <a:lnTo>
                    <a:pt x="696" y="2382"/>
                  </a:lnTo>
                  <a:lnTo>
                    <a:pt x="669" y="2389"/>
                  </a:lnTo>
                  <a:lnTo>
                    <a:pt x="639" y="2395"/>
                  </a:lnTo>
                  <a:lnTo>
                    <a:pt x="605" y="2402"/>
                  </a:lnTo>
                  <a:lnTo>
                    <a:pt x="585" y="2405"/>
                  </a:lnTo>
                  <a:lnTo>
                    <a:pt x="569" y="2409"/>
                  </a:lnTo>
                  <a:lnTo>
                    <a:pt x="552" y="2412"/>
                  </a:lnTo>
                  <a:lnTo>
                    <a:pt x="532" y="2415"/>
                  </a:lnTo>
                  <a:lnTo>
                    <a:pt x="512" y="2419"/>
                  </a:lnTo>
                  <a:lnTo>
                    <a:pt x="492" y="2422"/>
                  </a:lnTo>
                  <a:lnTo>
                    <a:pt x="481" y="2422"/>
                  </a:lnTo>
                  <a:lnTo>
                    <a:pt x="475" y="2422"/>
                  </a:lnTo>
                  <a:lnTo>
                    <a:pt x="455" y="2425"/>
                  </a:lnTo>
                  <a:lnTo>
                    <a:pt x="435" y="2425"/>
                  </a:lnTo>
                  <a:lnTo>
                    <a:pt x="412" y="2425"/>
                  </a:lnTo>
                  <a:lnTo>
                    <a:pt x="392" y="2429"/>
                  </a:lnTo>
                  <a:lnTo>
                    <a:pt x="372" y="2429"/>
                  </a:lnTo>
                  <a:lnTo>
                    <a:pt x="361" y="2429"/>
                  </a:lnTo>
                  <a:lnTo>
                    <a:pt x="352" y="2425"/>
                  </a:lnTo>
                  <a:lnTo>
                    <a:pt x="341" y="2425"/>
                  </a:lnTo>
                  <a:lnTo>
                    <a:pt x="332" y="2425"/>
                  </a:lnTo>
                  <a:lnTo>
                    <a:pt x="321" y="2425"/>
                  </a:lnTo>
                  <a:lnTo>
                    <a:pt x="308" y="2422"/>
                  </a:lnTo>
                  <a:lnTo>
                    <a:pt x="298" y="2422"/>
                  </a:lnTo>
                  <a:lnTo>
                    <a:pt x="288" y="2419"/>
                  </a:lnTo>
                  <a:lnTo>
                    <a:pt x="278" y="2419"/>
                  </a:lnTo>
                  <a:lnTo>
                    <a:pt x="268" y="2415"/>
                  </a:lnTo>
                  <a:lnTo>
                    <a:pt x="255" y="2415"/>
                  </a:lnTo>
                  <a:lnTo>
                    <a:pt x="255" y="2412"/>
                  </a:lnTo>
                  <a:lnTo>
                    <a:pt x="244" y="2412"/>
                  </a:lnTo>
                  <a:lnTo>
                    <a:pt x="235" y="2409"/>
                  </a:lnTo>
                  <a:lnTo>
                    <a:pt x="224" y="2405"/>
                  </a:lnTo>
                  <a:lnTo>
                    <a:pt x="214" y="2399"/>
                  </a:lnTo>
                  <a:lnTo>
                    <a:pt x="204" y="2395"/>
                  </a:lnTo>
                  <a:lnTo>
                    <a:pt x="191" y="2392"/>
                  </a:lnTo>
                  <a:lnTo>
                    <a:pt x="181" y="2385"/>
                  </a:lnTo>
                  <a:lnTo>
                    <a:pt x="171" y="2382"/>
                  </a:lnTo>
                  <a:lnTo>
                    <a:pt x="161" y="2375"/>
                  </a:lnTo>
                  <a:lnTo>
                    <a:pt x="151" y="2369"/>
                  </a:lnTo>
                  <a:lnTo>
                    <a:pt x="141" y="2362"/>
                  </a:lnTo>
                  <a:lnTo>
                    <a:pt x="131" y="2352"/>
                  </a:lnTo>
                  <a:lnTo>
                    <a:pt x="117" y="2345"/>
                  </a:lnTo>
                  <a:lnTo>
                    <a:pt x="111" y="2335"/>
                  </a:lnTo>
                  <a:lnTo>
                    <a:pt x="101" y="2325"/>
                  </a:lnTo>
                  <a:lnTo>
                    <a:pt x="94" y="2319"/>
                  </a:lnTo>
                  <a:lnTo>
                    <a:pt x="91" y="2308"/>
                  </a:lnTo>
                  <a:lnTo>
                    <a:pt x="84" y="2302"/>
                  </a:lnTo>
                  <a:lnTo>
                    <a:pt x="81" y="2292"/>
                  </a:lnTo>
                  <a:lnTo>
                    <a:pt x="74" y="2279"/>
                  </a:lnTo>
                  <a:lnTo>
                    <a:pt x="68" y="2265"/>
                  </a:lnTo>
                  <a:lnTo>
                    <a:pt x="64" y="2252"/>
                  </a:lnTo>
                  <a:lnTo>
                    <a:pt x="61" y="2239"/>
                  </a:lnTo>
                  <a:lnTo>
                    <a:pt x="57" y="2228"/>
                  </a:lnTo>
                  <a:lnTo>
                    <a:pt x="57" y="2222"/>
                  </a:lnTo>
                  <a:lnTo>
                    <a:pt x="57" y="2215"/>
                  </a:lnTo>
                  <a:lnTo>
                    <a:pt x="54" y="2205"/>
                  </a:lnTo>
                  <a:lnTo>
                    <a:pt x="54" y="2195"/>
                  </a:lnTo>
                  <a:lnTo>
                    <a:pt x="54" y="2182"/>
                  </a:lnTo>
                  <a:lnTo>
                    <a:pt x="54" y="2171"/>
                  </a:lnTo>
                  <a:lnTo>
                    <a:pt x="51" y="2162"/>
                  </a:lnTo>
                  <a:lnTo>
                    <a:pt x="51" y="2142"/>
                  </a:lnTo>
                  <a:lnTo>
                    <a:pt x="51" y="2122"/>
                  </a:lnTo>
                  <a:lnTo>
                    <a:pt x="51" y="2102"/>
                  </a:lnTo>
                  <a:lnTo>
                    <a:pt x="51" y="2082"/>
                  </a:lnTo>
                  <a:lnTo>
                    <a:pt x="51" y="2065"/>
                  </a:lnTo>
                  <a:lnTo>
                    <a:pt x="54" y="2041"/>
                  </a:lnTo>
                  <a:lnTo>
                    <a:pt x="54" y="2031"/>
                  </a:lnTo>
                  <a:lnTo>
                    <a:pt x="54" y="2034"/>
                  </a:lnTo>
                  <a:close/>
                  <a:moveTo>
                    <a:pt x="304" y="2151"/>
                  </a:moveTo>
                  <a:lnTo>
                    <a:pt x="304" y="2151"/>
                  </a:lnTo>
                  <a:lnTo>
                    <a:pt x="304" y="2148"/>
                  </a:lnTo>
                  <a:close/>
                  <a:moveTo>
                    <a:pt x="304" y="2148"/>
                  </a:moveTo>
                  <a:lnTo>
                    <a:pt x="304" y="2148"/>
                  </a:lnTo>
                  <a:lnTo>
                    <a:pt x="301" y="2148"/>
                  </a:lnTo>
                  <a:close/>
                  <a:moveTo>
                    <a:pt x="301" y="2148"/>
                  </a:moveTo>
                  <a:lnTo>
                    <a:pt x="301" y="2148"/>
                  </a:lnTo>
                  <a:close/>
                  <a:moveTo>
                    <a:pt x="301" y="2148"/>
                  </a:moveTo>
                  <a:lnTo>
                    <a:pt x="301" y="2148"/>
                  </a:lnTo>
                  <a:lnTo>
                    <a:pt x="298" y="2145"/>
                  </a:lnTo>
                  <a:close/>
                  <a:moveTo>
                    <a:pt x="301" y="2148"/>
                  </a:moveTo>
                  <a:lnTo>
                    <a:pt x="301" y="2148"/>
                  </a:lnTo>
                  <a:lnTo>
                    <a:pt x="298" y="2145"/>
                  </a:lnTo>
                  <a:close/>
                  <a:moveTo>
                    <a:pt x="301" y="2148"/>
                  </a:moveTo>
                  <a:lnTo>
                    <a:pt x="301" y="2148"/>
                  </a:lnTo>
                  <a:lnTo>
                    <a:pt x="298" y="21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3987675" y="2145550"/>
              <a:ext cx="16050" cy="8375"/>
            </a:xfrm>
            <a:custGeom>
              <a:avLst/>
              <a:gdLst/>
              <a:ahLst/>
              <a:cxnLst/>
              <a:rect l="l" t="t" r="r" b="b"/>
              <a:pathLst>
                <a:path w="642" h="335" extrusionOk="0">
                  <a:moveTo>
                    <a:pt x="465" y="4"/>
                  </a:moveTo>
                  <a:lnTo>
                    <a:pt x="478" y="4"/>
                  </a:lnTo>
                  <a:lnTo>
                    <a:pt x="505" y="11"/>
                  </a:lnTo>
                  <a:lnTo>
                    <a:pt x="522" y="11"/>
                  </a:lnTo>
                  <a:lnTo>
                    <a:pt x="525" y="11"/>
                  </a:lnTo>
                  <a:lnTo>
                    <a:pt x="542" y="14"/>
                  </a:lnTo>
                  <a:lnTo>
                    <a:pt x="562" y="17"/>
                  </a:lnTo>
                  <a:lnTo>
                    <a:pt x="582" y="17"/>
                  </a:lnTo>
                  <a:lnTo>
                    <a:pt x="642" y="40"/>
                  </a:lnTo>
                  <a:lnTo>
                    <a:pt x="609" y="97"/>
                  </a:lnTo>
                  <a:lnTo>
                    <a:pt x="592" y="111"/>
                  </a:lnTo>
                  <a:lnTo>
                    <a:pt x="575" y="125"/>
                  </a:lnTo>
                  <a:lnTo>
                    <a:pt x="565" y="134"/>
                  </a:lnTo>
                  <a:lnTo>
                    <a:pt x="562" y="137"/>
                  </a:lnTo>
                  <a:lnTo>
                    <a:pt x="545" y="151"/>
                  </a:lnTo>
                  <a:lnTo>
                    <a:pt x="525" y="168"/>
                  </a:lnTo>
                  <a:lnTo>
                    <a:pt x="515" y="174"/>
                  </a:lnTo>
                  <a:lnTo>
                    <a:pt x="495" y="188"/>
                  </a:lnTo>
                  <a:lnTo>
                    <a:pt x="482" y="194"/>
                  </a:lnTo>
                  <a:lnTo>
                    <a:pt x="449" y="208"/>
                  </a:lnTo>
                  <a:lnTo>
                    <a:pt x="415" y="221"/>
                  </a:lnTo>
                  <a:lnTo>
                    <a:pt x="412" y="221"/>
                  </a:lnTo>
                  <a:lnTo>
                    <a:pt x="378" y="231"/>
                  </a:lnTo>
                  <a:lnTo>
                    <a:pt x="344" y="245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295" y="261"/>
                  </a:lnTo>
                  <a:lnTo>
                    <a:pt x="278" y="265"/>
                  </a:lnTo>
                  <a:lnTo>
                    <a:pt x="261" y="271"/>
                  </a:lnTo>
                  <a:lnTo>
                    <a:pt x="244" y="278"/>
                  </a:lnTo>
                  <a:lnTo>
                    <a:pt x="228" y="285"/>
                  </a:lnTo>
                  <a:lnTo>
                    <a:pt x="215" y="288"/>
                  </a:lnTo>
                  <a:lnTo>
                    <a:pt x="198" y="294"/>
                  </a:lnTo>
                  <a:lnTo>
                    <a:pt x="181" y="301"/>
                  </a:lnTo>
                  <a:lnTo>
                    <a:pt x="168" y="308"/>
                  </a:lnTo>
                  <a:lnTo>
                    <a:pt x="151" y="315"/>
                  </a:lnTo>
                  <a:lnTo>
                    <a:pt x="148" y="315"/>
                  </a:lnTo>
                  <a:lnTo>
                    <a:pt x="134" y="321"/>
                  </a:lnTo>
                  <a:lnTo>
                    <a:pt x="121" y="325"/>
                  </a:lnTo>
                  <a:lnTo>
                    <a:pt x="121" y="325"/>
                  </a:lnTo>
                  <a:lnTo>
                    <a:pt x="104" y="331"/>
                  </a:lnTo>
                  <a:lnTo>
                    <a:pt x="94" y="335"/>
                  </a:lnTo>
                  <a:lnTo>
                    <a:pt x="68" y="288"/>
                  </a:lnTo>
                  <a:lnTo>
                    <a:pt x="17" y="181"/>
                  </a:lnTo>
                  <a:lnTo>
                    <a:pt x="1" y="128"/>
                  </a:lnTo>
                  <a:lnTo>
                    <a:pt x="11" y="12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48" y="104"/>
                  </a:lnTo>
                  <a:lnTo>
                    <a:pt x="61" y="97"/>
                  </a:lnTo>
                  <a:lnTo>
                    <a:pt x="64" y="97"/>
                  </a:lnTo>
                  <a:lnTo>
                    <a:pt x="84" y="91"/>
                  </a:lnTo>
                  <a:lnTo>
                    <a:pt x="101" y="84"/>
                  </a:lnTo>
                  <a:lnTo>
                    <a:pt x="121" y="77"/>
                  </a:lnTo>
                  <a:lnTo>
                    <a:pt x="138" y="71"/>
                  </a:lnTo>
                  <a:lnTo>
                    <a:pt x="158" y="64"/>
                  </a:lnTo>
                  <a:lnTo>
                    <a:pt x="175" y="60"/>
                  </a:lnTo>
                  <a:lnTo>
                    <a:pt x="195" y="54"/>
                  </a:lnTo>
                  <a:lnTo>
                    <a:pt x="211" y="51"/>
                  </a:lnTo>
                  <a:lnTo>
                    <a:pt x="231" y="44"/>
                  </a:lnTo>
                  <a:lnTo>
                    <a:pt x="248" y="40"/>
                  </a:lnTo>
                  <a:lnTo>
                    <a:pt x="251" y="40"/>
                  </a:lnTo>
                  <a:lnTo>
                    <a:pt x="284" y="31"/>
                  </a:lnTo>
                  <a:lnTo>
                    <a:pt x="321" y="24"/>
                  </a:lnTo>
                  <a:lnTo>
                    <a:pt x="358" y="17"/>
                  </a:lnTo>
                  <a:lnTo>
                    <a:pt x="358" y="17"/>
                  </a:lnTo>
                  <a:lnTo>
                    <a:pt x="392" y="11"/>
                  </a:lnTo>
                  <a:lnTo>
                    <a:pt x="429" y="4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3985600" y="2110475"/>
              <a:ext cx="19975" cy="10725"/>
            </a:xfrm>
            <a:custGeom>
              <a:avLst/>
              <a:gdLst/>
              <a:ahLst/>
              <a:cxnLst/>
              <a:rect l="l" t="t" r="r" b="b"/>
              <a:pathLst>
                <a:path w="799" h="429" extrusionOk="0">
                  <a:moveTo>
                    <a:pt x="799" y="57"/>
                  </a:moveTo>
                  <a:lnTo>
                    <a:pt x="728" y="177"/>
                  </a:lnTo>
                  <a:lnTo>
                    <a:pt x="692" y="201"/>
                  </a:lnTo>
                  <a:lnTo>
                    <a:pt x="652" y="221"/>
                  </a:lnTo>
                  <a:lnTo>
                    <a:pt x="645" y="225"/>
                  </a:lnTo>
                  <a:lnTo>
                    <a:pt x="572" y="261"/>
                  </a:lnTo>
                  <a:lnTo>
                    <a:pt x="572" y="261"/>
                  </a:lnTo>
                  <a:lnTo>
                    <a:pt x="532" y="278"/>
                  </a:lnTo>
                  <a:lnTo>
                    <a:pt x="504" y="291"/>
                  </a:lnTo>
                  <a:lnTo>
                    <a:pt x="492" y="294"/>
                  </a:lnTo>
                  <a:lnTo>
                    <a:pt x="452" y="308"/>
                  </a:lnTo>
                  <a:lnTo>
                    <a:pt x="411" y="321"/>
                  </a:lnTo>
                  <a:lnTo>
                    <a:pt x="371" y="334"/>
                  </a:lnTo>
                  <a:lnTo>
                    <a:pt x="331" y="351"/>
                  </a:lnTo>
                  <a:lnTo>
                    <a:pt x="311" y="358"/>
                  </a:lnTo>
                  <a:lnTo>
                    <a:pt x="294" y="365"/>
                  </a:lnTo>
                  <a:lnTo>
                    <a:pt x="287" y="365"/>
                  </a:lnTo>
                  <a:lnTo>
                    <a:pt x="274" y="371"/>
                  </a:lnTo>
                  <a:lnTo>
                    <a:pt x="254" y="378"/>
                  </a:lnTo>
                  <a:lnTo>
                    <a:pt x="234" y="385"/>
                  </a:lnTo>
                  <a:lnTo>
                    <a:pt x="214" y="391"/>
                  </a:lnTo>
                  <a:lnTo>
                    <a:pt x="194" y="398"/>
                  </a:lnTo>
                  <a:lnTo>
                    <a:pt x="181" y="405"/>
                  </a:lnTo>
                  <a:lnTo>
                    <a:pt x="177" y="405"/>
                  </a:lnTo>
                  <a:lnTo>
                    <a:pt x="157" y="411"/>
                  </a:lnTo>
                  <a:lnTo>
                    <a:pt x="137" y="418"/>
                  </a:lnTo>
                  <a:lnTo>
                    <a:pt x="117" y="425"/>
                  </a:lnTo>
                  <a:lnTo>
                    <a:pt x="104" y="428"/>
                  </a:lnTo>
                  <a:lnTo>
                    <a:pt x="74" y="378"/>
                  </a:lnTo>
                  <a:lnTo>
                    <a:pt x="20" y="265"/>
                  </a:lnTo>
                  <a:lnTo>
                    <a:pt x="0" y="208"/>
                  </a:lnTo>
                  <a:lnTo>
                    <a:pt x="14" y="197"/>
                  </a:lnTo>
                  <a:lnTo>
                    <a:pt x="34" y="188"/>
                  </a:lnTo>
                  <a:lnTo>
                    <a:pt x="54" y="177"/>
                  </a:lnTo>
                  <a:lnTo>
                    <a:pt x="74" y="164"/>
                  </a:lnTo>
                  <a:lnTo>
                    <a:pt x="77" y="164"/>
                  </a:lnTo>
                  <a:lnTo>
                    <a:pt x="94" y="154"/>
                  </a:lnTo>
                  <a:lnTo>
                    <a:pt x="114" y="148"/>
                  </a:lnTo>
                  <a:lnTo>
                    <a:pt x="137" y="137"/>
                  </a:lnTo>
                  <a:lnTo>
                    <a:pt x="157" y="128"/>
                  </a:lnTo>
                  <a:lnTo>
                    <a:pt x="177" y="120"/>
                  </a:lnTo>
                  <a:lnTo>
                    <a:pt x="194" y="111"/>
                  </a:lnTo>
                  <a:lnTo>
                    <a:pt x="201" y="111"/>
                  </a:lnTo>
                  <a:lnTo>
                    <a:pt x="221" y="104"/>
                  </a:lnTo>
                  <a:lnTo>
                    <a:pt x="241" y="97"/>
                  </a:lnTo>
                  <a:lnTo>
                    <a:pt x="284" y="80"/>
                  </a:lnTo>
                  <a:lnTo>
                    <a:pt x="327" y="67"/>
                  </a:lnTo>
                  <a:lnTo>
                    <a:pt x="371" y="54"/>
                  </a:lnTo>
                  <a:lnTo>
                    <a:pt x="411" y="40"/>
                  </a:lnTo>
                  <a:lnTo>
                    <a:pt x="424" y="37"/>
                  </a:lnTo>
                  <a:lnTo>
                    <a:pt x="455" y="31"/>
                  </a:lnTo>
                  <a:lnTo>
                    <a:pt x="498" y="24"/>
                  </a:lnTo>
                  <a:lnTo>
                    <a:pt x="498" y="24"/>
                  </a:lnTo>
                  <a:lnTo>
                    <a:pt x="578" y="11"/>
                  </a:lnTo>
                  <a:lnTo>
                    <a:pt x="585" y="11"/>
                  </a:lnTo>
                  <a:lnTo>
                    <a:pt x="628" y="7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3742200" y="1777150"/>
              <a:ext cx="37375" cy="61825"/>
            </a:xfrm>
            <a:custGeom>
              <a:avLst/>
              <a:gdLst/>
              <a:ahLst/>
              <a:cxnLst/>
              <a:rect l="l" t="t" r="r" b="b"/>
              <a:pathLst>
                <a:path w="1495" h="2473" extrusionOk="0">
                  <a:moveTo>
                    <a:pt x="1484" y="1961"/>
                  </a:moveTo>
                  <a:cubicBezTo>
                    <a:pt x="1421" y="1721"/>
                    <a:pt x="1441" y="1480"/>
                    <a:pt x="1468" y="1236"/>
                  </a:cubicBezTo>
                  <a:cubicBezTo>
                    <a:pt x="1474" y="1173"/>
                    <a:pt x="1481" y="1110"/>
                    <a:pt x="1484" y="1042"/>
                  </a:cubicBezTo>
                  <a:cubicBezTo>
                    <a:pt x="1484" y="1030"/>
                    <a:pt x="1494" y="982"/>
                    <a:pt x="1481" y="973"/>
                  </a:cubicBezTo>
                  <a:cubicBezTo>
                    <a:pt x="1464" y="953"/>
                    <a:pt x="1391" y="1042"/>
                    <a:pt x="1384" y="1050"/>
                  </a:cubicBezTo>
                  <a:cubicBezTo>
                    <a:pt x="1341" y="1113"/>
                    <a:pt x="1311" y="1186"/>
                    <a:pt x="1288" y="1256"/>
                  </a:cubicBezTo>
                  <a:cubicBezTo>
                    <a:pt x="1284" y="1263"/>
                    <a:pt x="1257" y="1350"/>
                    <a:pt x="1257" y="1350"/>
                  </a:cubicBezTo>
                  <a:cubicBezTo>
                    <a:pt x="1234" y="1346"/>
                    <a:pt x="1207" y="1270"/>
                    <a:pt x="1200" y="1253"/>
                  </a:cubicBezTo>
                  <a:cubicBezTo>
                    <a:pt x="1083" y="985"/>
                    <a:pt x="990" y="698"/>
                    <a:pt x="880" y="424"/>
                  </a:cubicBezTo>
                  <a:cubicBezTo>
                    <a:pt x="847" y="341"/>
                    <a:pt x="813" y="254"/>
                    <a:pt x="776" y="171"/>
                  </a:cubicBezTo>
                  <a:cubicBezTo>
                    <a:pt x="762" y="137"/>
                    <a:pt x="750" y="107"/>
                    <a:pt x="736" y="77"/>
                  </a:cubicBezTo>
                  <a:cubicBezTo>
                    <a:pt x="730" y="57"/>
                    <a:pt x="713" y="3"/>
                    <a:pt x="713" y="23"/>
                  </a:cubicBezTo>
                  <a:cubicBezTo>
                    <a:pt x="682" y="274"/>
                    <a:pt x="776" y="535"/>
                    <a:pt x="847" y="769"/>
                  </a:cubicBezTo>
                  <a:cubicBezTo>
                    <a:pt x="870" y="852"/>
                    <a:pt x="896" y="933"/>
                    <a:pt x="923" y="1016"/>
                  </a:cubicBezTo>
                  <a:cubicBezTo>
                    <a:pt x="930" y="1039"/>
                    <a:pt x="936" y="1066"/>
                    <a:pt x="947" y="1093"/>
                  </a:cubicBezTo>
                  <a:cubicBezTo>
                    <a:pt x="950" y="1106"/>
                    <a:pt x="967" y="1139"/>
                    <a:pt x="956" y="1133"/>
                  </a:cubicBezTo>
                  <a:cubicBezTo>
                    <a:pt x="907" y="1096"/>
                    <a:pt x="870" y="1005"/>
                    <a:pt x="839" y="953"/>
                  </a:cubicBezTo>
                  <a:cubicBezTo>
                    <a:pt x="722" y="755"/>
                    <a:pt x="633" y="544"/>
                    <a:pt x="526" y="341"/>
                  </a:cubicBezTo>
                  <a:cubicBezTo>
                    <a:pt x="482" y="261"/>
                    <a:pt x="442" y="184"/>
                    <a:pt x="395" y="107"/>
                  </a:cubicBezTo>
                  <a:cubicBezTo>
                    <a:pt x="382" y="83"/>
                    <a:pt x="369" y="63"/>
                    <a:pt x="355" y="40"/>
                  </a:cubicBezTo>
                  <a:cubicBezTo>
                    <a:pt x="346" y="31"/>
                    <a:pt x="338" y="0"/>
                    <a:pt x="332" y="10"/>
                  </a:cubicBezTo>
                  <a:cubicBezTo>
                    <a:pt x="305" y="40"/>
                    <a:pt x="346" y="174"/>
                    <a:pt x="355" y="208"/>
                  </a:cubicBezTo>
                  <a:cubicBezTo>
                    <a:pt x="412" y="424"/>
                    <a:pt x="529" y="621"/>
                    <a:pt x="633" y="815"/>
                  </a:cubicBezTo>
                  <a:cubicBezTo>
                    <a:pt x="669" y="882"/>
                    <a:pt x="699" y="953"/>
                    <a:pt x="736" y="1019"/>
                  </a:cubicBezTo>
                  <a:cubicBezTo>
                    <a:pt x="750" y="1039"/>
                    <a:pt x="759" y="1062"/>
                    <a:pt x="773" y="1086"/>
                  </a:cubicBezTo>
                  <a:cubicBezTo>
                    <a:pt x="779" y="1103"/>
                    <a:pt x="813" y="1143"/>
                    <a:pt x="799" y="1133"/>
                  </a:cubicBezTo>
                  <a:cubicBezTo>
                    <a:pt x="629" y="1010"/>
                    <a:pt x="469" y="859"/>
                    <a:pt x="312" y="718"/>
                  </a:cubicBezTo>
                  <a:cubicBezTo>
                    <a:pt x="255" y="669"/>
                    <a:pt x="198" y="612"/>
                    <a:pt x="141" y="561"/>
                  </a:cubicBezTo>
                  <a:cubicBezTo>
                    <a:pt x="121" y="544"/>
                    <a:pt x="101" y="528"/>
                    <a:pt x="85" y="512"/>
                  </a:cubicBezTo>
                  <a:cubicBezTo>
                    <a:pt x="75" y="504"/>
                    <a:pt x="61" y="484"/>
                    <a:pt x="58" y="495"/>
                  </a:cubicBezTo>
                  <a:cubicBezTo>
                    <a:pt x="41" y="569"/>
                    <a:pt x="108" y="655"/>
                    <a:pt x="151" y="709"/>
                  </a:cubicBezTo>
                  <a:cubicBezTo>
                    <a:pt x="265" y="852"/>
                    <a:pt x="392" y="985"/>
                    <a:pt x="519" y="1119"/>
                  </a:cubicBezTo>
                  <a:cubicBezTo>
                    <a:pt x="569" y="1173"/>
                    <a:pt x="622" y="1223"/>
                    <a:pt x="673" y="1277"/>
                  </a:cubicBezTo>
                  <a:cubicBezTo>
                    <a:pt x="693" y="1297"/>
                    <a:pt x="710" y="1313"/>
                    <a:pt x="726" y="1333"/>
                  </a:cubicBezTo>
                  <a:cubicBezTo>
                    <a:pt x="736" y="1343"/>
                    <a:pt x="762" y="1366"/>
                    <a:pt x="753" y="1360"/>
                  </a:cubicBezTo>
                  <a:cubicBezTo>
                    <a:pt x="566" y="1263"/>
                    <a:pt x="398" y="1130"/>
                    <a:pt x="195" y="1066"/>
                  </a:cubicBezTo>
                  <a:cubicBezTo>
                    <a:pt x="185" y="1066"/>
                    <a:pt x="38" y="1019"/>
                    <a:pt x="31" y="1036"/>
                  </a:cubicBezTo>
                  <a:cubicBezTo>
                    <a:pt x="1" y="1113"/>
                    <a:pt x="88" y="1186"/>
                    <a:pt x="141" y="1226"/>
                  </a:cubicBezTo>
                  <a:cubicBezTo>
                    <a:pt x="312" y="1366"/>
                    <a:pt x="502" y="1477"/>
                    <a:pt x="669" y="1627"/>
                  </a:cubicBezTo>
                  <a:cubicBezTo>
                    <a:pt x="830" y="1774"/>
                    <a:pt x="963" y="1928"/>
                    <a:pt x="1087" y="2108"/>
                  </a:cubicBezTo>
                  <a:cubicBezTo>
                    <a:pt x="1177" y="2245"/>
                    <a:pt x="1254" y="2409"/>
                    <a:pt x="1418" y="2473"/>
                  </a:cubicBezTo>
                  <a:close/>
                </a:path>
              </a:pathLst>
            </a:custGeom>
            <a:solidFill>
              <a:srgbClr val="FF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4050575" y="1749000"/>
              <a:ext cx="28900" cy="49900"/>
            </a:xfrm>
            <a:custGeom>
              <a:avLst/>
              <a:gdLst/>
              <a:ahLst/>
              <a:cxnLst/>
              <a:rect l="l" t="t" r="r" b="b"/>
              <a:pathLst>
                <a:path w="1156" h="1996" extrusionOk="0">
                  <a:moveTo>
                    <a:pt x="84" y="1634"/>
                  </a:moveTo>
                  <a:cubicBezTo>
                    <a:pt x="144" y="1420"/>
                    <a:pt x="104" y="1189"/>
                    <a:pt x="67" y="976"/>
                  </a:cubicBezTo>
                  <a:cubicBezTo>
                    <a:pt x="53" y="906"/>
                    <a:pt x="37" y="836"/>
                    <a:pt x="27" y="762"/>
                  </a:cubicBezTo>
                  <a:cubicBezTo>
                    <a:pt x="24" y="742"/>
                    <a:pt x="21" y="722"/>
                    <a:pt x="17" y="702"/>
                  </a:cubicBezTo>
                  <a:cubicBezTo>
                    <a:pt x="17" y="688"/>
                    <a:pt x="1" y="655"/>
                    <a:pt x="13" y="662"/>
                  </a:cubicBezTo>
                  <a:cubicBezTo>
                    <a:pt x="84" y="685"/>
                    <a:pt x="118" y="802"/>
                    <a:pt x="138" y="862"/>
                  </a:cubicBezTo>
                  <a:cubicBezTo>
                    <a:pt x="144" y="879"/>
                    <a:pt x="167" y="973"/>
                    <a:pt x="178" y="953"/>
                  </a:cubicBezTo>
                  <a:cubicBezTo>
                    <a:pt x="284" y="782"/>
                    <a:pt x="284" y="535"/>
                    <a:pt x="324" y="344"/>
                  </a:cubicBezTo>
                  <a:cubicBezTo>
                    <a:pt x="338" y="281"/>
                    <a:pt x="351" y="221"/>
                    <a:pt x="368" y="161"/>
                  </a:cubicBezTo>
                  <a:cubicBezTo>
                    <a:pt x="371" y="141"/>
                    <a:pt x="378" y="121"/>
                    <a:pt x="385" y="101"/>
                  </a:cubicBezTo>
                  <a:cubicBezTo>
                    <a:pt x="388" y="87"/>
                    <a:pt x="391" y="57"/>
                    <a:pt x="398" y="67"/>
                  </a:cubicBezTo>
                  <a:cubicBezTo>
                    <a:pt x="442" y="141"/>
                    <a:pt x="428" y="258"/>
                    <a:pt x="425" y="338"/>
                  </a:cubicBezTo>
                  <a:cubicBezTo>
                    <a:pt x="414" y="518"/>
                    <a:pt x="394" y="695"/>
                    <a:pt x="391" y="876"/>
                  </a:cubicBezTo>
                  <a:cubicBezTo>
                    <a:pt x="391" y="886"/>
                    <a:pt x="398" y="862"/>
                    <a:pt x="401" y="856"/>
                  </a:cubicBezTo>
                  <a:cubicBezTo>
                    <a:pt x="405" y="842"/>
                    <a:pt x="411" y="833"/>
                    <a:pt x="414" y="822"/>
                  </a:cubicBezTo>
                  <a:cubicBezTo>
                    <a:pt x="434" y="776"/>
                    <a:pt x="451" y="728"/>
                    <a:pt x="465" y="679"/>
                  </a:cubicBezTo>
                  <a:cubicBezTo>
                    <a:pt x="519" y="528"/>
                    <a:pt x="555" y="372"/>
                    <a:pt x="602" y="218"/>
                  </a:cubicBezTo>
                  <a:cubicBezTo>
                    <a:pt x="619" y="167"/>
                    <a:pt x="635" y="117"/>
                    <a:pt x="655" y="67"/>
                  </a:cubicBezTo>
                  <a:cubicBezTo>
                    <a:pt x="659" y="51"/>
                    <a:pt x="665" y="37"/>
                    <a:pt x="672" y="20"/>
                  </a:cubicBezTo>
                  <a:cubicBezTo>
                    <a:pt x="675" y="14"/>
                    <a:pt x="675" y="0"/>
                    <a:pt x="679" y="7"/>
                  </a:cubicBezTo>
                  <a:cubicBezTo>
                    <a:pt x="705" y="47"/>
                    <a:pt x="682" y="161"/>
                    <a:pt x="675" y="207"/>
                  </a:cubicBezTo>
                  <a:cubicBezTo>
                    <a:pt x="659" y="372"/>
                    <a:pt x="619" y="528"/>
                    <a:pt x="585" y="688"/>
                  </a:cubicBezTo>
                  <a:cubicBezTo>
                    <a:pt x="571" y="752"/>
                    <a:pt x="562" y="819"/>
                    <a:pt x="551" y="886"/>
                  </a:cubicBezTo>
                  <a:cubicBezTo>
                    <a:pt x="548" y="906"/>
                    <a:pt x="545" y="922"/>
                    <a:pt x="542" y="942"/>
                  </a:cubicBezTo>
                  <a:cubicBezTo>
                    <a:pt x="542" y="956"/>
                    <a:pt x="528" y="986"/>
                    <a:pt x="539" y="979"/>
                  </a:cubicBezTo>
                  <a:cubicBezTo>
                    <a:pt x="571" y="949"/>
                    <a:pt x="591" y="856"/>
                    <a:pt x="608" y="816"/>
                  </a:cubicBezTo>
                  <a:cubicBezTo>
                    <a:pt x="665" y="679"/>
                    <a:pt x="715" y="538"/>
                    <a:pt x="782" y="408"/>
                  </a:cubicBezTo>
                  <a:cubicBezTo>
                    <a:pt x="815" y="348"/>
                    <a:pt x="852" y="291"/>
                    <a:pt x="886" y="234"/>
                  </a:cubicBezTo>
                  <a:cubicBezTo>
                    <a:pt x="895" y="218"/>
                    <a:pt x="909" y="198"/>
                    <a:pt x="919" y="181"/>
                  </a:cubicBezTo>
                  <a:cubicBezTo>
                    <a:pt x="929" y="167"/>
                    <a:pt x="943" y="131"/>
                    <a:pt x="946" y="144"/>
                  </a:cubicBezTo>
                  <a:cubicBezTo>
                    <a:pt x="966" y="331"/>
                    <a:pt x="842" y="558"/>
                    <a:pt x="779" y="732"/>
                  </a:cubicBezTo>
                  <a:cubicBezTo>
                    <a:pt x="759" y="792"/>
                    <a:pt x="735" y="853"/>
                    <a:pt x="719" y="913"/>
                  </a:cubicBezTo>
                  <a:cubicBezTo>
                    <a:pt x="715" y="933"/>
                    <a:pt x="709" y="949"/>
                    <a:pt x="705" y="969"/>
                  </a:cubicBezTo>
                  <a:cubicBezTo>
                    <a:pt x="699" y="983"/>
                    <a:pt x="679" y="1009"/>
                    <a:pt x="692" y="1009"/>
                  </a:cubicBezTo>
                  <a:cubicBezTo>
                    <a:pt x="705" y="1006"/>
                    <a:pt x="749" y="926"/>
                    <a:pt x="759" y="913"/>
                  </a:cubicBezTo>
                  <a:cubicBezTo>
                    <a:pt x="832" y="805"/>
                    <a:pt x="909" y="705"/>
                    <a:pt x="992" y="605"/>
                  </a:cubicBezTo>
                  <a:cubicBezTo>
                    <a:pt x="1023" y="575"/>
                    <a:pt x="1049" y="542"/>
                    <a:pt x="1080" y="512"/>
                  </a:cubicBezTo>
                  <a:cubicBezTo>
                    <a:pt x="1093" y="501"/>
                    <a:pt x="1103" y="492"/>
                    <a:pt x="1116" y="481"/>
                  </a:cubicBezTo>
                  <a:cubicBezTo>
                    <a:pt x="1123" y="478"/>
                    <a:pt x="1129" y="465"/>
                    <a:pt x="1133" y="468"/>
                  </a:cubicBezTo>
                  <a:cubicBezTo>
                    <a:pt x="1156" y="595"/>
                    <a:pt x="996" y="765"/>
                    <a:pt x="929" y="859"/>
                  </a:cubicBezTo>
                  <a:cubicBezTo>
                    <a:pt x="789" y="1059"/>
                    <a:pt x="648" y="1257"/>
                    <a:pt x="528" y="1470"/>
                  </a:cubicBezTo>
                  <a:cubicBezTo>
                    <a:pt x="431" y="1650"/>
                    <a:pt x="374" y="1851"/>
                    <a:pt x="221" y="1995"/>
                  </a:cubicBezTo>
                  <a:close/>
                </a:path>
              </a:pathLst>
            </a:custGeom>
            <a:solidFill>
              <a:srgbClr val="FF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3878925" y="2597325"/>
              <a:ext cx="50825" cy="21650"/>
            </a:xfrm>
            <a:custGeom>
              <a:avLst/>
              <a:gdLst/>
              <a:ahLst/>
              <a:cxnLst/>
              <a:rect l="l" t="t" r="r" b="b"/>
              <a:pathLst>
                <a:path w="2033" h="866" extrusionOk="0">
                  <a:moveTo>
                    <a:pt x="1718" y="0"/>
                  </a:moveTo>
                  <a:lnTo>
                    <a:pt x="1718" y="0"/>
                  </a:lnTo>
                  <a:cubicBezTo>
                    <a:pt x="1601" y="124"/>
                    <a:pt x="1762" y="391"/>
                    <a:pt x="1598" y="471"/>
                  </a:cubicBezTo>
                  <a:cubicBezTo>
                    <a:pt x="1598" y="414"/>
                    <a:pt x="1334" y="99"/>
                    <a:pt x="1079" y="99"/>
                  </a:cubicBezTo>
                  <a:cubicBezTo>
                    <a:pt x="990" y="99"/>
                    <a:pt x="901" y="138"/>
                    <a:pt x="826" y="241"/>
                  </a:cubicBezTo>
                  <a:cubicBezTo>
                    <a:pt x="676" y="441"/>
                    <a:pt x="278" y="575"/>
                    <a:pt x="152" y="591"/>
                  </a:cubicBezTo>
                  <a:cubicBezTo>
                    <a:pt x="88" y="598"/>
                    <a:pt x="38" y="635"/>
                    <a:pt x="1" y="682"/>
                  </a:cubicBezTo>
                  <a:cubicBezTo>
                    <a:pt x="143" y="658"/>
                    <a:pt x="291" y="643"/>
                    <a:pt x="438" y="643"/>
                  </a:cubicBezTo>
                  <a:cubicBezTo>
                    <a:pt x="585" y="643"/>
                    <a:pt x="731" y="658"/>
                    <a:pt x="870" y="695"/>
                  </a:cubicBezTo>
                  <a:cubicBezTo>
                    <a:pt x="870" y="695"/>
                    <a:pt x="1224" y="755"/>
                    <a:pt x="1411" y="805"/>
                  </a:cubicBezTo>
                  <a:cubicBezTo>
                    <a:pt x="1478" y="825"/>
                    <a:pt x="1547" y="845"/>
                    <a:pt x="1615" y="865"/>
                  </a:cubicBezTo>
                  <a:cubicBezTo>
                    <a:pt x="1688" y="842"/>
                    <a:pt x="1762" y="812"/>
                    <a:pt x="1835" y="782"/>
                  </a:cubicBezTo>
                  <a:cubicBezTo>
                    <a:pt x="1895" y="759"/>
                    <a:pt x="1965" y="731"/>
                    <a:pt x="2033" y="702"/>
                  </a:cubicBezTo>
                  <a:cubicBezTo>
                    <a:pt x="1976" y="495"/>
                    <a:pt x="1868" y="244"/>
                    <a:pt x="1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3876425" y="2615350"/>
              <a:ext cx="36275" cy="8600"/>
            </a:xfrm>
            <a:custGeom>
              <a:avLst/>
              <a:gdLst/>
              <a:ahLst/>
              <a:cxnLst/>
              <a:rect l="l" t="t" r="r" b="b"/>
              <a:pathLst>
                <a:path w="1451" h="344" extrusionOk="0">
                  <a:moveTo>
                    <a:pt x="513" y="1"/>
                  </a:moveTo>
                  <a:cubicBezTo>
                    <a:pt x="337" y="1"/>
                    <a:pt x="202" y="44"/>
                    <a:pt x="138" y="61"/>
                  </a:cubicBezTo>
                  <a:cubicBezTo>
                    <a:pt x="101" y="70"/>
                    <a:pt x="64" y="84"/>
                    <a:pt x="34" y="95"/>
                  </a:cubicBezTo>
                  <a:cubicBezTo>
                    <a:pt x="8" y="175"/>
                    <a:pt x="1" y="258"/>
                    <a:pt x="4" y="321"/>
                  </a:cubicBezTo>
                  <a:cubicBezTo>
                    <a:pt x="158" y="336"/>
                    <a:pt x="312" y="344"/>
                    <a:pt x="466" y="344"/>
                  </a:cubicBezTo>
                  <a:cubicBezTo>
                    <a:pt x="801" y="344"/>
                    <a:pt x="1132" y="307"/>
                    <a:pt x="1451" y="224"/>
                  </a:cubicBezTo>
                  <a:cubicBezTo>
                    <a:pt x="1206" y="141"/>
                    <a:pt x="983" y="84"/>
                    <a:pt x="745" y="27"/>
                  </a:cubicBezTo>
                  <a:cubicBezTo>
                    <a:pt x="662" y="8"/>
                    <a:pt x="584" y="1"/>
                    <a:pt x="513" y="1"/>
                  </a:cubicBezTo>
                  <a:close/>
                </a:path>
              </a:pathLst>
            </a:custGeom>
            <a:solidFill>
              <a:srgbClr val="000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3906575" y="2616750"/>
              <a:ext cx="4725" cy="975"/>
            </a:xfrm>
            <a:custGeom>
              <a:avLst/>
              <a:gdLst/>
              <a:ahLst/>
              <a:cxnLst/>
              <a:rect l="l" t="t" r="r" b="b"/>
              <a:pathLst>
                <a:path w="189" h="39" extrusionOk="0">
                  <a:moveTo>
                    <a:pt x="2" y="0"/>
                  </a:moveTo>
                  <a:cubicBezTo>
                    <a:pt x="1" y="0"/>
                    <a:pt x="1" y="1"/>
                    <a:pt x="4" y="2"/>
                  </a:cubicBezTo>
                  <a:lnTo>
                    <a:pt x="188" y="39"/>
                  </a:lnTo>
                  <a:cubicBezTo>
                    <a:pt x="188" y="39"/>
                    <a:pt x="14" y="0"/>
                    <a:pt x="2" y="0"/>
                  </a:cubicBezTo>
                  <a:close/>
                </a:path>
              </a:pathLst>
            </a:custGeom>
            <a:solidFill>
              <a:srgbClr val="000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3876500" y="2613400"/>
              <a:ext cx="54575" cy="16900"/>
            </a:xfrm>
            <a:custGeom>
              <a:avLst/>
              <a:gdLst/>
              <a:ahLst/>
              <a:cxnLst/>
              <a:rect l="l" t="t" r="r" b="b"/>
              <a:pathLst>
                <a:path w="2183" h="676" extrusionOk="0">
                  <a:moveTo>
                    <a:pt x="1205" y="134"/>
                  </a:moveTo>
                  <a:cubicBezTo>
                    <a:pt x="1217" y="134"/>
                    <a:pt x="1391" y="173"/>
                    <a:pt x="1391" y="173"/>
                  </a:cubicBezTo>
                  <a:lnTo>
                    <a:pt x="1207" y="136"/>
                  </a:lnTo>
                  <a:cubicBezTo>
                    <a:pt x="1204" y="135"/>
                    <a:pt x="1204" y="134"/>
                    <a:pt x="1205" y="134"/>
                  </a:cubicBezTo>
                  <a:close/>
                  <a:moveTo>
                    <a:pt x="535" y="0"/>
                  </a:moveTo>
                  <a:cubicBezTo>
                    <a:pt x="388" y="0"/>
                    <a:pt x="240" y="15"/>
                    <a:pt x="98" y="39"/>
                  </a:cubicBezTo>
                  <a:cubicBezTo>
                    <a:pt x="68" y="76"/>
                    <a:pt x="48" y="122"/>
                    <a:pt x="31" y="173"/>
                  </a:cubicBezTo>
                  <a:cubicBezTo>
                    <a:pt x="61" y="162"/>
                    <a:pt x="98" y="148"/>
                    <a:pt x="135" y="139"/>
                  </a:cubicBezTo>
                  <a:cubicBezTo>
                    <a:pt x="199" y="122"/>
                    <a:pt x="334" y="79"/>
                    <a:pt x="510" y="79"/>
                  </a:cubicBezTo>
                  <a:cubicBezTo>
                    <a:pt x="581" y="79"/>
                    <a:pt x="659" y="86"/>
                    <a:pt x="742" y="105"/>
                  </a:cubicBezTo>
                  <a:cubicBezTo>
                    <a:pt x="980" y="162"/>
                    <a:pt x="1203" y="219"/>
                    <a:pt x="1448" y="302"/>
                  </a:cubicBezTo>
                  <a:cubicBezTo>
                    <a:pt x="1129" y="385"/>
                    <a:pt x="798" y="422"/>
                    <a:pt x="463" y="422"/>
                  </a:cubicBezTo>
                  <a:cubicBezTo>
                    <a:pt x="309" y="422"/>
                    <a:pt x="155" y="414"/>
                    <a:pt x="1" y="399"/>
                  </a:cubicBezTo>
                  <a:lnTo>
                    <a:pt x="1" y="399"/>
                  </a:lnTo>
                  <a:cubicBezTo>
                    <a:pt x="1" y="453"/>
                    <a:pt x="11" y="489"/>
                    <a:pt x="25" y="493"/>
                  </a:cubicBezTo>
                  <a:cubicBezTo>
                    <a:pt x="422" y="559"/>
                    <a:pt x="786" y="675"/>
                    <a:pt x="1218" y="675"/>
                  </a:cubicBezTo>
                  <a:cubicBezTo>
                    <a:pt x="1490" y="675"/>
                    <a:pt x="1789" y="629"/>
                    <a:pt x="2139" y="493"/>
                  </a:cubicBezTo>
                  <a:cubicBezTo>
                    <a:pt x="2182" y="406"/>
                    <a:pt x="2176" y="249"/>
                    <a:pt x="2130" y="59"/>
                  </a:cubicBezTo>
                  <a:cubicBezTo>
                    <a:pt x="2062" y="88"/>
                    <a:pt x="1992" y="116"/>
                    <a:pt x="1932" y="139"/>
                  </a:cubicBezTo>
                  <a:cubicBezTo>
                    <a:pt x="1859" y="169"/>
                    <a:pt x="1785" y="199"/>
                    <a:pt x="1712" y="222"/>
                  </a:cubicBezTo>
                  <a:cubicBezTo>
                    <a:pt x="1644" y="202"/>
                    <a:pt x="1575" y="182"/>
                    <a:pt x="1508" y="162"/>
                  </a:cubicBezTo>
                  <a:cubicBezTo>
                    <a:pt x="1321" y="112"/>
                    <a:pt x="967" y="52"/>
                    <a:pt x="967" y="52"/>
                  </a:cubicBezTo>
                  <a:cubicBezTo>
                    <a:pt x="828" y="15"/>
                    <a:pt x="68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3986750" y="2593375"/>
              <a:ext cx="87825" cy="38050"/>
            </a:xfrm>
            <a:custGeom>
              <a:avLst/>
              <a:gdLst/>
              <a:ahLst/>
              <a:cxnLst/>
              <a:rect l="l" t="t" r="r" b="b"/>
              <a:pathLst>
                <a:path w="3513" h="1522" extrusionOk="0">
                  <a:moveTo>
                    <a:pt x="916" y="408"/>
                  </a:moveTo>
                  <a:cubicBezTo>
                    <a:pt x="933" y="332"/>
                    <a:pt x="1047" y="1"/>
                    <a:pt x="1300" y="419"/>
                  </a:cubicBezTo>
                  <a:cubicBezTo>
                    <a:pt x="1428" y="633"/>
                    <a:pt x="3101" y="1023"/>
                    <a:pt x="3235" y="1050"/>
                  </a:cubicBezTo>
                  <a:cubicBezTo>
                    <a:pt x="3512" y="1103"/>
                    <a:pt x="3436" y="1277"/>
                    <a:pt x="3422" y="1461"/>
                  </a:cubicBezTo>
                  <a:cubicBezTo>
                    <a:pt x="2724" y="1521"/>
                    <a:pt x="1952" y="1487"/>
                    <a:pt x="1257" y="1424"/>
                  </a:cubicBezTo>
                  <a:cubicBezTo>
                    <a:pt x="469" y="1350"/>
                    <a:pt x="381" y="1244"/>
                    <a:pt x="78" y="1097"/>
                  </a:cubicBezTo>
                  <a:cubicBezTo>
                    <a:pt x="1" y="903"/>
                    <a:pt x="25" y="556"/>
                    <a:pt x="385" y="108"/>
                  </a:cubicBezTo>
                  <a:cubicBezTo>
                    <a:pt x="492" y="245"/>
                    <a:pt x="759" y="315"/>
                    <a:pt x="916" y="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3"/>
          <p:cNvSpPr txBox="1">
            <a:spLocks noGrp="1"/>
          </p:cNvSpPr>
          <p:nvPr>
            <p:ph type="title" idx="4294967295"/>
          </p:nvPr>
        </p:nvSpPr>
        <p:spPr>
          <a:xfrm>
            <a:off x="-128589" y="227827"/>
            <a:ext cx="7793833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Don’t want to come to the club?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05E9A2-D20C-4453-81C2-1CC680E03C4B}"/>
              </a:ext>
            </a:extLst>
          </p:cNvPr>
          <p:cNvSpPr txBox="1"/>
          <p:nvPr/>
        </p:nvSpPr>
        <p:spPr>
          <a:xfrm>
            <a:off x="123077" y="1257344"/>
            <a:ext cx="8839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Londrina Solid" panose="020B0604020202020204" charset="0"/>
              </a:rPr>
              <a:t>That’s ok!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Londrina Solid" panose="020B0604020202020204" charset="0"/>
              </a:rPr>
              <a:t>You can still reach out and talk.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Londrina Solid" panose="020B0604020202020204" charset="0"/>
              </a:rPr>
              <a:t>If you’re questioning your identity or want to explore these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Londrina Solid" panose="020B0604020202020204" charset="0"/>
              </a:rPr>
              <a:t>ideas reach out to  Mrs. Hanscomb, Mr. Powell or ANY adult in the building. We’re all here to help and listen.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Londrina Solid" panose="020B0604020202020204" charset="0"/>
              </a:rPr>
              <a:t> </a:t>
            </a:r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latin typeface="Londrina Solid" panose="020B0604020202020204" charset="0"/>
              </a:rPr>
              <a:t>We want you to feel safe and accepted at RMS!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111AA3A-F618-4837-A78B-08129561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939" y="2122713"/>
            <a:ext cx="1043345" cy="8980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5E15CA-69B9-42E0-B56F-56D27E535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439" y="746834"/>
            <a:ext cx="1045961" cy="8980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AC494EE-235C-48DA-9416-14A19332F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539" y="4437996"/>
            <a:ext cx="1357745" cy="561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76ECCA-4C62-417C-B72B-8CA05961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5" y="0"/>
            <a:ext cx="80793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67F44C4D-095C-4B8F-82EA-930E7D29372A}"/>
              </a:ext>
            </a:extLst>
          </p:cNvPr>
          <p:cNvSpPr txBox="1"/>
          <p:nvPr/>
        </p:nvSpPr>
        <p:spPr>
          <a:xfrm>
            <a:off x="2253341" y="-70878"/>
            <a:ext cx="463731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Londrina Solid" panose="020B0604020202020204" charset="0"/>
              </a:rPr>
              <a:t>What is GSA?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742493-5F01-4538-BDE1-F4407E24183F}"/>
              </a:ext>
            </a:extLst>
          </p:cNvPr>
          <p:cNvSpPr txBox="1"/>
          <p:nvPr/>
        </p:nvSpPr>
        <p:spPr>
          <a:xfrm>
            <a:off x="2724241" y="845100"/>
            <a:ext cx="434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ondrina Solid" panose="020B0604020202020204" charset="0"/>
              </a:rPr>
              <a:t>GSA stands for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774D5A-7AD4-4798-B6FE-EFAE1807005B}"/>
              </a:ext>
            </a:extLst>
          </p:cNvPr>
          <p:cNvSpPr txBox="1"/>
          <p:nvPr/>
        </p:nvSpPr>
        <p:spPr>
          <a:xfrm>
            <a:off x="374444" y="1369367"/>
            <a:ext cx="3638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ondrina Solid" panose="020B0604020202020204" charset="0"/>
              </a:rPr>
              <a:t>G - Gay</a:t>
            </a:r>
          </a:p>
          <a:p>
            <a:r>
              <a:rPr lang="en-US" sz="4400" dirty="0">
                <a:latin typeface="Londrina Solid" panose="020B0604020202020204" charset="0"/>
              </a:rPr>
              <a:t>S - Straight</a:t>
            </a:r>
          </a:p>
          <a:p>
            <a:r>
              <a:rPr lang="en-US" sz="4400" dirty="0">
                <a:latin typeface="Londrina Solid" panose="020B0604020202020204" charset="0"/>
              </a:rPr>
              <a:t>A - Alliance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D9F2D-2D86-422D-B28E-B6EF600D3FFD}"/>
              </a:ext>
            </a:extLst>
          </p:cNvPr>
          <p:cNvSpPr txBox="1"/>
          <p:nvPr/>
        </p:nvSpPr>
        <p:spPr>
          <a:xfrm>
            <a:off x="4013383" y="1784341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Londrina Solid" panose="020B0604020202020204" charset="0"/>
              </a:rPr>
              <a:t>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0DE2C5-A256-48B4-AC79-5814470AAA69}"/>
              </a:ext>
            </a:extLst>
          </p:cNvPr>
          <p:cNvSpPr txBox="1"/>
          <p:nvPr/>
        </p:nvSpPr>
        <p:spPr>
          <a:xfrm>
            <a:off x="5699403" y="1369367"/>
            <a:ext cx="2985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ondrina Solid" panose="020B0604020202020204" charset="0"/>
              </a:rPr>
              <a:t>G – Gender</a:t>
            </a:r>
          </a:p>
          <a:p>
            <a:r>
              <a:rPr lang="en-US" sz="4400" dirty="0">
                <a:latin typeface="Londrina Solid" panose="020B0604020202020204" charset="0"/>
              </a:rPr>
              <a:t>S – Sexuality</a:t>
            </a:r>
          </a:p>
          <a:p>
            <a:r>
              <a:rPr lang="en-US" sz="4400" dirty="0">
                <a:latin typeface="Londrina Solid" panose="020B0604020202020204" charset="0"/>
              </a:rPr>
              <a:t>A – Alliance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4E322-7247-4B5A-929A-E4FED57ACABE}"/>
              </a:ext>
            </a:extLst>
          </p:cNvPr>
          <p:cNvSpPr txBox="1"/>
          <p:nvPr/>
        </p:nvSpPr>
        <p:spPr>
          <a:xfrm>
            <a:off x="923533" y="3493025"/>
            <a:ext cx="74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333333"/>
                </a:solidFill>
                <a:effectLst/>
                <a:latin typeface="Londrina Solid" panose="020B0604020202020204" charset="0"/>
              </a:rPr>
              <a:t>GSAs are student-run organizations that unite LGBTQ+ and allies to build community and organize around issues impacting them in their schools and communities. GSAs have changed over the years and our now safe spaces for LGBTQ+ youth in middle schools and high schools and have emerged as vehicles for deep social change related to racial, gender, and educational justice.</a:t>
            </a:r>
            <a:endParaRPr lang="en-US" sz="1800" dirty="0">
              <a:latin typeface="Londrina Solid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E536CD-49E0-47B6-A8F8-4E796B13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36644" cy="4183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B7DA2-1A98-4FD9-9B24-467CD83E96DD}"/>
              </a:ext>
            </a:extLst>
          </p:cNvPr>
          <p:cNvSpPr txBox="1"/>
          <p:nvPr/>
        </p:nvSpPr>
        <p:spPr>
          <a:xfrm>
            <a:off x="1821656" y="4036219"/>
            <a:ext cx="50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43DC6-4321-4B5D-BB9B-E50685F3700C}"/>
              </a:ext>
            </a:extLst>
          </p:cNvPr>
          <p:cNvSpPr txBox="1"/>
          <p:nvPr/>
        </p:nvSpPr>
        <p:spPr>
          <a:xfrm>
            <a:off x="2327096" y="4097774"/>
            <a:ext cx="65582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Two-Spirit (2 Spirit or 2S) </a:t>
            </a:r>
            <a:r>
              <a:rPr lang="en-US" sz="1050" dirty="0"/>
              <a:t>is a person with both a feminine and a masculine spirit living in the same body. </a:t>
            </a:r>
          </a:p>
          <a:p>
            <a:pPr algn="ctr"/>
            <a:r>
              <a:rPr lang="en-US" sz="1050" dirty="0"/>
              <a:t>It’s an important term within  Indigenous cultures and some Indigenous people use it to describe their </a:t>
            </a:r>
          </a:p>
          <a:p>
            <a:pPr algn="ctr"/>
            <a:r>
              <a:rPr lang="en-US" sz="1050" dirty="0"/>
              <a:t>sexual orientation, gender identity and/or spiritual identity.</a:t>
            </a:r>
          </a:p>
        </p:txBody>
      </p:sp>
    </p:spTree>
    <p:extLst>
      <p:ext uri="{BB962C8B-B14F-4D97-AF65-F5344CB8AC3E}">
        <p14:creationId xmlns:p14="http://schemas.microsoft.com/office/powerpoint/2010/main" val="69391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2"/>
          <p:cNvSpPr txBox="1">
            <a:spLocks noGrp="1"/>
          </p:cNvSpPr>
          <p:nvPr>
            <p:ph type="title"/>
          </p:nvPr>
        </p:nvSpPr>
        <p:spPr>
          <a:xfrm>
            <a:off x="1519999" y="-13125"/>
            <a:ext cx="4677259" cy="962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STORY</a:t>
            </a:r>
            <a:endParaRPr dirty="0"/>
          </a:p>
        </p:txBody>
      </p:sp>
      <p:sp>
        <p:nvSpPr>
          <p:cNvPr id="598" name="Google Shape;598;p32"/>
          <p:cNvSpPr/>
          <p:nvPr/>
        </p:nvSpPr>
        <p:spPr>
          <a:xfrm>
            <a:off x="1978002" y="974000"/>
            <a:ext cx="51144" cy="50031"/>
          </a:xfrm>
          <a:custGeom>
            <a:avLst/>
            <a:gdLst/>
            <a:ahLst/>
            <a:cxnLst/>
            <a:rect l="l" t="t" r="r" b="b"/>
            <a:pathLst>
              <a:path w="1379" h="1349" extrusionOk="0">
                <a:moveTo>
                  <a:pt x="695" y="0"/>
                </a:moveTo>
                <a:cubicBezTo>
                  <a:pt x="665" y="0"/>
                  <a:pt x="635" y="4"/>
                  <a:pt x="605" y="13"/>
                </a:cubicBezTo>
                <a:cubicBezTo>
                  <a:pt x="545" y="13"/>
                  <a:pt x="488" y="27"/>
                  <a:pt x="436" y="59"/>
                </a:cubicBezTo>
                <a:cubicBezTo>
                  <a:pt x="352" y="87"/>
                  <a:pt x="282" y="132"/>
                  <a:pt x="219" y="200"/>
                </a:cubicBezTo>
                <a:cubicBezTo>
                  <a:pt x="211" y="206"/>
                  <a:pt x="201" y="217"/>
                  <a:pt x="193" y="228"/>
                </a:cubicBezTo>
                <a:cubicBezTo>
                  <a:pt x="113" y="309"/>
                  <a:pt x="60" y="403"/>
                  <a:pt x="29" y="508"/>
                </a:cubicBezTo>
                <a:cubicBezTo>
                  <a:pt x="4" y="596"/>
                  <a:pt x="0" y="680"/>
                  <a:pt x="18" y="765"/>
                </a:cubicBezTo>
                <a:cubicBezTo>
                  <a:pt x="21" y="849"/>
                  <a:pt x="46" y="930"/>
                  <a:pt x="95" y="1004"/>
                </a:cubicBezTo>
                <a:cubicBezTo>
                  <a:pt x="151" y="1099"/>
                  <a:pt x="229" y="1176"/>
                  <a:pt x="324" y="1233"/>
                </a:cubicBezTo>
                <a:cubicBezTo>
                  <a:pt x="334" y="1240"/>
                  <a:pt x="345" y="1250"/>
                  <a:pt x="355" y="1257"/>
                </a:cubicBezTo>
                <a:cubicBezTo>
                  <a:pt x="408" y="1278"/>
                  <a:pt x="464" y="1303"/>
                  <a:pt x="517" y="1324"/>
                </a:cubicBezTo>
                <a:lnTo>
                  <a:pt x="696" y="1348"/>
                </a:lnTo>
                <a:cubicBezTo>
                  <a:pt x="756" y="1342"/>
                  <a:pt x="816" y="1334"/>
                  <a:pt x="876" y="1324"/>
                </a:cubicBezTo>
                <a:cubicBezTo>
                  <a:pt x="928" y="1303"/>
                  <a:pt x="981" y="1278"/>
                  <a:pt x="1037" y="1257"/>
                </a:cubicBezTo>
                <a:cubicBezTo>
                  <a:pt x="1083" y="1222"/>
                  <a:pt x="1129" y="1187"/>
                  <a:pt x="1171" y="1152"/>
                </a:cubicBezTo>
                <a:lnTo>
                  <a:pt x="1276" y="1014"/>
                </a:lnTo>
                <a:cubicBezTo>
                  <a:pt x="1301" y="962"/>
                  <a:pt x="1322" y="909"/>
                  <a:pt x="1346" y="853"/>
                </a:cubicBezTo>
                <a:cubicBezTo>
                  <a:pt x="1374" y="765"/>
                  <a:pt x="1378" y="674"/>
                  <a:pt x="1357" y="586"/>
                </a:cubicBezTo>
                <a:cubicBezTo>
                  <a:pt x="1357" y="526"/>
                  <a:pt x="1343" y="466"/>
                  <a:pt x="1311" y="414"/>
                </a:cubicBezTo>
                <a:cubicBezTo>
                  <a:pt x="1297" y="357"/>
                  <a:pt x="1265" y="309"/>
                  <a:pt x="1223" y="266"/>
                </a:cubicBezTo>
                <a:cubicBezTo>
                  <a:pt x="1195" y="217"/>
                  <a:pt x="1153" y="174"/>
                  <a:pt x="1104" y="147"/>
                </a:cubicBezTo>
                <a:cubicBezTo>
                  <a:pt x="1062" y="104"/>
                  <a:pt x="1012" y="77"/>
                  <a:pt x="957" y="59"/>
                </a:cubicBezTo>
                <a:cubicBezTo>
                  <a:pt x="903" y="27"/>
                  <a:pt x="847" y="13"/>
                  <a:pt x="784" y="13"/>
                </a:cubicBezTo>
                <a:cubicBezTo>
                  <a:pt x="754" y="4"/>
                  <a:pt x="724" y="0"/>
                  <a:pt x="695" y="0"/>
                </a:cubicBezTo>
                <a:close/>
              </a:path>
            </a:pathLst>
          </a:custGeom>
          <a:solidFill>
            <a:srgbClr val="FDF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2"/>
          <p:cNvSpPr/>
          <p:nvPr/>
        </p:nvSpPr>
        <p:spPr>
          <a:xfrm>
            <a:off x="2607260" y="1044058"/>
            <a:ext cx="28965" cy="20509"/>
          </a:xfrm>
          <a:custGeom>
            <a:avLst/>
            <a:gdLst/>
            <a:ahLst/>
            <a:cxnLst/>
            <a:rect l="l" t="t" r="r" b="b"/>
            <a:pathLst>
              <a:path w="781" h="553" extrusionOk="0">
                <a:moveTo>
                  <a:pt x="281" y="1"/>
                </a:moveTo>
                <a:cubicBezTo>
                  <a:pt x="137" y="1"/>
                  <a:pt x="0" y="127"/>
                  <a:pt x="7" y="275"/>
                </a:cubicBezTo>
                <a:cubicBezTo>
                  <a:pt x="14" y="426"/>
                  <a:pt x="130" y="553"/>
                  <a:pt x="281" y="553"/>
                </a:cubicBezTo>
                <a:lnTo>
                  <a:pt x="499" y="553"/>
                </a:lnTo>
                <a:cubicBezTo>
                  <a:pt x="643" y="553"/>
                  <a:pt x="780" y="426"/>
                  <a:pt x="777" y="275"/>
                </a:cubicBezTo>
                <a:cubicBezTo>
                  <a:pt x="769" y="127"/>
                  <a:pt x="654" y="1"/>
                  <a:pt x="499" y="1"/>
                </a:cubicBezTo>
                <a:close/>
              </a:path>
            </a:pathLst>
          </a:custGeom>
          <a:solidFill>
            <a:srgbClr val="FDF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32"/>
          <p:cNvGrpSpPr/>
          <p:nvPr/>
        </p:nvGrpSpPr>
        <p:grpSpPr>
          <a:xfrm>
            <a:off x="1281429" y="1757344"/>
            <a:ext cx="770891" cy="473183"/>
            <a:chOff x="2326075" y="3715700"/>
            <a:chExt cx="1050977" cy="645103"/>
          </a:xfrm>
        </p:grpSpPr>
        <p:sp>
          <p:nvSpPr>
            <p:cNvPr id="647" name="Google Shape;647;p32"/>
            <p:cNvSpPr/>
            <p:nvPr/>
          </p:nvSpPr>
          <p:spPr>
            <a:xfrm>
              <a:off x="2326075" y="3843047"/>
              <a:ext cx="180589" cy="517756"/>
            </a:xfrm>
            <a:custGeom>
              <a:avLst/>
              <a:gdLst/>
              <a:ahLst/>
              <a:cxnLst/>
              <a:rect l="l" t="t" r="r" b="b"/>
              <a:pathLst>
                <a:path w="2008" h="5757" extrusionOk="0">
                  <a:moveTo>
                    <a:pt x="700" y="411"/>
                  </a:moveTo>
                  <a:cubicBezTo>
                    <a:pt x="735" y="415"/>
                    <a:pt x="721" y="411"/>
                    <a:pt x="763" y="422"/>
                  </a:cubicBezTo>
                  <a:cubicBezTo>
                    <a:pt x="788" y="425"/>
                    <a:pt x="812" y="436"/>
                    <a:pt x="841" y="443"/>
                  </a:cubicBezTo>
                  <a:cubicBezTo>
                    <a:pt x="900" y="464"/>
                    <a:pt x="939" y="481"/>
                    <a:pt x="1002" y="524"/>
                  </a:cubicBezTo>
                  <a:cubicBezTo>
                    <a:pt x="1052" y="556"/>
                    <a:pt x="1069" y="566"/>
                    <a:pt x="1115" y="615"/>
                  </a:cubicBezTo>
                  <a:cubicBezTo>
                    <a:pt x="1125" y="626"/>
                    <a:pt x="1136" y="640"/>
                    <a:pt x="1143" y="650"/>
                  </a:cubicBezTo>
                  <a:cubicBezTo>
                    <a:pt x="1146" y="653"/>
                    <a:pt x="1146" y="657"/>
                    <a:pt x="1150" y="661"/>
                  </a:cubicBezTo>
                  <a:cubicBezTo>
                    <a:pt x="1171" y="689"/>
                    <a:pt x="1188" y="720"/>
                    <a:pt x="1206" y="749"/>
                  </a:cubicBezTo>
                  <a:cubicBezTo>
                    <a:pt x="1220" y="777"/>
                    <a:pt x="1237" y="804"/>
                    <a:pt x="1252" y="833"/>
                  </a:cubicBezTo>
                  <a:cubicBezTo>
                    <a:pt x="1252" y="837"/>
                    <a:pt x="1258" y="851"/>
                    <a:pt x="1263" y="858"/>
                  </a:cubicBezTo>
                  <a:cubicBezTo>
                    <a:pt x="1266" y="868"/>
                    <a:pt x="1269" y="879"/>
                    <a:pt x="1273" y="889"/>
                  </a:cubicBezTo>
                  <a:cubicBezTo>
                    <a:pt x="1300" y="963"/>
                    <a:pt x="1315" y="1036"/>
                    <a:pt x="1329" y="1114"/>
                  </a:cubicBezTo>
                  <a:cubicBezTo>
                    <a:pt x="1329" y="1135"/>
                    <a:pt x="1333" y="1156"/>
                    <a:pt x="1336" y="1174"/>
                  </a:cubicBezTo>
                  <a:cubicBezTo>
                    <a:pt x="1339" y="1205"/>
                    <a:pt x="1343" y="1241"/>
                    <a:pt x="1347" y="1273"/>
                  </a:cubicBezTo>
                  <a:cubicBezTo>
                    <a:pt x="1350" y="1353"/>
                    <a:pt x="1357" y="1434"/>
                    <a:pt x="1360" y="1518"/>
                  </a:cubicBezTo>
                  <a:cubicBezTo>
                    <a:pt x="1368" y="1659"/>
                    <a:pt x="1371" y="1800"/>
                    <a:pt x="1368" y="1940"/>
                  </a:cubicBezTo>
                  <a:cubicBezTo>
                    <a:pt x="1368" y="1972"/>
                    <a:pt x="1364" y="2003"/>
                    <a:pt x="1364" y="2035"/>
                  </a:cubicBezTo>
                  <a:cubicBezTo>
                    <a:pt x="1360" y="2065"/>
                    <a:pt x="1364" y="2116"/>
                    <a:pt x="1355" y="2147"/>
                  </a:cubicBezTo>
                  <a:lnTo>
                    <a:pt x="1355" y="2147"/>
                  </a:lnTo>
                  <a:cubicBezTo>
                    <a:pt x="1357" y="2137"/>
                    <a:pt x="1360" y="2109"/>
                    <a:pt x="1359" y="2109"/>
                  </a:cubicBezTo>
                  <a:lnTo>
                    <a:pt x="1359" y="2109"/>
                  </a:lnTo>
                  <a:cubicBezTo>
                    <a:pt x="1358" y="2109"/>
                    <a:pt x="1357" y="2116"/>
                    <a:pt x="1354" y="2133"/>
                  </a:cubicBezTo>
                  <a:cubicBezTo>
                    <a:pt x="1354" y="2147"/>
                    <a:pt x="1350" y="2162"/>
                    <a:pt x="1347" y="2179"/>
                  </a:cubicBezTo>
                  <a:cubicBezTo>
                    <a:pt x="1339" y="2214"/>
                    <a:pt x="1333" y="2253"/>
                    <a:pt x="1322" y="2288"/>
                  </a:cubicBezTo>
                  <a:cubicBezTo>
                    <a:pt x="1311" y="2327"/>
                    <a:pt x="1297" y="2361"/>
                    <a:pt x="1287" y="2397"/>
                  </a:cubicBezTo>
                  <a:cubicBezTo>
                    <a:pt x="1284" y="2400"/>
                    <a:pt x="1284" y="2400"/>
                    <a:pt x="1284" y="2404"/>
                  </a:cubicBezTo>
                  <a:cubicBezTo>
                    <a:pt x="1279" y="2411"/>
                    <a:pt x="1273" y="2421"/>
                    <a:pt x="1273" y="2421"/>
                  </a:cubicBezTo>
                  <a:cubicBezTo>
                    <a:pt x="1258" y="2453"/>
                    <a:pt x="1241" y="2481"/>
                    <a:pt x="1224" y="2512"/>
                  </a:cubicBezTo>
                  <a:cubicBezTo>
                    <a:pt x="1216" y="2523"/>
                    <a:pt x="1209" y="2538"/>
                    <a:pt x="1203" y="2548"/>
                  </a:cubicBezTo>
                  <a:cubicBezTo>
                    <a:pt x="1195" y="2559"/>
                    <a:pt x="1188" y="2566"/>
                    <a:pt x="1182" y="2576"/>
                  </a:cubicBezTo>
                  <a:cubicBezTo>
                    <a:pt x="1192" y="2568"/>
                    <a:pt x="1197" y="2566"/>
                    <a:pt x="1198" y="2566"/>
                  </a:cubicBezTo>
                  <a:lnTo>
                    <a:pt x="1198" y="2566"/>
                  </a:lnTo>
                  <a:cubicBezTo>
                    <a:pt x="1199" y="2566"/>
                    <a:pt x="1187" y="2576"/>
                    <a:pt x="1178" y="2583"/>
                  </a:cubicBezTo>
                  <a:cubicBezTo>
                    <a:pt x="1178" y="2583"/>
                    <a:pt x="1182" y="2580"/>
                    <a:pt x="1182" y="2576"/>
                  </a:cubicBezTo>
                  <a:lnTo>
                    <a:pt x="1182" y="2576"/>
                  </a:lnTo>
                  <a:cubicBezTo>
                    <a:pt x="1178" y="2580"/>
                    <a:pt x="1178" y="2583"/>
                    <a:pt x="1174" y="2587"/>
                  </a:cubicBezTo>
                  <a:cubicBezTo>
                    <a:pt x="1171" y="2587"/>
                    <a:pt x="1171" y="2590"/>
                    <a:pt x="1167" y="2593"/>
                  </a:cubicBezTo>
                  <a:cubicBezTo>
                    <a:pt x="1153" y="2608"/>
                    <a:pt x="1139" y="2625"/>
                    <a:pt x="1122" y="2639"/>
                  </a:cubicBezTo>
                  <a:cubicBezTo>
                    <a:pt x="1097" y="2668"/>
                    <a:pt x="1073" y="2692"/>
                    <a:pt x="1044" y="2713"/>
                  </a:cubicBezTo>
                  <a:cubicBezTo>
                    <a:pt x="1034" y="2723"/>
                    <a:pt x="1023" y="2734"/>
                    <a:pt x="1013" y="2741"/>
                  </a:cubicBezTo>
                  <a:lnTo>
                    <a:pt x="1010" y="2744"/>
                  </a:lnTo>
                  <a:cubicBezTo>
                    <a:pt x="977" y="2765"/>
                    <a:pt x="950" y="2786"/>
                    <a:pt x="918" y="2808"/>
                  </a:cubicBezTo>
                  <a:cubicBezTo>
                    <a:pt x="833" y="2861"/>
                    <a:pt x="749" y="2910"/>
                    <a:pt x="661" y="2955"/>
                  </a:cubicBezTo>
                  <a:cubicBezTo>
                    <a:pt x="651" y="2393"/>
                    <a:pt x="661" y="1831"/>
                    <a:pt x="643" y="1268"/>
                  </a:cubicBezTo>
                  <a:cubicBezTo>
                    <a:pt x="637" y="1072"/>
                    <a:pt x="630" y="879"/>
                    <a:pt x="622" y="682"/>
                  </a:cubicBezTo>
                  <a:cubicBezTo>
                    <a:pt x="619" y="594"/>
                    <a:pt x="612" y="506"/>
                    <a:pt x="605" y="415"/>
                  </a:cubicBezTo>
                  <a:cubicBezTo>
                    <a:pt x="633" y="411"/>
                    <a:pt x="661" y="411"/>
                    <a:pt x="700" y="411"/>
                  </a:cubicBezTo>
                  <a:close/>
                  <a:moveTo>
                    <a:pt x="316" y="0"/>
                  </a:moveTo>
                  <a:cubicBezTo>
                    <a:pt x="213" y="0"/>
                    <a:pt x="112" y="50"/>
                    <a:pt x="61" y="144"/>
                  </a:cubicBezTo>
                  <a:cubicBezTo>
                    <a:pt x="8" y="239"/>
                    <a:pt x="4" y="337"/>
                    <a:pt x="1" y="443"/>
                  </a:cubicBezTo>
                  <a:cubicBezTo>
                    <a:pt x="1" y="535"/>
                    <a:pt x="1" y="622"/>
                    <a:pt x="4" y="710"/>
                  </a:cubicBezTo>
                  <a:cubicBezTo>
                    <a:pt x="11" y="882"/>
                    <a:pt x="18" y="1054"/>
                    <a:pt x="22" y="1226"/>
                  </a:cubicBezTo>
                  <a:cubicBezTo>
                    <a:pt x="29" y="1395"/>
                    <a:pt x="40" y="1564"/>
                    <a:pt x="46" y="1732"/>
                  </a:cubicBezTo>
                  <a:cubicBezTo>
                    <a:pt x="46" y="1978"/>
                    <a:pt x="46" y="2225"/>
                    <a:pt x="56" y="2467"/>
                  </a:cubicBezTo>
                  <a:cubicBezTo>
                    <a:pt x="78" y="3110"/>
                    <a:pt x="113" y="3750"/>
                    <a:pt x="141" y="4393"/>
                  </a:cubicBezTo>
                  <a:cubicBezTo>
                    <a:pt x="158" y="4755"/>
                    <a:pt x="183" y="5117"/>
                    <a:pt x="204" y="5479"/>
                  </a:cubicBezTo>
                  <a:cubicBezTo>
                    <a:pt x="215" y="5619"/>
                    <a:pt x="318" y="5756"/>
                    <a:pt x="466" y="5756"/>
                  </a:cubicBezTo>
                  <a:cubicBezTo>
                    <a:pt x="470" y="5756"/>
                    <a:pt x="474" y="5756"/>
                    <a:pt x="478" y="5756"/>
                  </a:cubicBezTo>
                  <a:cubicBezTo>
                    <a:pt x="622" y="5749"/>
                    <a:pt x="763" y="5633"/>
                    <a:pt x="752" y="5479"/>
                  </a:cubicBezTo>
                  <a:cubicBezTo>
                    <a:pt x="742" y="5047"/>
                    <a:pt x="721" y="4614"/>
                    <a:pt x="700" y="4178"/>
                  </a:cubicBezTo>
                  <a:cubicBezTo>
                    <a:pt x="693" y="3999"/>
                    <a:pt x="686" y="3824"/>
                    <a:pt x="679" y="3644"/>
                  </a:cubicBezTo>
                  <a:cubicBezTo>
                    <a:pt x="735" y="3644"/>
                    <a:pt x="791" y="3630"/>
                    <a:pt x="848" y="3602"/>
                  </a:cubicBezTo>
                  <a:cubicBezTo>
                    <a:pt x="1136" y="3458"/>
                    <a:pt x="1438" y="3297"/>
                    <a:pt x="1652" y="3047"/>
                  </a:cubicBezTo>
                  <a:cubicBezTo>
                    <a:pt x="1912" y="2744"/>
                    <a:pt x="2007" y="2379"/>
                    <a:pt x="2001" y="1985"/>
                  </a:cubicBezTo>
                  <a:cubicBezTo>
                    <a:pt x="2001" y="1824"/>
                    <a:pt x="1983" y="1666"/>
                    <a:pt x="1962" y="1504"/>
                  </a:cubicBezTo>
                  <a:cubicBezTo>
                    <a:pt x="1937" y="1321"/>
                    <a:pt x="1916" y="1135"/>
                    <a:pt x="1860" y="956"/>
                  </a:cubicBezTo>
                  <a:cubicBezTo>
                    <a:pt x="1803" y="773"/>
                    <a:pt x="1719" y="594"/>
                    <a:pt x="1589" y="454"/>
                  </a:cubicBezTo>
                  <a:cubicBezTo>
                    <a:pt x="1484" y="341"/>
                    <a:pt x="1339" y="246"/>
                    <a:pt x="1203" y="179"/>
                  </a:cubicBezTo>
                  <a:cubicBezTo>
                    <a:pt x="1057" y="111"/>
                    <a:pt x="898" y="62"/>
                    <a:pt x="734" y="62"/>
                  </a:cubicBezTo>
                  <a:cubicBezTo>
                    <a:pt x="719" y="62"/>
                    <a:pt x="704" y="62"/>
                    <a:pt x="689" y="63"/>
                  </a:cubicBezTo>
                  <a:cubicBezTo>
                    <a:pt x="643" y="66"/>
                    <a:pt x="588" y="74"/>
                    <a:pt x="528" y="92"/>
                  </a:cubicBezTo>
                  <a:cubicBezTo>
                    <a:pt x="510" y="71"/>
                    <a:pt x="489" y="53"/>
                    <a:pt x="465" y="39"/>
                  </a:cubicBezTo>
                  <a:cubicBezTo>
                    <a:pt x="419" y="13"/>
                    <a:pt x="367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2527978" y="3841249"/>
              <a:ext cx="246692" cy="517576"/>
            </a:xfrm>
            <a:custGeom>
              <a:avLst/>
              <a:gdLst/>
              <a:ahLst/>
              <a:cxnLst/>
              <a:rect l="l" t="t" r="r" b="b"/>
              <a:pathLst>
                <a:path w="2743" h="5755" extrusionOk="0">
                  <a:moveTo>
                    <a:pt x="609" y="297"/>
                  </a:moveTo>
                  <a:cubicBezTo>
                    <a:pt x="627" y="302"/>
                    <a:pt x="641" y="305"/>
                    <a:pt x="658" y="312"/>
                  </a:cubicBezTo>
                  <a:cubicBezTo>
                    <a:pt x="778" y="347"/>
                    <a:pt x="859" y="424"/>
                    <a:pt x="946" y="508"/>
                  </a:cubicBezTo>
                  <a:cubicBezTo>
                    <a:pt x="1045" y="607"/>
                    <a:pt x="1094" y="684"/>
                    <a:pt x="1175" y="811"/>
                  </a:cubicBezTo>
                  <a:cubicBezTo>
                    <a:pt x="1193" y="839"/>
                    <a:pt x="1210" y="867"/>
                    <a:pt x="1224" y="895"/>
                  </a:cubicBezTo>
                  <a:cubicBezTo>
                    <a:pt x="1235" y="913"/>
                    <a:pt x="1242" y="930"/>
                    <a:pt x="1253" y="944"/>
                  </a:cubicBezTo>
                  <a:cubicBezTo>
                    <a:pt x="1253" y="944"/>
                    <a:pt x="1253" y="944"/>
                    <a:pt x="1253" y="944"/>
                  </a:cubicBezTo>
                  <a:lnTo>
                    <a:pt x="1253" y="944"/>
                  </a:lnTo>
                  <a:cubicBezTo>
                    <a:pt x="1255" y="951"/>
                    <a:pt x="1261" y="967"/>
                    <a:pt x="1261" y="967"/>
                  </a:cubicBezTo>
                  <a:cubicBezTo>
                    <a:pt x="1261" y="967"/>
                    <a:pt x="1259" y="961"/>
                    <a:pt x="1253" y="945"/>
                  </a:cubicBezTo>
                  <a:lnTo>
                    <a:pt x="1253" y="945"/>
                  </a:lnTo>
                  <a:cubicBezTo>
                    <a:pt x="1270" y="990"/>
                    <a:pt x="1287" y="1035"/>
                    <a:pt x="1308" y="1077"/>
                  </a:cubicBezTo>
                  <a:cubicBezTo>
                    <a:pt x="1308" y="1082"/>
                    <a:pt x="1312" y="1085"/>
                    <a:pt x="1312" y="1085"/>
                  </a:cubicBezTo>
                  <a:cubicBezTo>
                    <a:pt x="1319" y="1106"/>
                    <a:pt x="1329" y="1127"/>
                    <a:pt x="1337" y="1148"/>
                  </a:cubicBezTo>
                  <a:cubicBezTo>
                    <a:pt x="1358" y="1212"/>
                    <a:pt x="1375" y="1275"/>
                    <a:pt x="1393" y="1338"/>
                  </a:cubicBezTo>
                  <a:cubicBezTo>
                    <a:pt x="1400" y="1369"/>
                    <a:pt x="1404" y="1398"/>
                    <a:pt x="1410" y="1426"/>
                  </a:cubicBezTo>
                  <a:cubicBezTo>
                    <a:pt x="1410" y="1429"/>
                    <a:pt x="1417" y="1468"/>
                    <a:pt x="1417" y="1471"/>
                  </a:cubicBezTo>
                  <a:cubicBezTo>
                    <a:pt x="1417" y="1482"/>
                    <a:pt x="1417" y="1492"/>
                    <a:pt x="1421" y="1492"/>
                  </a:cubicBezTo>
                  <a:cubicBezTo>
                    <a:pt x="1428" y="1562"/>
                    <a:pt x="1428" y="1633"/>
                    <a:pt x="1428" y="1703"/>
                  </a:cubicBezTo>
                  <a:cubicBezTo>
                    <a:pt x="1428" y="1735"/>
                    <a:pt x="1425" y="1763"/>
                    <a:pt x="1425" y="1794"/>
                  </a:cubicBezTo>
                  <a:cubicBezTo>
                    <a:pt x="1421" y="1812"/>
                    <a:pt x="1421" y="1830"/>
                    <a:pt x="1421" y="1848"/>
                  </a:cubicBezTo>
                  <a:cubicBezTo>
                    <a:pt x="1417" y="1851"/>
                    <a:pt x="1417" y="1858"/>
                    <a:pt x="1417" y="1862"/>
                  </a:cubicBezTo>
                  <a:cubicBezTo>
                    <a:pt x="1404" y="1981"/>
                    <a:pt x="1379" y="2125"/>
                    <a:pt x="1329" y="2237"/>
                  </a:cubicBezTo>
                  <a:cubicBezTo>
                    <a:pt x="1326" y="2245"/>
                    <a:pt x="1319" y="2255"/>
                    <a:pt x="1319" y="2262"/>
                  </a:cubicBezTo>
                  <a:cubicBezTo>
                    <a:pt x="1312" y="2279"/>
                    <a:pt x="1305" y="2297"/>
                    <a:pt x="1295" y="2315"/>
                  </a:cubicBezTo>
                  <a:cubicBezTo>
                    <a:pt x="1284" y="2343"/>
                    <a:pt x="1269" y="2375"/>
                    <a:pt x="1253" y="2406"/>
                  </a:cubicBezTo>
                  <a:cubicBezTo>
                    <a:pt x="1221" y="2469"/>
                    <a:pt x="1189" y="2532"/>
                    <a:pt x="1151" y="2592"/>
                  </a:cubicBezTo>
                  <a:cubicBezTo>
                    <a:pt x="1129" y="2628"/>
                    <a:pt x="1108" y="2663"/>
                    <a:pt x="1087" y="2698"/>
                  </a:cubicBezTo>
                  <a:cubicBezTo>
                    <a:pt x="1076" y="2712"/>
                    <a:pt x="1070" y="2726"/>
                    <a:pt x="1059" y="2736"/>
                  </a:cubicBezTo>
                  <a:cubicBezTo>
                    <a:pt x="1055" y="2743"/>
                    <a:pt x="1052" y="2747"/>
                    <a:pt x="1045" y="2754"/>
                  </a:cubicBezTo>
                  <a:cubicBezTo>
                    <a:pt x="1003" y="2814"/>
                    <a:pt x="953" y="2874"/>
                    <a:pt x="904" y="2930"/>
                  </a:cubicBezTo>
                  <a:cubicBezTo>
                    <a:pt x="890" y="2947"/>
                    <a:pt x="873" y="2965"/>
                    <a:pt x="859" y="2983"/>
                  </a:cubicBezTo>
                  <a:cubicBezTo>
                    <a:pt x="817" y="2684"/>
                    <a:pt x="768" y="2381"/>
                    <a:pt x="718" y="2083"/>
                  </a:cubicBezTo>
                  <a:cubicBezTo>
                    <a:pt x="708" y="1879"/>
                    <a:pt x="697" y="1675"/>
                    <a:pt x="683" y="1471"/>
                  </a:cubicBezTo>
                  <a:cubicBezTo>
                    <a:pt x="662" y="1088"/>
                    <a:pt x="637" y="702"/>
                    <a:pt x="612" y="318"/>
                  </a:cubicBezTo>
                  <a:cubicBezTo>
                    <a:pt x="612" y="312"/>
                    <a:pt x="609" y="305"/>
                    <a:pt x="609" y="297"/>
                  </a:cubicBezTo>
                  <a:close/>
                  <a:moveTo>
                    <a:pt x="600" y="1"/>
                  </a:moveTo>
                  <a:cubicBezTo>
                    <a:pt x="537" y="1"/>
                    <a:pt x="469" y="8"/>
                    <a:pt x="409" y="27"/>
                  </a:cubicBezTo>
                  <a:cubicBezTo>
                    <a:pt x="383" y="18"/>
                    <a:pt x="354" y="12"/>
                    <a:pt x="325" y="12"/>
                  </a:cubicBezTo>
                  <a:cubicBezTo>
                    <a:pt x="319" y="12"/>
                    <a:pt x="313" y="13"/>
                    <a:pt x="307" y="13"/>
                  </a:cubicBezTo>
                  <a:cubicBezTo>
                    <a:pt x="152" y="23"/>
                    <a:pt x="1" y="157"/>
                    <a:pt x="15" y="333"/>
                  </a:cubicBezTo>
                  <a:cubicBezTo>
                    <a:pt x="72" y="1018"/>
                    <a:pt x="135" y="1703"/>
                    <a:pt x="191" y="2392"/>
                  </a:cubicBezTo>
                  <a:cubicBezTo>
                    <a:pt x="247" y="3070"/>
                    <a:pt x="289" y="3752"/>
                    <a:pt x="346" y="4434"/>
                  </a:cubicBezTo>
                  <a:cubicBezTo>
                    <a:pt x="374" y="4806"/>
                    <a:pt x="419" y="5189"/>
                    <a:pt x="542" y="5544"/>
                  </a:cubicBezTo>
                  <a:cubicBezTo>
                    <a:pt x="586" y="5671"/>
                    <a:pt x="691" y="5755"/>
                    <a:pt x="816" y="5755"/>
                  </a:cubicBezTo>
                  <a:cubicBezTo>
                    <a:pt x="830" y="5755"/>
                    <a:pt x="844" y="5754"/>
                    <a:pt x="859" y="5752"/>
                  </a:cubicBezTo>
                  <a:cubicBezTo>
                    <a:pt x="995" y="5727"/>
                    <a:pt x="1112" y="5601"/>
                    <a:pt x="1101" y="5450"/>
                  </a:cubicBezTo>
                  <a:cubicBezTo>
                    <a:pt x="1066" y="4873"/>
                    <a:pt x="1010" y="4300"/>
                    <a:pt x="946" y="3727"/>
                  </a:cubicBezTo>
                  <a:cubicBezTo>
                    <a:pt x="1066" y="3625"/>
                    <a:pt x="1182" y="3517"/>
                    <a:pt x="1291" y="3397"/>
                  </a:cubicBezTo>
                  <a:cubicBezTo>
                    <a:pt x="1537" y="4100"/>
                    <a:pt x="1818" y="4796"/>
                    <a:pt x="2152" y="5457"/>
                  </a:cubicBezTo>
                  <a:cubicBezTo>
                    <a:pt x="2200" y="5555"/>
                    <a:pt x="2310" y="5609"/>
                    <a:pt x="2415" y="5609"/>
                  </a:cubicBezTo>
                  <a:cubicBezTo>
                    <a:pt x="2471" y="5609"/>
                    <a:pt x="2526" y="5594"/>
                    <a:pt x="2570" y="5562"/>
                  </a:cubicBezTo>
                  <a:cubicBezTo>
                    <a:pt x="2721" y="5457"/>
                    <a:pt x="2742" y="5284"/>
                    <a:pt x="2672" y="5123"/>
                  </a:cubicBezTo>
                  <a:cubicBezTo>
                    <a:pt x="2570" y="4894"/>
                    <a:pt x="2461" y="4670"/>
                    <a:pt x="2352" y="4444"/>
                  </a:cubicBezTo>
                  <a:cubicBezTo>
                    <a:pt x="2289" y="4315"/>
                    <a:pt x="2229" y="4185"/>
                    <a:pt x="2166" y="4051"/>
                  </a:cubicBezTo>
                  <a:cubicBezTo>
                    <a:pt x="2166" y="4051"/>
                    <a:pt x="2166" y="4047"/>
                    <a:pt x="2163" y="4044"/>
                  </a:cubicBezTo>
                  <a:cubicBezTo>
                    <a:pt x="2163" y="4037"/>
                    <a:pt x="2159" y="4034"/>
                    <a:pt x="2155" y="4026"/>
                  </a:cubicBezTo>
                  <a:cubicBezTo>
                    <a:pt x="2145" y="4005"/>
                    <a:pt x="2138" y="3984"/>
                    <a:pt x="2131" y="3966"/>
                  </a:cubicBezTo>
                  <a:cubicBezTo>
                    <a:pt x="2109" y="3917"/>
                    <a:pt x="2088" y="3872"/>
                    <a:pt x="2071" y="3823"/>
                  </a:cubicBezTo>
                  <a:cubicBezTo>
                    <a:pt x="2033" y="3734"/>
                    <a:pt x="1997" y="3643"/>
                    <a:pt x="1962" y="3552"/>
                  </a:cubicBezTo>
                  <a:cubicBezTo>
                    <a:pt x="1889" y="3362"/>
                    <a:pt x="1818" y="3173"/>
                    <a:pt x="1751" y="2979"/>
                  </a:cubicBezTo>
                  <a:cubicBezTo>
                    <a:pt x="1738" y="2937"/>
                    <a:pt x="1712" y="2895"/>
                    <a:pt x="1684" y="2863"/>
                  </a:cubicBezTo>
                  <a:cubicBezTo>
                    <a:pt x="1829" y="2610"/>
                    <a:pt x="1934" y="2329"/>
                    <a:pt x="1969" y="2031"/>
                  </a:cubicBezTo>
                  <a:cubicBezTo>
                    <a:pt x="2018" y="1654"/>
                    <a:pt x="1962" y="1293"/>
                    <a:pt x="1811" y="948"/>
                  </a:cubicBezTo>
                  <a:cubicBezTo>
                    <a:pt x="1783" y="884"/>
                    <a:pt x="1751" y="814"/>
                    <a:pt x="1712" y="754"/>
                  </a:cubicBezTo>
                  <a:cubicBezTo>
                    <a:pt x="1702" y="740"/>
                    <a:pt x="1691" y="727"/>
                    <a:pt x="1681" y="716"/>
                  </a:cubicBezTo>
                  <a:lnTo>
                    <a:pt x="1681" y="716"/>
                  </a:lnTo>
                  <a:cubicBezTo>
                    <a:pt x="1683" y="716"/>
                    <a:pt x="1684" y="717"/>
                    <a:pt x="1684" y="717"/>
                  </a:cubicBezTo>
                  <a:cubicBezTo>
                    <a:pt x="1686" y="717"/>
                    <a:pt x="1682" y="712"/>
                    <a:pt x="1674" y="702"/>
                  </a:cubicBezTo>
                  <a:cubicBezTo>
                    <a:pt x="1663" y="684"/>
                    <a:pt x="1653" y="670"/>
                    <a:pt x="1642" y="656"/>
                  </a:cubicBezTo>
                  <a:cubicBezTo>
                    <a:pt x="1607" y="607"/>
                    <a:pt x="1572" y="565"/>
                    <a:pt x="1537" y="519"/>
                  </a:cubicBezTo>
                  <a:cubicBezTo>
                    <a:pt x="1488" y="459"/>
                    <a:pt x="1438" y="407"/>
                    <a:pt x="1375" y="357"/>
                  </a:cubicBezTo>
                  <a:cubicBezTo>
                    <a:pt x="1333" y="326"/>
                    <a:pt x="1340" y="329"/>
                    <a:pt x="1291" y="291"/>
                  </a:cubicBezTo>
                  <a:cubicBezTo>
                    <a:pt x="1253" y="259"/>
                    <a:pt x="1210" y="224"/>
                    <a:pt x="1164" y="196"/>
                  </a:cubicBezTo>
                  <a:cubicBezTo>
                    <a:pt x="1024" y="101"/>
                    <a:pt x="855" y="27"/>
                    <a:pt x="690" y="6"/>
                  </a:cubicBezTo>
                  <a:cubicBezTo>
                    <a:pt x="663" y="3"/>
                    <a:pt x="632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2755243" y="3794842"/>
              <a:ext cx="123391" cy="525670"/>
            </a:xfrm>
            <a:custGeom>
              <a:avLst/>
              <a:gdLst/>
              <a:ahLst/>
              <a:cxnLst/>
              <a:rect l="l" t="t" r="r" b="b"/>
              <a:pathLst>
                <a:path w="1372" h="5845" extrusionOk="0">
                  <a:moveTo>
                    <a:pt x="345" y="1"/>
                  </a:moveTo>
                  <a:cubicBezTo>
                    <a:pt x="295" y="1"/>
                    <a:pt x="241" y="34"/>
                    <a:pt x="226" y="83"/>
                  </a:cubicBezTo>
                  <a:cubicBezTo>
                    <a:pt x="89" y="132"/>
                    <a:pt x="1" y="255"/>
                    <a:pt x="1" y="409"/>
                  </a:cubicBezTo>
                  <a:cubicBezTo>
                    <a:pt x="8" y="747"/>
                    <a:pt x="67" y="1084"/>
                    <a:pt x="117" y="1421"/>
                  </a:cubicBezTo>
                  <a:cubicBezTo>
                    <a:pt x="163" y="1752"/>
                    <a:pt x="208" y="2083"/>
                    <a:pt x="261" y="2416"/>
                  </a:cubicBezTo>
                  <a:cubicBezTo>
                    <a:pt x="359" y="3080"/>
                    <a:pt x="455" y="3748"/>
                    <a:pt x="556" y="4416"/>
                  </a:cubicBezTo>
                  <a:cubicBezTo>
                    <a:pt x="595" y="4672"/>
                    <a:pt x="637" y="4929"/>
                    <a:pt x="676" y="5186"/>
                  </a:cubicBezTo>
                  <a:cubicBezTo>
                    <a:pt x="690" y="5305"/>
                    <a:pt x="703" y="5428"/>
                    <a:pt x="724" y="5544"/>
                  </a:cubicBezTo>
                  <a:cubicBezTo>
                    <a:pt x="744" y="5700"/>
                    <a:pt x="872" y="5844"/>
                    <a:pt x="1034" y="5844"/>
                  </a:cubicBezTo>
                  <a:cubicBezTo>
                    <a:pt x="1043" y="5844"/>
                    <a:pt x="1052" y="5844"/>
                    <a:pt x="1062" y="5843"/>
                  </a:cubicBezTo>
                  <a:cubicBezTo>
                    <a:pt x="1231" y="5822"/>
                    <a:pt x="1371" y="5681"/>
                    <a:pt x="1357" y="5505"/>
                  </a:cubicBezTo>
                  <a:cubicBezTo>
                    <a:pt x="1344" y="5322"/>
                    <a:pt x="1311" y="5143"/>
                    <a:pt x="1287" y="4964"/>
                  </a:cubicBezTo>
                  <a:cubicBezTo>
                    <a:pt x="1263" y="4788"/>
                    <a:pt x="1238" y="4613"/>
                    <a:pt x="1217" y="4437"/>
                  </a:cubicBezTo>
                  <a:cubicBezTo>
                    <a:pt x="1167" y="4082"/>
                    <a:pt x="1112" y="3727"/>
                    <a:pt x="1055" y="3369"/>
                  </a:cubicBezTo>
                  <a:cubicBezTo>
                    <a:pt x="967" y="2803"/>
                    <a:pt x="883" y="2237"/>
                    <a:pt x="792" y="1671"/>
                  </a:cubicBezTo>
                  <a:cubicBezTo>
                    <a:pt x="784" y="1615"/>
                    <a:pt x="778" y="1559"/>
                    <a:pt x="774" y="1502"/>
                  </a:cubicBezTo>
                  <a:cubicBezTo>
                    <a:pt x="753" y="1319"/>
                    <a:pt x="735" y="1134"/>
                    <a:pt x="718" y="947"/>
                  </a:cubicBezTo>
                  <a:cubicBezTo>
                    <a:pt x="708" y="852"/>
                    <a:pt x="700" y="754"/>
                    <a:pt x="690" y="659"/>
                  </a:cubicBezTo>
                  <a:cubicBezTo>
                    <a:pt x="687" y="610"/>
                    <a:pt x="682" y="565"/>
                    <a:pt x="676" y="518"/>
                  </a:cubicBezTo>
                  <a:cubicBezTo>
                    <a:pt x="672" y="501"/>
                    <a:pt x="669" y="484"/>
                    <a:pt x="665" y="462"/>
                  </a:cubicBezTo>
                  <a:cubicBezTo>
                    <a:pt x="658" y="430"/>
                    <a:pt x="651" y="396"/>
                    <a:pt x="644" y="364"/>
                  </a:cubicBezTo>
                  <a:cubicBezTo>
                    <a:pt x="641" y="345"/>
                    <a:pt x="639" y="336"/>
                    <a:pt x="639" y="336"/>
                  </a:cubicBezTo>
                  <a:lnTo>
                    <a:pt x="639" y="336"/>
                  </a:lnTo>
                  <a:cubicBezTo>
                    <a:pt x="638" y="336"/>
                    <a:pt x="640" y="347"/>
                    <a:pt x="644" y="367"/>
                  </a:cubicBezTo>
                  <a:cubicBezTo>
                    <a:pt x="627" y="279"/>
                    <a:pt x="606" y="209"/>
                    <a:pt x="535" y="146"/>
                  </a:cubicBezTo>
                  <a:cubicBezTo>
                    <a:pt x="514" y="125"/>
                    <a:pt x="482" y="107"/>
                    <a:pt x="450" y="93"/>
                  </a:cubicBezTo>
                  <a:cubicBezTo>
                    <a:pt x="444" y="80"/>
                    <a:pt x="437" y="65"/>
                    <a:pt x="429" y="51"/>
                  </a:cubicBezTo>
                  <a:cubicBezTo>
                    <a:pt x="411" y="16"/>
                    <a:pt x="379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2877913" y="3777935"/>
              <a:ext cx="227985" cy="528458"/>
            </a:xfrm>
            <a:custGeom>
              <a:avLst/>
              <a:gdLst/>
              <a:ahLst/>
              <a:cxnLst/>
              <a:rect l="l" t="t" r="r" b="b"/>
              <a:pathLst>
                <a:path w="2535" h="5876" extrusionOk="0">
                  <a:moveTo>
                    <a:pt x="1695" y="1659"/>
                  </a:moveTo>
                  <a:lnTo>
                    <a:pt x="1695" y="1659"/>
                  </a:lnTo>
                  <a:cubicBezTo>
                    <a:pt x="1695" y="1659"/>
                    <a:pt x="1697" y="1664"/>
                    <a:pt x="1701" y="1676"/>
                  </a:cubicBezTo>
                  <a:cubicBezTo>
                    <a:pt x="1703" y="1681"/>
                    <a:pt x="1705" y="1685"/>
                    <a:pt x="1706" y="1687"/>
                  </a:cubicBezTo>
                  <a:lnTo>
                    <a:pt x="1706" y="1687"/>
                  </a:lnTo>
                  <a:cubicBezTo>
                    <a:pt x="1706" y="1686"/>
                    <a:pt x="1705" y="1685"/>
                    <a:pt x="1705" y="1684"/>
                  </a:cubicBezTo>
                  <a:cubicBezTo>
                    <a:pt x="1702" y="1679"/>
                    <a:pt x="1695" y="1659"/>
                    <a:pt x="1695" y="1659"/>
                  </a:cubicBezTo>
                  <a:close/>
                  <a:moveTo>
                    <a:pt x="264" y="292"/>
                  </a:moveTo>
                  <a:cubicBezTo>
                    <a:pt x="314" y="299"/>
                    <a:pt x="362" y="306"/>
                    <a:pt x="411" y="313"/>
                  </a:cubicBezTo>
                  <a:cubicBezTo>
                    <a:pt x="503" y="327"/>
                    <a:pt x="577" y="348"/>
                    <a:pt x="661" y="380"/>
                  </a:cubicBezTo>
                  <a:cubicBezTo>
                    <a:pt x="841" y="446"/>
                    <a:pt x="974" y="521"/>
                    <a:pt x="1122" y="640"/>
                  </a:cubicBezTo>
                  <a:cubicBezTo>
                    <a:pt x="1206" y="706"/>
                    <a:pt x="1245" y="742"/>
                    <a:pt x="1308" y="823"/>
                  </a:cubicBezTo>
                  <a:cubicBezTo>
                    <a:pt x="1336" y="854"/>
                    <a:pt x="1364" y="893"/>
                    <a:pt x="1392" y="928"/>
                  </a:cubicBezTo>
                  <a:cubicBezTo>
                    <a:pt x="1406" y="949"/>
                    <a:pt x="1420" y="967"/>
                    <a:pt x="1434" y="988"/>
                  </a:cubicBezTo>
                  <a:cubicBezTo>
                    <a:pt x="1438" y="998"/>
                    <a:pt x="1445" y="1006"/>
                    <a:pt x="1448" y="1016"/>
                  </a:cubicBezTo>
                  <a:cubicBezTo>
                    <a:pt x="1441" y="1003"/>
                    <a:pt x="1439" y="999"/>
                    <a:pt x="1439" y="999"/>
                  </a:cubicBezTo>
                  <a:lnTo>
                    <a:pt x="1439" y="999"/>
                  </a:lnTo>
                  <a:cubicBezTo>
                    <a:pt x="1439" y="999"/>
                    <a:pt x="1449" y="1019"/>
                    <a:pt x="1452" y="1027"/>
                  </a:cubicBezTo>
                  <a:cubicBezTo>
                    <a:pt x="1494" y="1114"/>
                    <a:pt x="1540" y="1195"/>
                    <a:pt x="1574" y="1286"/>
                  </a:cubicBezTo>
                  <a:cubicBezTo>
                    <a:pt x="1596" y="1339"/>
                    <a:pt x="1610" y="1392"/>
                    <a:pt x="1631" y="1444"/>
                  </a:cubicBezTo>
                  <a:cubicBezTo>
                    <a:pt x="1642" y="1473"/>
                    <a:pt x="1649" y="1501"/>
                    <a:pt x="1659" y="1528"/>
                  </a:cubicBezTo>
                  <a:cubicBezTo>
                    <a:pt x="1663" y="1543"/>
                    <a:pt x="1666" y="1554"/>
                    <a:pt x="1670" y="1567"/>
                  </a:cubicBezTo>
                  <a:cubicBezTo>
                    <a:pt x="1673" y="1571"/>
                    <a:pt x="1673" y="1575"/>
                    <a:pt x="1673" y="1578"/>
                  </a:cubicBezTo>
                  <a:cubicBezTo>
                    <a:pt x="1676" y="1588"/>
                    <a:pt x="1680" y="1599"/>
                    <a:pt x="1684" y="1609"/>
                  </a:cubicBezTo>
                  <a:cubicBezTo>
                    <a:pt x="1684" y="1609"/>
                    <a:pt x="1684" y="1609"/>
                    <a:pt x="1684" y="1609"/>
                  </a:cubicBezTo>
                  <a:lnTo>
                    <a:pt x="1684" y="1609"/>
                  </a:lnTo>
                  <a:cubicBezTo>
                    <a:pt x="1682" y="1609"/>
                    <a:pt x="1711" y="1692"/>
                    <a:pt x="1708" y="1692"/>
                  </a:cubicBezTo>
                  <a:cubicBezTo>
                    <a:pt x="1708" y="1692"/>
                    <a:pt x="1707" y="1690"/>
                    <a:pt x="1706" y="1687"/>
                  </a:cubicBezTo>
                  <a:lnTo>
                    <a:pt x="1706" y="1687"/>
                  </a:lnTo>
                  <a:cubicBezTo>
                    <a:pt x="1709" y="1704"/>
                    <a:pt x="1712" y="1719"/>
                    <a:pt x="1715" y="1733"/>
                  </a:cubicBezTo>
                  <a:cubicBezTo>
                    <a:pt x="1730" y="1792"/>
                    <a:pt x="1743" y="1852"/>
                    <a:pt x="1754" y="1912"/>
                  </a:cubicBezTo>
                  <a:cubicBezTo>
                    <a:pt x="1775" y="2031"/>
                    <a:pt x="1785" y="2151"/>
                    <a:pt x="1800" y="2274"/>
                  </a:cubicBezTo>
                  <a:cubicBezTo>
                    <a:pt x="1814" y="2393"/>
                    <a:pt x="1824" y="2516"/>
                    <a:pt x="1827" y="2639"/>
                  </a:cubicBezTo>
                  <a:cubicBezTo>
                    <a:pt x="1827" y="2659"/>
                    <a:pt x="1825" y="2681"/>
                    <a:pt x="1828" y="2703"/>
                  </a:cubicBezTo>
                  <a:lnTo>
                    <a:pt x="1828" y="2703"/>
                  </a:lnTo>
                  <a:cubicBezTo>
                    <a:pt x="1825" y="2686"/>
                    <a:pt x="1823" y="2679"/>
                    <a:pt x="1823" y="2679"/>
                  </a:cubicBezTo>
                  <a:lnTo>
                    <a:pt x="1823" y="2679"/>
                  </a:lnTo>
                  <a:cubicBezTo>
                    <a:pt x="1821" y="2679"/>
                    <a:pt x="1827" y="2723"/>
                    <a:pt x="1827" y="2741"/>
                  </a:cubicBezTo>
                  <a:cubicBezTo>
                    <a:pt x="1827" y="2808"/>
                    <a:pt x="1827" y="2871"/>
                    <a:pt x="1824" y="2938"/>
                  </a:cubicBezTo>
                  <a:cubicBezTo>
                    <a:pt x="1817" y="3160"/>
                    <a:pt x="1800" y="3381"/>
                    <a:pt x="1772" y="3599"/>
                  </a:cubicBezTo>
                  <a:cubicBezTo>
                    <a:pt x="1757" y="3708"/>
                    <a:pt x="1740" y="3813"/>
                    <a:pt x="1719" y="3919"/>
                  </a:cubicBezTo>
                  <a:cubicBezTo>
                    <a:pt x="1709" y="3968"/>
                    <a:pt x="1698" y="4017"/>
                    <a:pt x="1687" y="4063"/>
                  </a:cubicBezTo>
                  <a:cubicBezTo>
                    <a:pt x="1684" y="4080"/>
                    <a:pt x="1680" y="4094"/>
                    <a:pt x="1676" y="4112"/>
                  </a:cubicBezTo>
                  <a:cubicBezTo>
                    <a:pt x="1670" y="4126"/>
                    <a:pt x="1670" y="4147"/>
                    <a:pt x="1666" y="4161"/>
                  </a:cubicBezTo>
                  <a:cubicBezTo>
                    <a:pt x="1603" y="4389"/>
                    <a:pt x="1522" y="4607"/>
                    <a:pt x="1413" y="4814"/>
                  </a:cubicBezTo>
                  <a:cubicBezTo>
                    <a:pt x="1410" y="4822"/>
                    <a:pt x="1406" y="4832"/>
                    <a:pt x="1402" y="4839"/>
                  </a:cubicBezTo>
                  <a:cubicBezTo>
                    <a:pt x="1396" y="4850"/>
                    <a:pt x="1389" y="4864"/>
                    <a:pt x="1381" y="4874"/>
                  </a:cubicBezTo>
                  <a:cubicBezTo>
                    <a:pt x="1353" y="4723"/>
                    <a:pt x="1321" y="4576"/>
                    <a:pt x="1294" y="4425"/>
                  </a:cubicBezTo>
                  <a:cubicBezTo>
                    <a:pt x="1224" y="4070"/>
                    <a:pt x="1149" y="3711"/>
                    <a:pt x="1079" y="3356"/>
                  </a:cubicBezTo>
                  <a:cubicBezTo>
                    <a:pt x="935" y="2643"/>
                    <a:pt x="781" y="1929"/>
                    <a:pt x="604" y="1223"/>
                  </a:cubicBezTo>
                  <a:cubicBezTo>
                    <a:pt x="556" y="1016"/>
                    <a:pt x="507" y="808"/>
                    <a:pt x="443" y="608"/>
                  </a:cubicBezTo>
                  <a:cubicBezTo>
                    <a:pt x="411" y="516"/>
                    <a:pt x="377" y="432"/>
                    <a:pt x="320" y="355"/>
                  </a:cubicBezTo>
                  <a:cubicBezTo>
                    <a:pt x="303" y="331"/>
                    <a:pt x="285" y="310"/>
                    <a:pt x="264" y="292"/>
                  </a:cubicBezTo>
                  <a:close/>
                  <a:moveTo>
                    <a:pt x="426" y="1"/>
                  </a:moveTo>
                  <a:cubicBezTo>
                    <a:pt x="327" y="1"/>
                    <a:pt x="233" y="17"/>
                    <a:pt x="134" y="42"/>
                  </a:cubicBezTo>
                  <a:cubicBezTo>
                    <a:pt x="77" y="57"/>
                    <a:pt x="35" y="95"/>
                    <a:pt x="35" y="158"/>
                  </a:cubicBezTo>
                  <a:cubicBezTo>
                    <a:pt x="35" y="179"/>
                    <a:pt x="43" y="204"/>
                    <a:pt x="53" y="221"/>
                  </a:cubicBezTo>
                  <a:cubicBezTo>
                    <a:pt x="39" y="232"/>
                    <a:pt x="25" y="250"/>
                    <a:pt x="18" y="271"/>
                  </a:cubicBezTo>
                  <a:cubicBezTo>
                    <a:pt x="14" y="278"/>
                    <a:pt x="11" y="289"/>
                    <a:pt x="7" y="299"/>
                  </a:cubicBezTo>
                  <a:cubicBezTo>
                    <a:pt x="1" y="327"/>
                    <a:pt x="7" y="352"/>
                    <a:pt x="14" y="380"/>
                  </a:cubicBezTo>
                  <a:cubicBezTo>
                    <a:pt x="22" y="408"/>
                    <a:pt x="25" y="432"/>
                    <a:pt x="28" y="457"/>
                  </a:cubicBezTo>
                  <a:cubicBezTo>
                    <a:pt x="39" y="534"/>
                    <a:pt x="39" y="615"/>
                    <a:pt x="43" y="699"/>
                  </a:cubicBezTo>
                  <a:cubicBezTo>
                    <a:pt x="53" y="879"/>
                    <a:pt x="82" y="1058"/>
                    <a:pt x="106" y="1237"/>
                  </a:cubicBezTo>
                  <a:cubicBezTo>
                    <a:pt x="155" y="1585"/>
                    <a:pt x="208" y="1937"/>
                    <a:pt x="267" y="2284"/>
                  </a:cubicBezTo>
                  <a:cubicBezTo>
                    <a:pt x="387" y="2994"/>
                    <a:pt x="510" y="3708"/>
                    <a:pt x="643" y="4417"/>
                  </a:cubicBezTo>
                  <a:cubicBezTo>
                    <a:pt x="679" y="4615"/>
                    <a:pt x="714" y="4811"/>
                    <a:pt x="752" y="5008"/>
                  </a:cubicBezTo>
                  <a:cubicBezTo>
                    <a:pt x="770" y="5106"/>
                    <a:pt x="791" y="5205"/>
                    <a:pt x="809" y="5307"/>
                  </a:cubicBezTo>
                  <a:cubicBezTo>
                    <a:pt x="823" y="5370"/>
                    <a:pt x="830" y="5440"/>
                    <a:pt x="854" y="5503"/>
                  </a:cubicBezTo>
                  <a:cubicBezTo>
                    <a:pt x="872" y="5549"/>
                    <a:pt x="907" y="5591"/>
                    <a:pt x="938" y="5627"/>
                  </a:cubicBezTo>
                  <a:cubicBezTo>
                    <a:pt x="941" y="5629"/>
                    <a:pt x="944" y="5632"/>
                    <a:pt x="947" y="5634"/>
                  </a:cubicBezTo>
                  <a:lnTo>
                    <a:pt x="947" y="5634"/>
                  </a:lnTo>
                  <a:cubicBezTo>
                    <a:pt x="951" y="5639"/>
                    <a:pt x="956" y="5643"/>
                    <a:pt x="960" y="5647"/>
                  </a:cubicBezTo>
                  <a:lnTo>
                    <a:pt x="960" y="5647"/>
                  </a:lnTo>
                  <a:cubicBezTo>
                    <a:pt x="957" y="5644"/>
                    <a:pt x="952" y="5640"/>
                    <a:pt x="947" y="5634"/>
                  </a:cubicBezTo>
                  <a:lnTo>
                    <a:pt x="947" y="5634"/>
                  </a:lnTo>
                  <a:cubicBezTo>
                    <a:pt x="959" y="5645"/>
                    <a:pt x="966" y="5652"/>
                    <a:pt x="968" y="5654"/>
                  </a:cubicBezTo>
                  <a:lnTo>
                    <a:pt x="968" y="5654"/>
                  </a:lnTo>
                  <a:cubicBezTo>
                    <a:pt x="965" y="5652"/>
                    <a:pt x="963" y="5650"/>
                    <a:pt x="960" y="5647"/>
                  </a:cubicBezTo>
                  <a:lnTo>
                    <a:pt x="960" y="5647"/>
                  </a:lnTo>
                  <a:cubicBezTo>
                    <a:pt x="965" y="5653"/>
                    <a:pt x="968" y="5655"/>
                    <a:pt x="969" y="5655"/>
                  </a:cubicBezTo>
                  <a:cubicBezTo>
                    <a:pt x="969" y="5655"/>
                    <a:pt x="968" y="5655"/>
                    <a:pt x="968" y="5654"/>
                  </a:cubicBezTo>
                  <a:lnTo>
                    <a:pt x="968" y="5654"/>
                  </a:lnTo>
                  <a:cubicBezTo>
                    <a:pt x="971" y="5657"/>
                    <a:pt x="974" y="5659"/>
                    <a:pt x="977" y="5661"/>
                  </a:cubicBezTo>
                  <a:cubicBezTo>
                    <a:pt x="1037" y="5791"/>
                    <a:pt x="1158" y="5875"/>
                    <a:pt x="1302" y="5875"/>
                  </a:cubicBezTo>
                  <a:cubicBezTo>
                    <a:pt x="1317" y="5875"/>
                    <a:pt x="1334" y="5874"/>
                    <a:pt x="1350" y="5872"/>
                  </a:cubicBezTo>
                  <a:cubicBezTo>
                    <a:pt x="1624" y="5844"/>
                    <a:pt x="1803" y="5560"/>
                    <a:pt x="1937" y="5338"/>
                  </a:cubicBezTo>
                  <a:cubicBezTo>
                    <a:pt x="2067" y="5127"/>
                    <a:pt x="2172" y="4902"/>
                    <a:pt x="2253" y="4667"/>
                  </a:cubicBezTo>
                  <a:cubicBezTo>
                    <a:pt x="2411" y="4211"/>
                    <a:pt x="2492" y="3726"/>
                    <a:pt x="2517" y="3241"/>
                  </a:cubicBezTo>
                  <a:cubicBezTo>
                    <a:pt x="2531" y="2956"/>
                    <a:pt x="2534" y="2667"/>
                    <a:pt x="2510" y="2383"/>
                  </a:cubicBezTo>
                  <a:cubicBezTo>
                    <a:pt x="2485" y="2102"/>
                    <a:pt x="2422" y="1824"/>
                    <a:pt x="2330" y="1557"/>
                  </a:cubicBezTo>
                  <a:cubicBezTo>
                    <a:pt x="2246" y="1307"/>
                    <a:pt x="2116" y="1079"/>
                    <a:pt x="1951" y="875"/>
                  </a:cubicBezTo>
                  <a:cubicBezTo>
                    <a:pt x="1908" y="826"/>
                    <a:pt x="1866" y="774"/>
                    <a:pt x="1814" y="735"/>
                  </a:cubicBezTo>
                  <a:cubicBezTo>
                    <a:pt x="1814" y="731"/>
                    <a:pt x="1811" y="731"/>
                    <a:pt x="1811" y="731"/>
                  </a:cubicBezTo>
                  <a:cubicBezTo>
                    <a:pt x="1803" y="724"/>
                    <a:pt x="1800" y="717"/>
                    <a:pt x="1793" y="710"/>
                  </a:cubicBezTo>
                  <a:cubicBezTo>
                    <a:pt x="1764" y="682"/>
                    <a:pt x="1736" y="654"/>
                    <a:pt x="1709" y="626"/>
                  </a:cubicBezTo>
                  <a:cubicBezTo>
                    <a:pt x="1634" y="552"/>
                    <a:pt x="1553" y="489"/>
                    <a:pt x="1473" y="425"/>
                  </a:cubicBezTo>
                  <a:cubicBezTo>
                    <a:pt x="1283" y="274"/>
                    <a:pt x="1073" y="148"/>
                    <a:pt x="844" y="78"/>
                  </a:cubicBezTo>
                  <a:cubicBezTo>
                    <a:pt x="731" y="39"/>
                    <a:pt x="619" y="15"/>
                    <a:pt x="499" y="4"/>
                  </a:cubicBezTo>
                  <a:cubicBezTo>
                    <a:pt x="474" y="2"/>
                    <a:pt x="450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3084583" y="3715700"/>
              <a:ext cx="292469" cy="513529"/>
            </a:xfrm>
            <a:custGeom>
              <a:avLst/>
              <a:gdLst/>
              <a:ahLst/>
              <a:cxnLst/>
              <a:rect l="l" t="t" r="r" b="b"/>
              <a:pathLst>
                <a:path w="3252" h="5710" extrusionOk="0">
                  <a:moveTo>
                    <a:pt x="1618" y="0"/>
                  </a:moveTo>
                  <a:cubicBezTo>
                    <a:pt x="1605" y="0"/>
                    <a:pt x="1592" y="1"/>
                    <a:pt x="1579" y="3"/>
                  </a:cubicBezTo>
                  <a:cubicBezTo>
                    <a:pt x="1375" y="32"/>
                    <a:pt x="1174" y="77"/>
                    <a:pt x="978" y="133"/>
                  </a:cubicBezTo>
                  <a:cubicBezTo>
                    <a:pt x="932" y="147"/>
                    <a:pt x="887" y="162"/>
                    <a:pt x="841" y="175"/>
                  </a:cubicBezTo>
                  <a:cubicBezTo>
                    <a:pt x="760" y="183"/>
                    <a:pt x="676" y="190"/>
                    <a:pt x="595" y="190"/>
                  </a:cubicBezTo>
                  <a:lnTo>
                    <a:pt x="580" y="190"/>
                  </a:lnTo>
                  <a:cubicBezTo>
                    <a:pt x="549" y="193"/>
                    <a:pt x="517" y="193"/>
                    <a:pt x="489" y="193"/>
                  </a:cubicBezTo>
                  <a:cubicBezTo>
                    <a:pt x="459" y="193"/>
                    <a:pt x="429" y="192"/>
                    <a:pt x="399" y="192"/>
                  </a:cubicBezTo>
                  <a:cubicBezTo>
                    <a:pt x="333" y="192"/>
                    <a:pt x="269" y="197"/>
                    <a:pt x="208" y="228"/>
                  </a:cubicBezTo>
                  <a:cubicBezTo>
                    <a:pt x="92" y="288"/>
                    <a:pt x="1" y="415"/>
                    <a:pt x="29" y="551"/>
                  </a:cubicBezTo>
                  <a:cubicBezTo>
                    <a:pt x="50" y="653"/>
                    <a:pt x="113" y="741"/>
                    <a:pt x="204" y="783"/>
                  </a:cubicBezTo>
                  <a:cubicBezTo>
                    <a:pt x="208" y="819"/>
                    <a:pt x="212" y="850"/>
                    <a:pt x="219" y="882"/>
                  </a:cubicBezTo>
                  <a:cubicBezTo>
                    <a:pt x="236" y="1047"/>
                    <a:pt x="264" y="1213"/>
                    <a:pt x="296" y="1377"/>
                  </a:cubicBezTo>
                  <a:cubicBezTo>
                    <a:pt x="363" y="1714"/>
                    <a:pt x="429" y="2052"/>
                    <a:pt x="493" y="2389"/>
                  </a:cubicBezTo>
                  <a:cubicBezTo>
                    <a:pt x="559" y="2727"/>
                    <a:pt x="651" y="3061"/>
                    <a:pt x="731" y="3394"/>
                  </a:cubicBezTo>
                  <a:cubicBezTo>
                    <a:pt x="812" y="3728"/>
                    <a:pt x="893" y="4066"/>
                    <a:pt x="981" y="4400"/>
                  </a:cubicBezTo>
                  <a:cubicBezTo>
                    <a:pt x="1031" y="4590"/>
                    <a:pt x="1080" y="4779"/>
                    <a:pt x="1129" y="4969"/>
                  </a:cubicBezTo>
                  <a:cubicBezTo>
                    <a:pt x="1153" y="5057"/>
                    <a:pt x="1178" y="5148"/>
                    <a:pt x="1203" y="5240"/>
                  </a:cubicBezTo>
                  <a:cubicBezTo>
                    <a:pt x="1220" y="5303"/>
                    <a:pt x="1231" y="5373"/>
                    <a:pt x="1255" y="5433"/>
                  </a:cubicBezTo>
                  <a:cubicBezTo>
                    <a:pt x="1280" y="5500"/>
                    <a:pt x="1339" y="5556"/>
                    <a:pt x="1382" y="5608"/>
                  </a:cubicBezTo>
                  <a:cubicBezTo>
                    <a:pt x="1441" y="5673"/>
                    <a:pt x="1522" y="5709"/>
                    <a:pt x="1603" y="5709"/>
                  </a:cubicBezTo>
                  <a:cubicBezTo>
                    <a:pt x="1638" y="5709"/>
                    <a:pt x="1672" y="5703"/>
                    <a:pt x="1705" y="5689"/>
                  </a:cubicBezTo>
                  <a:cubicBezTo>
                    <a:pt x="1726" y="5693"/>
                    <a:pt x="1747" y="5695"/>
                    <a:pt x="1768" y="5695"/>
                  </a:cubicBezTo>
                  <a:cubicBezTo>
                    <a:pt x="1783" y="5695"/>
                    <a:pt x="1798" y="5694"/>
                    <a:pt x="1811" y="5693"/>
                  </a:cubicBezTo>
                  <a:cubicBezTo>
                    <a:pt x="2236" y="5623"/>
                    <a:pt x="2650" y="5521"/>
                    <a:pt x="3058" y="5394"/>
                  </a:cubicBezTo>
                  <a:cubicBezTo>
                    <a:pt x="3195" y="5349"/>
                    <a:pt x="3251" y="5172"/>
                    <a:pt x="3216" y="5050"/>
                  </a:cubicBezTo>
                  <a:cubicBezTo>
                    <a:pt x="3181" y="4922"/>
                    <a:pt x="3067" y="4840"/>
                    <a:pt x="2938" y="4840"/>
                  </a:cubicBezTo>
                  <a:cubicBezTo>
                    <a:pt x="2925" y="4840"/>
                    <a:pt x="2912" y="4841"/>
                    <a:pt x="2900" y="4843"/>
                  </a:cubicBezTo>
                  <a:cubicBezTo>
                    <a:pt x="2668" y="4870"/>
                    <a:pt x="2432" y="4927"/>
                    <a:pt x="2204" y="4973"/>
                  </a:cubicBezTo>
                  <a:cubicBezTo>
                    <a:pt x="2088" y="4994"/>
                    <a:pt x="1975" y="5015"/>
                    <a:pt x="1863" y="5036"/>
                  </a:cubicBezTo>
                  <a:lnTo>
                    <a:pt x="1853" y="5036"/>
                  </a:lnTo>
                  <a:cubicBezTo>
                    <a:pt x="1839" y="4990"/>
                    <a:pt x="1828" y="4940"/>
                    <a:pt x="1818" y="4895"/>
                  </a:cubicBezTo>
                  <a:cubicBezTo>
                    <a:pt x="1775" y="4730"/>
                    <a:pt x="1737" y="4569"/>
                    <a:pt x="1698" y="4407"/>
                  </a:cubicBezTo>
                  <a:cubicBezTo>
                    <a:pt x="1614" y="4069"/>
                    <a:pt x="1522" y="3735"/>
                    <a:pt x="1435" y="3401"/>
                  </a:cubicBezTo>
                  <a:cubicBezTo>
                    <a:pt x="1406" y="3296"/>
                    <a:pt x="1378" y="3187"/>
                    <a:pt x="1354" y="3078"/>
                  </a:cubicBezTo>
                  <a:lnTo>
                    <a:pt x="1357" y="3078"/>
                  </a:lnTo>
                  <a:cubicBezTo>
                    <a:pt x="1445" y="3054"/>
                    <a:pt x="1537" y="3026"/>
                    <a:pt x="1624" y="2994"/>
                  </a:cubicBezTo>
                  <a:cubicBezTo>
                    <a:pt x="1688" y="2969"/>
                    <a:pt x="1754" y="2942"/>
                    <a:pt x="1818" y="2913"/>
                  </a:cubicBezTo>
                  <a:cubicBezTo>
                    <a:pt x="1849" y="2899"/>
                    <a:pt x="1881" y="2885"/>
                    <a:pt x="1912" y="2867"/>
                  </a:cubicBezTo>
                  <a:cubicBezTo>
                    <a:pt x="1944" y="2850"/>
                    <a:pt x="1980" y="2836"/>
                    <a:pt x="2007" y="2811"/>
                  </a:cubicBezTo>
                  <a:cubicBezTo>
                    <a:pt x="2022" y="2801"/>
                    <a:pt x="2035" y="2786"/>
                    <a:pt x="2053" y="2776"/>
                  </a:cubicBezTo>
                  <a:cubicBezTo>
                    <a:pt x="2088" y="2752"/>
                    <a:pt x="2120" y="2702"/>
                    <a:pt x="2134" y="2663"/>
                  </a:cubicBezTo>
                  <a:cubicBezTo>
                    <a:pt x="2158" y="2608"/>
                    <a:pt x="2158" y="2548"/>
                    <a:pt x="2141" y="2488"/>
                  </a:cubicBezTo>
                  <a:cubicBezTo>
                    <a:pt x="2113" y="2389"/>
                    <a:pt x="2025" y="2301"/>
                    <a:pt x="1916" y="2295"/>
                  </a:cubicBezTo>
                  <a:cubicBezTo>
                    <a:pt x="1867" y="2290"/>
                    <a:pt x="1818" y="2288"/>
                    <a:pt x="1768" y="2288"/>
                  </a:cubicBezTo>
                  <a:cubicBezTo>
                    <a:pt x="1656" y="2288"/>
                    <a:pt x="1544" y="2299"/>
                    <a:pt x="1435" y="2316"/>
                  </a:cubicBezTo>
                  <a:cubicBezTo>
                    <a:pt x="1360" y="2323"/>
                    <a:pt x="1290" y="2340"/>
                    <a:pt x="1224" y="2361"/>
                  </a:cubicBezTo>
                  <a:cubicBezTo>
                    <a:pt x="1203" y="2365"/>
                    <a:pt x="1182" y="2372"/>
                    <a:pt x="1161" y="2379"/>
                  </a:cubicBezTo>
                  <a:cubicBezTo>
                    <a:pt x="1157" y="2365"/>
                    <a:pt x="1157" y="2355"/>
                    <a:pt x="1150" y="2344"/>
                  </a:cubicBezTo>
                  <a:cubicBezTo>
                    <a:pt x="1048" y="2017"/>
                    <a:pt x="946" y="1690"/>
                    <a:pt x="844" y="1364"/>
                  </a:cubicBezTo>
                  <a:cubicBezTo>
                    <a:pt x="784" y="1177"/>
                    <a:pt x="728" y="994"/>
                    <a:pt x="655" y="812"/>
                  </a:cubicBezTo>
                  <a:lnTo>
                    <a:pt x="655" y="808"/>
                  </a:lnTo>
                  <a:lnTo>
                    <a:pt x="686" y="808"/>
                  </a:lnTo>
                  <a:cubicBezTo>
                    <a:pt x="806" y="798"/>
                    <a:pt x="925" y="787"/>
                    <a:pt x="1041" y="766"/>
                  </a:cubicBezTo>
                  <a:cubicBezTo>
                    <a:pt x="1312" y="723"/>
                    <a:pt x="1565" y="639"/>
                    <a:pt x="1790" y="485"/>
                  </a:cubicBezTo>
                  <a:cubicBezTo>
                    <a:pt x="1884" y="421"/>
                    <a:pt x="1920" y="264"/>
                    <a:pt x="1870" y="162"/>
                  </a:cubicBezTo>
                  <a:cubicBezTo>
                    <a:pt x="1820" y="65"/>
                    <a:pt x="1725" y="0"/>
                    <a:pt x="1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CE11A2A-A3AE-4EF1-B1B2-647B83FD2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1" y="855555"/>
            <a:ext cx="1905000" cy="161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6B96D-3CEC-4729-8F6B-A077D2738AC7}"/>
              </a:ext>
            </a:extLst>
          </p:cNvPr>
          <p:cNvSpPr txBox="1"/>
          <p:nvPr/>
        </p:nvSpPr>
        <p:spPr>
          <a:xfrm>
            <a:off x="432899" y="2323201"/>
            <a:ext cx="81115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Londrina Solid" panose="020B0604020202020204" charset="0"/>
              </a:rPr>
              <a:t>At RMS the name of our GSA is </a:t>
            </a:r>
          </a:p>
          <a:p>
            <a:pPr algn="ctr"/>
            <a:r>
              <a:rPr lang="en-US" sz="6000" dirty="0">
                <a:solidFill>
                  <a:schemeClr val="bg2"/>
                </a:solidFill>
                <a:latin typeface="Londrina Solid" panose="020B0604020202020204" charset="0"/>
              </a:rPr>
              <a:t>P</a:t>
            </a:r>
            <a:r>
              <a:rPr lang="en-US" sz="6000" dirty="0">
                <a:solidFill>
                  <a:schemeClr val="tx2"/>
                </a:solidFill>
                <a:latin typeface="Londrina Solid" panose="020B0604020202020204" charset="0"/>
              </a:rPr>
              <a:t>R</a:t>
            </a:r>
            <a:r>
              <a:rPr lang="en-US" sz="6000" dirty="0">
                <a:solidFill>
                  <a:schemeClr val="accent1"/>
                </a:solidFill>
                <a:latin typeface="Londrina Solid" panose="020B0604020202020204" charset="0"/>
              </a:rPr>
              <a:t>I</a:t>
            </a:r>
            <a:r>
              <a:rPr lang="en-US" sz="6000" dirty="0">
                <a:solidFill>
                  <a:schemeClr val="accent3"/>
                </a:solidFill>
                <a:latin typeface="Londrina Solid" panose="020B0604020202020204" charset="0"/>
              </a:rPr>
              <a:t>D</a:t>
            </a:r>
            <a:r>
              <a:rPr lang="en-US" sz="6000" dirty="0">
                <a:solidFill>
                  <a:schemeClr val="accent5"/>
                </a:solidFill>
                <a:latin typeface="Londrina Solid" panose="020B0604020202020204" charset="0"/>
              </a:rPr>
              <a:t>E</a:t>
            </a:r>
            <a:r>
              <a:rPr lang="en-US" sz="6000" dirty="0">
                <a:solidFill>
                  <a:schemeClr val="bg2"/>
                </a:solidFill>
                <a:latin typeface="Londrina Solid" panose="020B0604020202020204" charset="0"/>
              </a:rPr>
              <a:t> </a:t>
            </a:r>
            <a:r>
              <a:rPr lang="en-US" sz="6000" dirty="0">
                <a:solidFill>
                  <a:schemeClr val="accent6"/>
                </a:solidFill>
                <a:latin typeface="Londrina Solid" panose="020B0604020202020204" charset="0"/>
              </a:rPr>
              <a:t>F</a:t>
            </a:r>
            <a:r>
              <a:rPr lang="en-US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Londrina Solid" panose="020B0604020202020204" charset="0"/>
              </a:rPr>
              <a:t>A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Londrina Solid" panose="020B0604020202020204" charset="0"/>
              </a:rPr>
              <a:t>M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Londrina Solid" panose="020B0604020202020204" charset="0"/>
              </a:rPr>
              <a:t>I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Londrina Solid" panose="020B0604020202020204" charset="0"/>
              </a:rPr>
              <a:t>L</a:t>
            </a:r>
            <a:r>
              <a:rPr lang="en-US" sz="6000" dirty="0">
                <a:solidFill>
                  <a:srgbClr val="00B050"/>
                </a:solidFill>
                <a:latin typeface="Londrina Solid" panose="020B0604020202020204" charset="0"/>
              </a:rPr>
              <a:t>Y. </a:t>
            </a:r>
          </a:p>
          <a:p>
            <a:r>
              <a:rPr lang="en-US" sz="4000" dirty="0">
                <a:solidFill>
                  <a:schemeClr val="bg2"/>
                </a:solidFill>
                <a:latin typeface="Londrina Solid" panose="020B0604020202020204" charset="0"/>
              </a:rPr>
              <a:t>It began 2 years ago, because students asked for it!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E22C9-BDB1-4971-AD36-041965E6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GSA’S PURPOSE?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956A7-90A9-4F98-9AF3-E78703354636}"/>
              </a:ext>
            </a:extLst>
          </p:cNvPr>
          <p:cNvSpPr txBox="1"/>
          <p:nvPr/>
        </p:nvSpPr>
        <p:spPr>
          <a:xfrm>
            <a:off x="821094" y="1337389"/>
            <a:ext cx="7526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ondrina Solid" panose="020B0604020202020204" charset="0"/>
              </a:rPr>
              <a:t>A GSA’s is a student-run group that provides a safe space for any and all kinds of students to meet and learn about all different orientations, to support each other while working together to end **homophobia/transphobia, and to raise awareness and promote equality for all human beings.  In addition to being a group dedicated to support, it also strives to educate the surrounding areas and the community on different gender and equality issues. </a:t>
            </a:r>
          </a:p>
          <a:p>
            <a:endParaRPr lang="en-US" sz="1800" dirty="0">
              <a:latin typeface="Londrina Solid" panose="020B0604020202020204" charset="0"/>
            </a:endParaRPr>
          </a:p>
          <a:p>
            <a:endParaRPr lang="en-US" sz="1800" dirty="0">
              <a:latin typeface="Londrina Solid" panose="020B0604020202020204" charset="0"/>
            </a:endParaRPr>
          </a:p>
          <a:p>
            <a:endParaRPr lang="en-US" sz="1800" dirty="0">
              <a:latin typeface="Londrina Solid" panose="020B0604020202020204" charset="0"/>
            </a:endParaRPr>
          </a:p>
          <a:p>
            <a:r>
              <a:rPr lang="en-US" sz="1800" dirty="0">
                <a:latin typeface="Londrina Solid" panose="020B0604020202020204" charset="0"/>
              </a:rPr>
              <a:t>**homophobia/transphobia = dislike of or prejudice against gay/trans people.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56"/>
          <p:cNvSpPr/>
          <p:nvPr/>
        </p:nvSpPr>
        <p:spPr>
          <a:xfrm rot="5400000">
            <a:off x="7212025" y="2237222"/>
            <a:ext cx="473700" cy="2153700"/>
          </a:xfrm>
          <a:prstGeom prst="wedgeRectCallout">
            <a:avLst>
              <a:gd name="adj1" fmla="val 985"/>
              <a:gd name="adj2" fmla="val 575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56"/>
          <p:cNvSpPr/>
          <p:nvPr/>
        </p:nvSpPr>
        <p:spPr>
          <a:xfrm rot="-5400000">
            <a:off x="1471249" y="566075"/>
            <a:ext cx="473700" cy="2153700"/>
          </a:xfrm>
          <a:prstGeom prst="wedgeRectCallout">
            <a:avLst>
              <a:gd name="adj1" fmla="val 985"/>
              <a:gd name="adj2" fmla="val 575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56"/>
          <p:cNvSpPr txBox="1">
            <a:spLocks noGrp="1"/>
          </p:cNvSpPr>
          <p:nvPr>
            <p:ph type="title"/>
          </p:nvPr>
        </p:nvSpPr>
        <p:spPr>
          <a:xfrm>
            <a:off x="719650" y="4450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4400" dirty="0"/>
              <a:t>Who should come?</a:t>
            </a:r>
            <a:br>
              <a:rPr lang="en" dirty="0"/>
            </a:br>
            <a:endParaRPr dirty="0"/>
          </a:p>
        </p:txBody>
      </p:sp>
      <p:grpSp>
        <p:nvGrpSpPr>
          <p:cNvPr id="1692" name="Google Shape;1692;p56"/>
          <p:cNvGrpSpPr/>
          <p:nvPr/>
        </p:nvGrpSpPr>
        <p:grpSpPr>
          <a:xfrm rot="1662982">
            <a:off x="7031069" y="346197"/>
            <a:ext cx="1811012" cy="770347"/>
            <a:chOff x="4657225" y="1061125"/>
            <a:chExt cx="2135631" cy="908430"/>
          </a:xfrm>
        </p:grpSpPr>
        <p:sp>
          <p:nvSpPr>
            <p:cNvPr id="1693" name="Google Shape;1693;p56"/>
            <p:cNvSpPr/>
            <p:nvPr/>
          </p:nvSpPr>
          <p:spPr>
            <a:xfrm>
              <a:off x="5024691" y="1205872"/>
              <a:ext cx="1410176" cy="578612"/>
            </a:xfrm>
            <a:custGeom>
              <a:avLst/>
              <a:gdLst/>
              <a:ahLst/>
              <a:cxnLst/>
              <a:rect l="l" t="t" r="r" b="b"/>
              <a:pathLst>
                <a:path w="29480" h="12096" extrusionOk="0">
                  <a:moveTo>
                    <a:pt x="14757" y="0"/>
                  </a:moveTo>
                  <a:cubicBezTo>
                    <a:pt x="8282" y="0"/>
                    <a:pt x="1798" y="3918"/>
                    <a:pt x="1" y="11785"/>
                  </a:cubicBezTo>
                  <a:cubicBezTo>
                    <a:pt x="451" y="11881"/>
                    <a:pt x="899" y="11980"/>
                    <a:pt x="1349" y="12079"/>
                  </a:cubicBezTo>
                  <a:cubicBezTo>
                    <a:pt x="2970" y="4889"/>
                    <a:pt x="8897" y="1299"/>
                    <a:pt x="14821" y="1299"/>
                  </a:cubicBezTo>
                  <a:cubicBezTo>
                    <a:pt x="20755" y="1299"/>
                    <a:pt x="26685" y="4901"/>
                    <a:pt x="28281" y="12096"/>
                  </a:cubicBezTo>
                  <a:cubicBezTo>
                    <a:pt x="28680" y="12007"/>
                    <a:pt x="29079" y="11922"/>
                    <a:pt x="29479" y="11833"/>
                  </a:cubicBezTo>
                  <a:cubicBezTo>
                    <a:pt x="27758" y="3955"/>
                    <a:pt x="21263" y="0"/>
                    <a:pt x="14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5089220" y="1268009"/>
              <a:ext cx="1288292" cy="530347"/>
            </a:xfrm>
            <a:custGeom>
              <a:avLst/>
              <a:gdLst/>
              <a:ahLst/>
              <a:cxnLst/>
              <a:rect l="l" t="t" r="r" b="b"/>
              <a:pathLst>
                <a:path w="26932" h="11087" extrusionOk="0">
                  <a:moveTo>
                    <a:pt x="13472" y="0"/>
                  </a:moveTo>
                  <a:cubicBezTo>
                    <a:pt x="7548" y="0"/>
                    <a:pt x="1621" y="3590"/>
                    <a:pt x="0" y="10780"/>
                  </a:cubicBezTo>
                  <a:lnTo>
                    <a:pt x="1414" y="11087"/>
                  </a:lnTo>
                  <a:cubicBezTo>
                    <a:pt x="2847" y="4606"/>
                    <a:pt x="8189" y="1360"/>
                    <a:pt x="13536" y="1360"/>
                  </a:cubicBezTo>
                  <a:cubicBezTo>
                    <a:pt x="18872" y="1360"/>
                    <a:pt x="24212" y="4593"/>
                    <a:pt x="25675" y="11071"/>
                  </a:cubicBezTo>
                  <a:cubicBezTo>
                    <a:pt x="26092" y="10978"/>
                    <a:pt x="26512" y="10886"/>
                    <a:pt x="26932" y="10797"/>
                  </a:cubicBezTo>
                  <a:cubicBezTo>
                    <a:pt x="25336" y="3602"/>
                    <a:pt x="19406" y="0"/>
                    <a:pt x="13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5156810" y="1333016"/>
              <a:ext cx="1160621" cy="480550"/>
            </a:xfrm>
            <a:custGeom>
              <a:avLst/>
              <a:gdLst/>
              <a:ahLst/>
              <a:cxnLst/>
              <a:rect l="l" t="t" r="r" b="b"/>
              <a:pathLst>
                <a:path w="24263" h="10046" extrusionOk="0">
                  <a:moveTo>
                    <a:pt x="12123" y="1"/>
                  </a:moveTo>
                  <a:cubicBezTo>
                    <a:pt x="6776" y="1"/>
                    <a:pt x="1434" y="3247"/>
                    <a:pt x="1" y="9728"/>
                  </a:cubicBezTo>
                  <a:cubicBezTo>
                    <a:pt x="485" y="9835"/>
                    <a:pt x="970" y="9940"/>
                    <a:pt x="1455" y="10046"/>
                  </a:cubicBezTo>
                  <a:cubicBezTo>
                    <a:pt x="2699" y="4294"/>
                    <a:pt x="7440" y="1402"/>
                    <a:pt x="12192" y="1402"/>
                  </a:cubicBezTo>
                  <a:cubicBezTo>
                    <a:pt x="16912" y="1402"/>
                    <a:pt x="21642" y="4254"/>
                    <a:pt x="22965" y="9991"/>
                  </a:cubicBezTo>
                  <a:cubicBezTo>
                    <a:pt x="23399" y="9899"/>
                    <a:pt x="23829" y="9803"/>
                    <a:pt x="24262" y="9712"/>
                  </a:cubicBezTo>
                  <a:cubicBezTo>
                    <a:pt x="22799" y="3234"/>
                    <a:pt x="17459" y="1"/>
                    <a:pt x="1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5226409" y="1400032"/>
              <a:ext cx="1028979" cy="428554"/>
            </a:xfrm>
            <a:custGeom>
              <a:avLst/>
              <a:gdLst/>
              <a:ahLst/>
              <a:cxnLst/>
              <a:rect l="l" t="t" r="r" b="b"/>
              <a:pathLst>
                <a:path w="21511" h="8959" extrusionOk="0">
                  <a:moveTo>
                    <a:pt x="10737" y="1"/>
                  </a:moveTo>
                  <a:cubicBezTo>
                    <a:pt x="5985" y="1"/>
                    <a:pt x="1244" y="2893"/>
                    <a:pt x="0" y="8645"/>
                  </a:cubicBezTo>
                  <a:cubicBezTo>
                    <a:pt x="481" y="8751"/>
                    <a:pt x="963" y="8853"/>
                    <a:pt x="1444" y="8959"/>
                  </a:cubicBezTo>
                  <a:cubicBezTo>
                    <a:pt x="2498" y="3931"/>
                    <a:pt x="6642" y="1390"/>
                    <a:pt x="10805" y="1390"/>
                  </a:cubicBezTo>
                  <a:cubicBezTo>
                    <a:pt x="14913" y="1390"/>
                    <a:pt x="19039" y="3865"/>
                    <a:pt x="20226" y="8870"/>
                  </a:cubicBezTo>
                  <a:cubicBezTo>
                    <a:pt x="20656" y="8778"/>
                    <a:pt x="21083" y="8683"/>
                    <a:pt x="21510" y="8590"/>
                  </a:cubicBezTo>
                  <a:cubicBezTo>
                    <a:pt x="20187" y="2853"/>
                    <a:pt x="15457" y="1"/>
                    <a:pt x="10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5295483" y="1466475"/>
              <a:ext cx="898485" cy="377179"/>
            </a:xfrm>
            <a:custGeom>
              <a:avLst/>
              <a:gdLst/>
              <a:ahLst/>
              <a:cxnLst/>
              <a:rect l="l" t="t" r="r" b="b"/>
              <a:pathLst>
                <a:path w="18783" h="7885" extrusionOk="0">
                  <a:moveTo>
                    <a:pt x="9361" y="1"/>
                  </a:moveTo>
                  <a:cubicBezTo>
                    <a:pt x="5198" y="1"/>
                    <a:pt x="1054" y="2542"/>
                    <a:pt x="0" y="7570"/>
                  </a:cubicBezTo>
                  <a:cubicBezTo>
                    <a:pt x="482" y="7675"/>
                    <a:pt x="960" y="7778"/>
                    <a:pt x="1441" y="7884"/>
                  </a:cubicBezTo>
                  <a:cubicBezTo>
                    <a:pt x="2305" y="3580"/>
                    <a:pt x="5855" y="1389"/>
                    <a:pt x="9428" y="1389"/>
                  </a:cubicBezTo>
                  <a:cubicBezTo>
                    <a:pt x="12926" y="1389"/>
                    <a:pt x="16448" y="3488"/>
                    <a:pt x="17498" y="7757"/>
                  </a:cubicBezTo>
                  <a:cubicBezTo>
                    <a:pt x="17928" y="7666"/>
                    <a:pt x="18355" y="7573"/>
                    <a:pt x="18782" y="7481"/>
                  </a:cubicBezTo>
                  <a:cubicBezTo>
                    <a:pt x="17595" y="2476"/>
                    <a:pt x="13469" y="1"/>
                    <a:pt x="9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4947916" y="1131968"/>
              <a:ext cx="1555164" cy="639937"/>
            </a:xfrm>
            <a:custGeom>
              <a:avLst/>
              <a:gdLst/>
              <a:ahLst/>
              <a:cxnLst/>
              <a:rect l="l" t="t" r="r" b="b"/>
              <a:pathLst>
                <a:path w="32511" h="13378" extrusionOk="0">
                  <a:moveTo>
                    <a:pt x="16286" y="1"/>
                  </a:moveTo>
                  <a:cubicBezTo>
                    <a:pt x="9156" y="1"/>
                    <a:pt x="2009" y="4309"/>
                    <a:pt x="0" y="12979"/>
                  </a:cubicBezTo>
                  <a:cubicBezTo>
                    <a:pt x="537" y="13095"/>
                    <a:pt x="1070" y="13214"/>
                    <a:pt x="1606" y="13330"/>
                  </a:cubicBezTo>
                  <a:cubicBezTo>
                    <a:pt x="3403" y="5463"/>
                    <a:pt x="9887" y="1545"/>
                    <a:pt x="16362" y="1545"/>
                  </a:cubicBezTo>
                  <a:cubicBezTo>
                    <a:pt x="22868" y="1545"/>
                    <a:pt x="29363" y="5500"/>
                    <a:pt x="31084" y="13378"/>
                  </a:cubicBezTo>
                  <a:cubicBezTo>
                    <a:pt x="31559" y="13275"/>
                    <a:pt x="32037" y="13173"/>
                    <a:pt x="32511" y="13071"/>
                  </a:cubicBezTo>
                  <a:cubicBezTo>
                    <a:pt x="30638" y="4376"/>
                    <a:pt x="23471" y="1"/>
                    <a:pt x="16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6"/>
            <p:cNvSpPr/>
            <p:nvPr/>
          </p:nvSpPr>
          <p:spPr>
            <a:xfrm>
              <a:off x="4874251" y="1061125"/>
              <a:ext cx="1694364" cy="696095"/>
            </a:xfrm>
            <a:custGeom>
              <a:avLst/>
              <a:gdLst/>
              <a:ahLst/>
              <a:cxnLst/>
              <a:rect l="l" t="t" r="r" b="b"/>
              <a:pathLst>
                <a:path w="35421" h="14552" extrusionOk="0">
                  <a:moveTo>
                    <a:pt x="17756" y="0"/>
                  </a:moveTo>
                  <a:cubicBezTo>
                    <a:pt x="9996" y="0"/>
                    <a:pt x="2211" y="4684"/>
                    <a:pt x="1" y="14125"/>
                  </a:cubicBezTo>
                  <a:cubicBezTo>
                    <a:pt x="513" y="14238"/>
                    <a:pt x="1028" y="14351"/>
                    <a:pt x="1540" y="14460"/>
                  </a:cubicBezTo>
                  <a:cubicBezTo>
                    <a:pt x="3549" y="5790"/>
                    <a:pt x="10696" y="1482"/>
                    <a:pt x="17826" y="1482"/>
                  </a:cubicBezTo>
                  <a:cubicBezTo>
                    <a:pt x="25011" y="1482"/>
                    <a:pt x="32178" y="5857"/>
                    <a:pt x="34051" y="14552"/>
                  </a:cubicBezTo>
                  <a:cubicBezTo>
                    <a:pt x="34509" y="14453"/>
                    <a:pt x="34963" y="14351"/>
                    <a:pt x="35420" y="14252"/>
                  </a:cubicBezTo>
                  <a:cubicBezTo>
                    <a:pt x="33403" y="4777"/>
                    <a:pt x="25592" y="0"/>
                    <a:pt x="17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4657225" y="1532725"/>
              <a:ext cx="760768" cy="436829"/>
            </a:xfrm>
            <a:custGeom>
              <a:avLst/>
              <a:gdLst/>
              <a:ahLst/>
              <a:cxnLst/>
              <a:rect l="l" t="t" r="r" b="b"/>
              <a:pathLst>
                <a:path w="15904" h="9132" extrusionOk="0">
                  <a:moveTo>
                    <a:pt x="5228" y="0"/>
                  </a:moveTo>
                  <a:cubicBezTo>
                    <a:pt x="4863" y="0"/>
                    <a:pt x="4495" y="76"/>
                    <a:pt x="4152" y="214"/>
                  </a:cubicBezTo>
                  <a:cubicBezTo>
                    <a:pt x="3398" y="510"/>
                    <a:pt x="2718" y="1104"/>
                    <a:pt x="2346" y="1917"/>
                  </a:cubicBezTo>
                  <a:cubicBezTo>
                    <a:pt x="1974" y="2733"/>
                    <a:pt x="1947" y="3767"/>
                    <a:pt x="2356" y="4557"/>
                  </a:cubicBezTo>
                  <a:cubicBezTo>
                    <a:pt x="2506" y="4847"/>
                    <a:pt x="2722" y="5096"/>
                    <a:pt x="2968" y="5280"/>
                  </a:cubicBezTo>
                  <a:cubicBezTo>
                    <a:pt x="2346" y="5379"/>
                    <a:pt x="1721" y="5710"/>
                    <a:pt x="1199" y="6120"/>
                  </a:cubicBezTo>
                  <a:cubicBezTo>
                    <a:pt x="800" y="6434"/>
                    <a:pt x="417" y="6807"/>
                    <a:pt x="209" y="7308"/>
                  </a:cubicBezTo>
                  <a:cubicBezTo>
                    <a:pt x="1" y="7810"/>
                    <a:pt x="10" y="8466"/>
                    <a:pt x="346" y="8868"/>
                  </a:cubicBezTo>
                  <a:cubicBezTo>
                    <a:pt x="437" y="8981"/>
                    <a:pt x="550" y="9067"/>
                    <a:pt x="669" y="9131"/>
                  </a:cubicBezTo>
                  <a:lnTo>
                    <a:pt x="15337" y="9131"/>
                  </a:lnTo>
                  <a:cubicBezTo>
                    <a:pt x="15395" y="9067"/>
                    <a:pt x="15450" y="9002"/>
                    <a:pt x="15508" y="8937"/>
                  </a:cubicBezTo>
                  <a:cubicBezTo>
                    <a:pt x="15614" y="8814"/>
                    <a:pt x="15723" y="8681"/>
                    <a:pt x="15784" y="8520"/>
                  </a:cubicBezTo>
                  <a:cubicBezTo>
                    <a:pt x="15904" y="8192"/>
                    <a:pt x="15802" y="7793"/>
                    <a:pt x="15587" y="7537"/>
                  </a:cubicBezTo>
                  <a:cubicBezTo>
                    <a:pt x="15371" y="7281"/>
                    <a:pt x="15067" y="7148"/>
                    <a:pt x="14767" y="7080"/>
                  </a:cubicBezTo>
                  <a:cubicBezTo>
                    <a:pt x="14713" y="7066"/>
                    <a:pt x="14658" y="7059"/>
                    <a:pt x="14604" y="7053"/>
                  </a:cubicBezTo>
                  <a:cubicBezTo>
                    <a:pt x="14610" y="7004"/>
                    <a:pt x="14617" y="6960"/>
                    <a:pt x="14617" y="6916"/>
                  </a:cubicBezTo>
                  <a:cubicBezTo>
                    <a:pt x="14948" y="6168"/>
                    <a:pt x="15064" y="5171"/>
                    <a:pt x="14572" y="4549"/>
                  </a:cubicBezTo>
                  <a:cubicBezTo>
                    <a:pt x="14200" y="4078"/>
                    <a:pt x="13603" y="3969"/>
                    <a:pt x="13053" y="3945"/>
                  </a:cubicBezTo>
                  <a:cubicBezTo>
                    <a:pt x="12968" y="3942"/>
                    <a:pt x="12883" y="3940"/>
                    <a:pt x="12797" y="3940"/>
                  </a:cubicBezTo>
                  <a:cubicBezTo>
                    <a:pt x="11895" y="3940"/>
                    <a:pt x="10958" y="4144"/>
                    <a:pt x="10250" y="4727"/>
                  </a:cubicBezTo>
                  <a:cubicBezTo>
                    <a:pt x="10458" y="4334"/>
                    <a:pt x="10527" y="3829"/>
                    <a:pt x="10434" y="3375"/>
                  </a:cubicBezTo>
                  <a:cubicBezTo>
                    <a:pt x="10291" y="2651"/>
                    <a:pt x="9810" y="2067"/>
                    <a:pt x="9257" y="1692"/>
                  </a:cubicBezTo>
                  <a:cubicBezTo>
                    <a:pt x="8948" y="1485"/>
                    <a:pt x="8586" y="1333"/>
                    <a:pt x="8236" y="1333"/>
                  </a:cubicBezTo>
                  <a:cubicBezTo>
                    <a:pt x="8067" y="1333"/>
                    <a:pt x="7901" y="1368"/>
                    <a:pt x="7744" y="1449"/>
                  </a:cubicBezTo>
                  <a:cubicBezTo>
                    <a:pt x="7618" y="1511"/>
                    <a:pt x="7508" y="1616"/>
                    <a:pt x="7423" y="1739"/>
                  </a:cubicBezTo>
                  <a:cubicBezTo>
                    <a:pt x="7293" y="1210"/>
                    <a:pt x="6986" y="726"/>
                    <a:pt x="6583" y="428"/>
                  </a:cubicBezTo>
                  <a:cubicBezTo>
                    <a:pt x="6179" y="132"/>
                    <a:pt x="5707" y="0"/>
                    <a:pt x="5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6050839" y="1604764"/>
              <a:ext cx="742017" cy="364790"/>
            </a:xfrm>
            <a:custGeom>
              <a:avLst/>
              <a:gdLst/>
              <a:ahLst/>
              <a:cxnLst/>
              <a:rect l="l" t="t" r="r" b="b"/>
              <a:pathLst>
                <a:path w="15512" h="7626" extrusionOk="0">
                  <a:moveTo>
                    <a:pt x="2947" y="1"/>
                  </a:moveTo>
                  <a:cubicBezTo>
                    <a:pt x="1953" y="1"/>
                    <a:pt x="946" y="871"/>
                    <a:pt x="656" y="2064"/>
                  </a:cubicBezTo>
                  <a:cubicBezTo>
                    <a:pt x="287" y="3569"/>
                    <a:pt x="629" y="5178"/>
                    <a:pt x="1759" y="5922"/>
                  </a:cubicBezTo>
                  <a:cubicBezTo>
                    <a:pt x="1664" y="5896"/>
                    <a:pt x="1553" y="5882"/>
                    <a:pt x="1434" y="5882"/>
                  </a:cubicBezTo>
                  <a:cubicBezTo>
                    <a:pt x="981" y="5882"/>
                    <a:pt x="410" y="6076"/>
                    <a:pt x="164" y="6492"/>
                  </a:cubicBezTo>
                  <a:cubicBezTo>
                    <a:pt x="0" y="6768"/>
                    <a:pt x="161" y="7148"/>
                    <a:pt x="314" y="7421"/>
                  </a:cubicBezTo>
                  <a:cubicBezTo>
                    <a:pt x="355" y="7493"/>
                    <a:pt x="399" y="7561"/>
                    <a:pt x="444" y="7625"/>
                  </a:cubicBezTo>
                  <a:lnTo>
                    <a:pt x="14142" y="7625"/>
                  </a:lnTo>
                  <a:cubicBezTo>
                    <a:pt x="14562" y="7325"/>
                    <a:pt x="14941" y="6960"/>
                    <a:pt x="15180" y="6454"/>
                  </a:cubicBezTo>
                  <a:cubicBezTo>
                    <a:pt x="15470" y="5843"/>
                    <a:pt x="15511" y="5065"/>
                    <a:pt x="15286" y="4416"/>
                  </a:cubicBezTo>
                  <a:cubicBezTo>
                    <a:pt x="15190" y="4129"/>
                    <a:pt x="15037" y="3859"/>
                    <a:pt x="14821" y="3695"/>
                  </a:cubicBezTo>
                  <a:cubicBezTo>
                    <a:pt x="14649" y="3562"/>
                    <a:pt x="14454" y="3506"/>
                    <a:pt x="14253" y="3506"/>
                  </a:cubicBezTo>
                  <a:cubicBezTo>
                    <a:pt x="13956" y="3506"/>
                    <a:pt x="13647" y="3627"/>
                    <a:pt x="13381" y="3798"/>
                  </a:cubicBezTo>
                  <a:cubicBezTo>
                    <a:pt x="13118" y="3965"/>
                    <a:pt x="12879" y="4177"/>
                    <a:pt x="12664" y="4420"/>
                  </a:cubicBezTo>
                  <a:cubicBezTo>
                    <a:pt x="12937" y="3668"/>
                    <a:pt x="12995" y="2818"/>
                    <a:pt x="12715" y="2077"/>
                  </a:cubicBezTo>
                  <a:cubicBezTo>
                    <a:pt x="12357" y="1134"/>
                    <a:pt x="11498" y="599"/>
                    <a:pt x="10646" y="599"/>
                  </a:cubicBezTo>
                  <a:cubicBezTo>
                    <a:pt x="10338" y="599"/>
                    <a:pt x="10031" y="668"/>
                    <a:pt x="9748" y="814"/>
                  </a:cubicBezTo>
                  <a:cubicBezTo>
                    <a:pt x="8888" y="1261"/>
                    <a:pt x="8294" y="2279"/>
                    <a:pt x="8089" y="3396"/>
                  </a:cubicBezTo>
                  <a:cubicBezTo>
                    <a:pt x="8045" y="3013"/>
                    <a:pt x="7911" y="2627"/>
                    <a:pt x="7747" y="2289"/>
                  </a:cubicBezTo>
                  <a:cubicBezTo>
                    <a:pt x="7461" y="1698"/>
                    <a:pt x="6993" y="1115"/>
                    <a:pt x="6452" y="1115"/>
                  </a:cubicBezTo>
                  <a:cubicBezTo>
                    <a:pt x="6399" y="1115"/>
                    <a:pt x="6346" y="1120"/>
                    <a:pt x="6293" y="1131"/>
                  </a:cubicBezTo>
                  <a:cubicBezTo>
                    <a:pt x="5873" y="1220"/>
                    <a:pt x="5552" y="1667"/>
                    <a:pt x="5429" y="2162"/>
                  </a:cubicBezTo>
                  <a:cubicBezTo>
                    <a:pt x="5374" y="2384"/>
                    <a:pt x="5354" y="2613"/>
                    <a:pt x="5357" y="2846"/>
                  </a:cubicBezTo>
                  <a:cubicBezTo>
                    <a:pt x="5248" y="2244"/>
                    <a:pt x="5033" y="1671"/>
                    <a:pt x="4722" y="1186"/>
                  </a:cubicBezTo>
                  <a:cubicBezTo>
                    <a:pt x="4452" y="759"/>
                    <a:pt x="4111" y="394"/>
                    <a:pt x="3705" y="186"/>
                  </a:cubicBezTo>
                  <a:cubicBezTo>
                    <a:pt x="3462" y="59"/>
                    <a:pt x="3205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2" name="Google Shape;1702;p56"/>
          <p:cNvSpPr/>
          <p:nvPr/>
        </p:nvSpPr>
        <p:spPr>
          <a:xfrm>
            <a:off x="999873" y="3636498"/>
            <a:ext cx="401875" cy="339575"/>
          </a:xfrm>
          <a:custGeom>
            <a:avLst/>
            <a:gdLst/>
            <a:ahLst/>
            <a:cxnLst/>
            <a:rect l="l" t="t" r="r" b="b"/>
            <a:pathLst>
              <a:path w="1277" h="1079" extrusionOk="0">
                <a:moveTo>
                  <a:pt x="273" y="149"/>
                </a:moveTo>
                <a:cubicBezTo>
                  <a:pt x="307" y="149"/>
                  <a:pt x="406" y="277"/>
                  <a:pt x="409" y="284"/>
                </a:cubicBezTo>
                <a:cubicBezTo>
                  <a:pt x="458" y="367"/>
                  <a:pt x="472" y="468"/>
                  <a:pt x="469" y="561"/>
                </a:cubicBezTo>
                <a:cubicBezTo>
                  <a:pt x="469" y="568"/>
                  <a:pt x="472" y="577"/>
                  <a:pt x="475" y="585"/>
                </a:cubicBezTo>
                <a:lnTo>
                  <a:pt x="475" y="591"/>
                </a:lnTo>
                <a:lnTo>
                  <a:pt x="475" y="594"/>
                </a:lnTo>
                <a:cubicBezTo>
                  <a:pt x="486" y="621"/>
                  <a:pt x="512" y="646"/>
                  <a:pt x="545" y="646"/>
                </a:cubicBezTo>
                <a:cubicBezTo>
                  <a:pt x="552" y="646"/>
                  <a:pt x="561" y="645"/>
                  <a:pt x="569" y="642"/>
                </a:cubicBezTo>
                <a:cubicBezTo>
                  <a:pt x="582" y="642"/>
                  <a:pt x="592" y="634"/>
                  <a:pt x="602" y="628"/>
                </a:cubicBezTo>
                <a:cubicBezTo>
                  <a:pt x="702" y="581"/>
                  <a:pt x="799" y="531"/>
                  <a:pt x="899" y="484"/>
                </a:cubicBezTo>
                <a:cubicBezTo>
                  <a:pt x="930" y="471"/>
                  <a:pt x="996" y="452"/>
                  <a:pt x="1046" y="452"/>
                </a:cubicBezTo>
                <a:cubicBezTo>
                  <a:pt x="1099" y="452"/>
                  <a:pt x="1133" y="474"/>
                  <a:pt x="1087" y="548"/>
                </a:cubicBezTo>
                <a:cubicBezTo>
                  <a:pt x="976" y="725"/>
                  <a:pt x="682" y="825"/>
                  <a:pt x="478" y="909"/>
                </a:cubicBezTo>
                <a:cubicBezTo>
                  <a:pt x="368" y="762"/>
                  <a:pt x="301" y="585"/>
                  <a:pt x="261" y="407"/>
                </a:cubicBezTo>
                <a:cubicBezTo>
                  <a:pt x="248" y="334"/>
                  <a:pt x="221" y="224"/>
                  <a:pt x="265" y="153"/>
                </a:cubicBezTo>
                <a:cubicBezTo>
                  <a:pt x="267" y="150"/>
                  <a:pt x="270" y="149"/>
                  <a:pt x="273" y="149"/>
                </a:cubicBezTo>
                <a:close/>
                <a:moveTo>
                  <a:pt x="266" y="1"/>
                </a:moveTo>
                <a:cubicBezTo>
                  <a:pt x="204" y="1"/>
                  <a:pt x="146" y="32"/>
                  <a:pt x="117" y="100"/>
                </a:cubicBezTo>
                <a:cubicBezTo>
                  <a:pt x="0" y="391"/>
                  <a:pt x="208" y="832"/>
                  <a:pt x="395" y="1049"/>
                </a:cubicBezTo>
                <a:cubicBezTo>
                  <a:pt x="405" y="1059"/>
                  <a:pt x="412" y="1066"/>
                  <a:pt x="421" y="1069"/>
                </a:cubicBezTo>
                <a:cubicBezTo>
                  <a:pt x="433" y="1075"/>
                  <a:pt x="445" y="1078"/>
                  <a:pt x="457" y="1078"/>
                </a:cubicBezTo>
                <a:cubicBezTo>
                  <a:pt x="466" y="1078"/>
                  <a:pt x="476" y="1076"/>
                  <a:pt x="485" y="1072"/>
                </a:cubicBezTo>
                <a:cubicBezTo>
                  <a:pt x="669" y="992"/>
                  <a:pt x="850" y="909"/>
                  <a:pt x="1019" y="805"/>
                </a:cubicBezTo>
                <a:cubicBezTo>
                  <a:pt x="1117" y="745"/>
                  <a:pt x="1277" y="631"/>
                  <a:pt x="1257" y="494"/>
                </a:cubicBezTo>
                <a:cubicBezTo>
                  <a:pt x="1237" y="341"/>
                  <a:pt x="1158" y="289"/>
                  <a:pt x="1057" y="289"/>
                </a:cubicBezTo>
                <a:cubicBezTo>
                  <a:pt x="922" y="289"/>
                  <a:pt x="747" y="381"/>
                  <a:pt x="615" y="448"/>
                </a:cubicBezTo>
                <a:cubicBezTo>
                  <a:pt x="595" y="294"/>
                  <a:pt x="532" y="150"/>
                  <a:pt x="401" y="50"/>
                </a:cubicBezTo>
                <a:cubicBezTo>
                  <a:pt x="361" y="18"/>
                  <a:pt x="313" y="1"/>
                  <a:pt x="266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56"/>
          <p:cNvSpPr/>
          <p:nvPr/>
        </p:nvSpPr>
        <p:spPr>
          <a:xfrm rot="-2129756">
            <a:off x="757791" y="4402189"/>
            <a:ext cx="292438" cy="247101"/>
          </a:xfrm>
          <a:custGeom>
            <a:avLst/>
            <a:gdLst/>
            <a:ahLst/>
            <a:cxnLst/>
            <a:rect l="l" t="t" r="r" b="b"/>
            <a:pathLst>
              <a:path w="1277" h="1079" extrusionOk="0">
                <a:moveTo>
                  <a:pt x="273" y="149"/>
                </a:moveTo>
                <a:cubicBezTo>
                  <a:pt x="307" y="149"/>
                  <a:pt x="406" y="277"/>
                  <a:pt x="409" y="284"/>
                </a:cubicBezTo>
                <a:cubicBezTo>
                  <a:pt x="458" y="367"/>
                  <a:pt x="472" y="468"/>
                  <a:pt x="469" y="561"/>
                </a:cubicBezTo>
                <a:cubicBezTo>
                  <a:pt x="469" y="568"/>
                  <a:pt x="472" y="577"/>
                  <a:pt x="475" y="585"/>
                </a:cubicBezTo>
                <a:lnTo>
                  <a:pt x="475" y="591"/>
                </a:lnTo>
                <a:lnTo>
                  <a:pt x="475" y="594"/>
                </a:lnTo>
                <a:cubicBezTo>
                  <a:pt x="486" y="621"/>
                  <a:pt x="512" y="646"/>
                  <a:pt x="545" y="646"/>
                </a:cubicBezTo>
                <a:cubicBezTo>
                  <a:pt x="552" y="646"/>
                  <a:pt x="561" y="645"/>
                  <a:pt x="569" y="642"/>
                </a:cubicBezTo>
                <a:cubicBezTo>
                  <a:pt x="582" y="642"/>
                  <a:pt x="592" y="634"/>
                  <a:pt x="602" y="628"/>
                </a:cubicBezTo>
                <a:cubicBezTo>
                  <a:pt x="702" y="581"/>
                  <a:pt x="799" y="531"/>
                  <a:pt x="899" y="484"/>
                </a:cubicBezTo>
                <a:cubicBezTo>
                  <a:pt x="930" y="471"/>
                  <a:pt x="996" y="452"/>
                  <a:pt x="1046" y="452"/>
                </a:cubicBezTo>
                <a:cubicBezTo>
                  <a:pt x="1099" y="452"/>
                  <a:pt x="1133" y="474"/>
                  <a:pt x="1087" y="548"/>
                </a:cubicBezTo>
                <a:cubicBezTo>
                  <a:pt x="976" y="725"/>
                  <a:pt x="682" y="825"/>
                  <a:pt x="478" y="909"/>
                </a:cubicBezTo>
                <a:cubicBezTo>
                  <a:pt x="368" y="762"/>
                  <a:pt x="301" y="585"/>
                  <a:pt x="261" y="407"/>
                </a:cubicBezTo>
                <a:cubicBezTo>
                  <a:pt x="248" y="334"/>
                  <a:pt x="221" y="224"/>
                  <a:pt x="265" y="153"/>
                </a:cubicBezTo>
                <a:cubicBezTo>
                  <a:pt x="267" y="150"/>
                  <a:pt x="270" y="149"/>
                  <a:pt x="273" y="149"/>
                </a:cubicBezTo>
                <a:close/>
                <a:moveTo>
                  <a:pt x="266" y="1"/>
                </a:moveTo>
                <a:cubicBezTo>
                  <a:pt x="204" y="1"/>
                  <a:pt x="146" y="32"/>
                  <a:pt x="117" y="100"/>
                </a:cubicBezTo>
                <a:cubicBezTo>
                  <a:pt x="0" y="391"/>
                  <a:pt x="208" y="832"/>
                  <a:pt x="395" y="1049"/>
                </a:cubicBezTo>
                <a:cubicBezTo>
                  <a:pt x="405" y="1059"/>
                  <a:pt x="412" y="1066"/>
                  <a:pt x="421" y="1069"/>
                </a:cubicBezTo>
                <a:cubicBezTo>
                  <a:pt x="433" y="1075"/>
                  <a:pt x="445" y="1078"/>
                  <a:pt x="457" y="1078"/>
                </a:cubicBezTo>
                <a:cubicBezTo>
                  <a:pt x="466" y="1078"/>
                  <a:pt x="476" y="1076"/>
                  <a:pt x="485" y="1072"/>
                </a:cubicBezTo>
                <a:cubicBezTo>
                  <a:pt x="669" y="992"/>
                  <a:pt x="850" y="909"/>
                  <a:pt x="1019" y="805"/>
                </a:cubicBezTo>
                <a:cubicBezTo>
                  <a:pt x="1117" y="745"/>
                  <a:pt x="1277" y="631"/>
                  <a:pt x="1257" y="494"/>
                </a:cubicBezTo>
                <a:cubicBezTo>
                  <a:pt x="1237" y="341"/>
                  <a:pt x="1158" y="289"/>
                  <a:pt x="1057" y="289"/>
                </a:cubicBezTo>
                <a:cubicBezTo>
                  <a:pt x="922" y="289"/>
                  <a:pt x="747" y="381"/>
                  <a:pt x="615" y="448"/>
                </a:cubicBezTo>
                <a:cubicBezTo>
                  <a:pt x="595" y="294"/>
                  <a:pt x="532" y="150"/>
                  <a:pt x="401" y="50"/>
                </a:cubicBezTo>
                <a:cubicBezTo>
                  <a:pt x="361" y="18"/>
                  <a:pt x="313" y="1"/>
                  <a:pt x="266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5573E-F974-4644-B957-88F3651F3F38}"/>
              </a:ext>
            </a:extLst>
          </p:cNvPr>
          <p:cNvSpPr txBox="1"/>
          <p:nvPr/>
        </p:nvSpPr>
        <p:spPr>
          <a:xfrm>
            <a:off x="1077306" y="1320290"/>
            <a:ext cx="68984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Londrina Solid" panose="020B0604020202020204" charset="0"/>
              </a:rPr>
              <a:t>Members of the LGBTQ2+ community.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Londrina Solid" panose="020B0604020202020204" charset="0"/>
              </a:rPr>
              <a:t>Allies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Londrina Solid" panose="020B0604020202020204" charset="0"/>
              </a:rPr>
              <a:t>Anyone (student or staff) interested in making the world a safer and more equitable place for the LGBTQ2+ community. </a:t>
            </a:r>
          </a:p>
          <a:p>
            <a:endParaRPr lang="en-US" sz="3200" dirty="0">
              <a:latin typeface="Londrina Solid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F500A-7CB3-462B-933F-50764A85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70" y="0"/>
            <a:ext cx="42916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B7CFF04-21BA-4141-8D5F-278FB8B7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2" y="0"/>
            <a:ext cx="3336496" cy="5134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3744DD-6387-4152-AFD6-8F51DAFD4D8D}"/>
              </a:ext>
            </a:extLst>
          </p:cNvPr>
          <p:cNvSpPr txBox="1"/>
          <p:nvPr/>
        </p:nvSpPr>
        <p:spPr>
          <a:xfrm>
            <a:off x="2903752" y="3872349"/>
            <a:ext cx="3336496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Londrina Solid" panose="020B0604020202020204" charset="0"/>
              </a:rPr>
              <a:t>EVERY WEDNESDAY IN THE ART ROOM</a:t>
            </a:r>
          </a:p>
          <a:p>
            <a:pPr algn="ctr"/>
            <a:r>
              <a:rPr lang="en-US" sz="1200" dirty="0">
                <a:latin typeface="Londrina Solid" panose="020B0604020202020204" charset="0"/>
              </a:rPr>
              <a:t>TALK TO MRS. HANSCOMB OR MR. POWELL FOR MORE INFORMATION</a:t>
            </a:r>
          </a:p>
          <a:p>
            <a:pPr algn="ctr"/>
            <a:r>
              <a:rPr lang="en-US" sz="2400" dirty="0">
                <a:latin typeface="Londrina Solid" panose="020B0604020202020204" charset="0"/>
              </a:rPr>
              <a:t>EVERYONE IS WELCOME!</a:t>
            </a:r>
          </a:p>
          <a:p>
            <a:pPr algn="ctr"/>
            <a:endParaRPr lang="en-US" sz="2000" dirty="0">
              <a:latin typeface="Londrina Soli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46842"/>
      </p:ext>
    </p:extLst>
  </p:cSld>
  <p:clrMapOvr>
    <a:masterClrMapping/>
  </p:clrMapOvr>
</p:sld>
</file>

<file path=ppt/theme/theme1.xml><?xml version="1.0" encoding="utf-8"?>
<a:theme xmlns:a="http://schemas.openxmlformats.org/drawingml/2006/main" name="LGBT Social Media by Slidesgo">
  <a:themeElements>
    <a:clrScheme name="Simple Light">
      <a:dk1>
        <a:srgbClr val="563F6E"/>
      </a:dk1>
      <a:lt1>
        <a:srgbClr val="FAF8F1"/>
      </a:lt1>
      <a:dk2>
        <a:srgbClr val="3C2555"/>
      </a:dk2>
      <a:lt2>
        <a:srgbClr val="7611D9"/>
      </a:lt2>
      <a:accent1>
        <a:srgbClr val="76DDEB"/>
      </a:accent1>
      <a:accent2>
        <a:srgbClr val="00D1C6"/>
      </a:accent2>
      <a:accent3>
        <a:srgbClr val="FAE66B"/>
      </a:accent3>
      <a:accent4>
        <a:srgbClr val="FFBD73"/>
      </a:accent4>
      <a:accent5>
        <a:srgbClr val="FF7C7C"/>
      </a:accent5>
      <a:accent6>
        <a:srgbClr val="FC3D60"/>
      </a:accent6>
      <a:hlink>
        <a:srgbClr val="3314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Clubs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F14A017B2A19594DAF62515843597092" ma:contentTypeVersion="9" ma:contentTypeDescription="" ma:contentTypeScope="" ma:versionID="d96eebc90dabecc5618af470cf15fd83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db3f791df67a9d58beb075d209ac8ca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902DE-C9A0-4797-AD81-92D09546F530}"/>
</file>

<file path=customXml/itemProps2.xml><?xml version="1.0" encoding="utf-8"?>
<ds:datastoreItem xmlns:ds="http://schemas.openxmlformats.org/officeDocument/2006/customXml" ds:itemID="{40E18059-7ACA-4572-B3E4-62EAEC8DF81F}"/>
</file>

<file path=customXml/itemProps3.xml><?xml version="1.0" encoding="utf-8"?>
<ds:datastoreItem xmlns:ds="http://schemas.openxmlformats.org/officeDocument/2006/customXml" ds:itemID="{D403D6CB-45BA-45A0-A505-57E2AD8DEA0D}"/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402</Words>
  <Application>Microsoft Office PowerPoint</Application>
  <PresentationFormat>On-screen Show (16:9)</PresentationFormat>
  <Paragraphs>39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Londrina Solid</vt:lpstr>
      <vt:lpstr>Barlow</vt:lpstr>
      <vt:lpstr>Playfair Display</vt:lpstr>
      <vt:lpstr>Wingdings</vt:lpstr>
      <vt:lpstr>Josefin Slab Thin</vt:lpstr>
      <vt:lpstr>Abel</vt:lpstr>
      <vt:lpstr>Arial</vt:lpstr>
      <vt:lpstr>Source Sans Pro SemiBold</vt:lpstr>
      <vt:lpstr>LGBT Social Media by Slidesgo</vt:lpstr>
      <vt:lpstr>Pride Family RMS </vt:lpstr>
      <vt:lpstr>PowerPoint Presentation</vt:lpstr>
      <vt:lpstr>PowerPoint Presentation</vt:lpstr>
      <vt:lpstr>PowerPoint Presentation</vt:lpstr>
      <vt:lpstr>OUR STORY</vt:lpstr>
      <vt:lpstr>WHAT IS THE GSA’S PURPOSE?</vt:lpstr>
      <vt:lpstr>Who should come? </vt:lpstr>
      <vt:lpstr>PowerPoint Presentation</vt:lpstr>
      <vt:lpstr>PowerPoint Presentation</vt:lpstr>
      <vt:lpstr>Don’t want to come to the club?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 Family RMS LGBT+</dc:title>
  <dc:creator>Hanscomb, Patricia   (ASD-W)</dc:creator>
  <cp:lastModifiedBy>Hanscomb, Patricia   (ASD-W)</cp:lastModifiedBy>
  <cp:revision>22</cp:revision>
  <dcterms:modified xsi:type="dcterms:W3CDTF">2021-02-26T14:21:00Z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0x010100F2A1E1E4D320C749A22EC3F91FD053D600F14A017B2A19594DAF62515843597092</vt:lpwstr>
  </property>
</Properties>
</file>