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9"/>
    <p:restoredTop sz="94689"/>
  </p:normalViewPr>
  <p:slideViewPr>
    <p:cSldViewPr snapToGrid="0" snapToObjects="1">
      <p:cViewPr varScale="1">
        <p:scale>
          <a:sx n="84" d="100"/>
          <a:sy n="84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4ACF-2E79-5F4C-B596-E45103E393D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0B0-B7FE-DF49-8B89-FF88FC18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1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4ACF-2E79-5F4C-B596-E45103E393D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0B0-B7FE-DF49-8B89-FF88FC18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4ACF-2E79-5F4C-B596-E45103E393D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0B0-B7FE-DF49-8B89-FF88FC18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9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4ACF-2E79-5F4C-B596-E45103E393D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0B0-B7FE-DF49-8B89-FF88FC18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4ACF-2E79-5F4C-B596-E45103E393D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0B0-B7FE-DF49-8B89-FF88FC18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2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4ACF-2E79-5F4C-B596-E45103E393D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0B0-B7FE-DF49-8B89-FF88FC18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4ACF-2E79-5F4C-B596-E45103E393D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0B0-B7FE-DF49-8B89-FF88FC18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3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4ACF-2E79-5F4C-B596-E45103E393D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0B0-B7FE-DF49-8B89-FF88FC18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9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4ACF-2E79-5F4C-B596-E45103E393D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0B0-B7FE-DF49-8B89-FF88FC18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5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4ACF-2E79-5F4C-B596-E45103E393D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0B0-B7FE-DF49-8B89-FF88FC18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7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4ACF-2E79-5F4C-B596-E45103E393D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0A0B0-B7FE-DF49-8B89-FF88FC18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7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4ACF-2E79-5F4C-B596-E45103E393D4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0A0B0-B7FE-DF49-8B89-FF88FC183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2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FMC 33</a:t>
            </a:r>
            <a:r>
              <a:rPr lang="en-US" sz="6000" baseline="30000" dirty="0" smtClean="0">
                <a:solidFill>
                  <a:srgbClr val="0070C0"/>
                </a:solidFill>
              </a:rPr>
              <a:t>rd</a:t>
            </a:r>
            <a:r>
              <a:rPr lang="en-US" sz="6000" dirty="0" smtClean="0">
                <a:solidFill>
                  <a:srgbClr val="0070C0"/>
                </a:solidFill>
              </a:rPr>
              <a:t> Annual Toy Ride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30496" y="1999488"/>
            <a:ext cx="29260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       </a:t>
            </a:r>
            <a:r>
              <a:rPr lang="en-US" b="1" u="sng" dirty="0" smtClean="0"/>
              <a:t>Donations such as:</a:t>
            </a:r>
          </a:p>
          <a:p>
            <a:pPr algn="ctr"/>
            <a:r>
              <a:rPr lang="en-US" dirty="0" smtClean="0"/>
              <a:t>Markers</a:t>
            </a:r>
          </a:p>
          <a:p>
            <a:pPr algn="ctr"/>
            <a:r>
              <a:rPr lang="en-US" dirty="0" smtClean="0"/>
              <a:t>Crayons</a:t>
            </a:r>
          </a:p>
          <a:p>
            <a:pPr algn="ctr"/>
            <a:r>
              <a:rPr lang="en-US" dirty="0" smtClean="0"/>
              <a:t>Coloring Books</a:t>
            </a:r>
          </a:p>
          <a:p>
            <a:pPr algn="ctr"/>
            <a:r>
              <a:rPr lang="en-US" dirty="0" smtClean="0"/>
              <a:t>Games</a:t>
            </a:r>
          </a:p>
          <a:p>
            <a:pPr algn="ctr"/>
            <a:r>
              <a:rPr lang="en-US" dirty="0" smtClean="0"/>
              <a:t>Puzzles</a:t>
            </a:r>
          </a:p>
          <a:p>
            <a:pPr algn="ctr"/>
            <a:r>
              <a:rPr lang="en-US" dirty="0" smtClean="0"/>
              <a:t>Stickers</a:t>
            </a:r>
          </a:p>
          <a:p>
            <a:pPr algn="ctr"/>
            <a:r>
              <a:rPr lang="en-US" dirty="0" smtClean="0"/>
              <a:t>Monetary Donation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88312">
            <a:off x="8334199" y="1263881"/>
            <a:ext cx="36941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June 10</a:t>
            </a:r>
            <a:r>
              <a:rPr lang="en-US" sz="2800" baseline="30000" dirty="0" smtClean="0">
                <a:solidFill>
                  <a:srgbClr val="0070C0"/>
                </a:solidFill>
              </a:rPr>
              <a:t>th</a:t>
            </a:r>
            <a:r>
              <a:rPr lang="en-US" sz="2800" dirty="0" smtClean="0">
                <a:solidFill>
                  <a:srgbClr val="0070C0"/>
                </a:solidFill>
              </a:rPr>
              <a:t>, 2017</a:t>
            </a:r>
            <a:endParaRPr lang="en-US" sz="2800" dirty="0">
              <a:solidFill>
                <a:srgbClr val="0070C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The ride begins at 11 am in the parking lot behind the Brookside Mall, onto the Royal Road through to Stanley for a Show and Shine/BBQ, then onto the DECH parking lot where club members make their donations!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6304" y="4818656"/>
            <a:ext cx="839860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Royal Road Staff and Students </a:t>
            </a:r>
          </a:p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will be collecting for the Month of May!</a:t>
            </a:r>
          </a:p>
          <a:p>
            <a:pPr algn="ctr"/>
            <a:r>
              <a:rPr lang="en-US" dirty="0" smtClean="0"/>
              <a:t>Support the Fredericton Motorcycle Club and their TOY RIDE for the Child Life Unit at the DECH!</a:t>
            </a:r>
          </a:p>
          <a:p>
            <a:pPr algn="ctr"/>
            <a:r>
              <a:rPr lang="en-US" dirty="0" smtClean="0"/>
              <a:t>Together we can make a child happy!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30663" y="6120384"/>
            <a:ext cx="2853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Fredericton Motorcycle Club</a:t>
            </a:r>
          </a:p>
          <a:p>
            <a:r>
              <a:rPr lang="en-US" dirty="0" smtClean="0"/>
              <a:t>President: Janet Crammond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3336">
            <a:off x="598649" y="2004032"/>
            <a:ext cx="3912616" cy="220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681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B9E49CB01712334FBCF20B9A6F1D12B6" ma:contentTypeVersion="10" ma:contentTypeDescription="Upload an image or a photograph." ma:contentTypeScope="" ma:versionID="3f41199175ff89ad81442e6d7d3ebf9e">
  <xsd:schema xmlns:xsd="http://www.w3.org/2001/XMLSchema" xmlns:xs="http://www.w3.org/2001/XMLSchema" xmlns:p="http://schemas.microsoft.com/office/2006/metadata/properties" xmlns:ns1="http://schemas.microsoft.com/sharepoint/v3" xmlns:ns2="6307270d-e6a3-4ae7-a508-e82fdf043f20" targetNamespace="http://schemas.microsoft.com/office/2006/metadata/properties" ma:root="true" ma:fieldsID="ffd98809541476a84e8f8e2806d9fb69" ns1:_="" ns2:_="">
    <xsd:import namespace="http://schemas.microsoft.com/sharepoint/v3"/>
    <xsd:import namespace="6307270d-e6a3-4ae7-a508-e82fdf043f20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7" nillable="true" ma:displayName="Picture Width" ma:internalName="ImageWidth" ma:readOnly="true">
      <xsd:simpleType>
        <xsd:restriction base="dms:Unknown"/>
      </xsd:simpleType>
    </xsd:element>
    <xsd:element name="ImageHeight" ma:index="8" nillable="true" ma:displayName="Picture Height" ma:internalName="ImageHeight" ma:readOnly="true">
      <xsd:simpleType>
        <xsd:restriction base="dms:Unknown"/>
      </xsd:simpleType>
    </xsd:element>
    <xsd:element name="ImageCreateDate" ma:index="9" nillable="true" ma:displayName="Date Picture Taken" ma:format="DateTime" ma:hidden="true" ma:internalName="ImageCreateDate" ma:readOnly="false">
      <xsd:simpleType>
        <xsd:restriction base="dms:DateTime"/>
      </xsd:simpleType>
    </xsd:element>
    <xsd:element name="Description" ma:index="10" nillable="true" ma:displayName="Description" ma:description="Used as alternative text for the picture." ma:hidden="true" ma:internalName="Description" ma:readOnly="false">
      <xsd:simpleType>
        <xsd:restriction base="dms:Note"/>
      </xsd:simpleType>
    </xsd:element>
    <xsd:element name="ThumbnailExists" ma:index="11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2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13" nillable="true" ma:displayName="Preview Image URL" ma:description="You should place a thumbnail such as this:&#10;/sites/ASD-W/ssimages/Video-Icon-Black.png &#10;(you can change the color black to red or green, etc.)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7270d-e6a3-4ae7-a508-e82fdf043f20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15" ma:displayName="Blog Category" ma:list="{1218b75b-03a9-4ae7-a999-c01fc620ebf0}" ma:internalName="Blog_x0020_Category" ma:readOnly="false" ma:showField="Title" ma:web="6307270d-e6a3-4ae7-a508-e82fdf043f20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6" ma:displayName="Title"/>
        <xsd:element ref="dc:subject" minOccurs="0" maxOccurs="1"/>
        <xsd:element ref="dc:description" minOccurs="0" maxOccurs="1"/>
        <xsd:element name="keywords" minOccurs="0" maxOccurs="1" type="xsd:string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6307270d-e6a3-4ae7-a508-e82fdf043f20">18</Blog_x0020_Category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1D7F7F-06F9-41ED-94FB-81795D5410F9}"/>
</file>

<file path=customXml/itemProps2.xml><?xml version="1.0" encoding="utf-8"?>
<ds:datastoreItem xmlns:ds="http://schemas.openxmlformats.org/officeDocument/2006/customXml" ds:itemID="{55896A67-90A7-409B-AF48-49B8C9CBBC70}"/>
</file>

<file path=customXml/itemProps3.xml><?xml version="1.0" encoding="utf-8"?>
<ds:datastoreItem xmlns:ds="http://schemas.openxmlformats.org/officeDocument/2006/customXml" ds:itemID="{203B530A-01C1-403F-A707-469C7D45B861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FMC 33rd Annual Toy Ride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FMC 33rd Annual Toy Ride</dc:title>
  <dc:creator>Janet Crammond</dc:creator>
  <cp:lastModifiedBy>Hughes, Janie   (ASD-W)</cp:lastModifiedBy>
  <cp:revision>5</cp:revision>
  <cp:lastPrinted>2017-04-18T01:11:24Z</cp:lastPrinted>
  <dcterms:created xsi:type="dcterms:W3CDTF">2017-03-12T15:13:54Z</dcterms:created>
  <dcterms:modified xsi:type="dcterms:W3CDTF">2017-04-25T16:28:26Z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0x01010200B9E49CB01712334FBCF20B9A6F1D12B6</vt:lpwstr>
  </property>
</Properties>
</file>