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76" r:id="rId3"/>
    <p:sldId id="337" r:id="rId4"/>
    <p:sldId id="278" r:id="rId5"/>
    <p:sldId id="279" r:id="rId6"/>
    <p:sldId id="280" r:id="rId7"/>
    <p:sldId id="281" r:id="rId8"/>
    <p:sldId id="259" r:id="rId9"/>
    <p:sldId id="327" r:id="rId10"/>
    <p:sldId id="306" r:id="rId11"/>
    <p:sldId id="328" r:id="rId12"/>
    <p:sldId id="267" r:id="rId13"/>
    <p:sldId id="294" r:id="rId14"/>
    <p:sldId id="330" r:id="rId15"/>
    <p:sldId id="270" r:id="rId16"/>
    <p:sldId id="308" r:id="rId17"/>
    <p:sldId id="309" r:id="rId18"/>
    <p:sldId id="310" r:id="rId19"/>
    <p:sldId id="311" r:id="rId20"/>
    <p:sldId id="332" r:id="rId21"/>
    <p:sldId id="334" r:id="rId22"/>
    <p:sldId id="333" r:id="rId23"/>
    <p:sldId id="335" r:id="rId24"/>
    <p:sldId id="336" r:id="rId25"/>
    <p:sldId id="33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ECE"/>
    <a:srgbClr val="0070C0"/>
    <a:srgbClr val="C5E0B3"/>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2980" autoAdjust="0"/>
  </p:normalViewPr>
  <p:slideViewPr>
    <p:cSldViewPr snapToGrid="0">
      <p:cViewPr varScale="1">
        <p:scale>
          <a:sx n="42" d="100"/>
          <a:sy n="42" d="100"/>
        </p:scale>
        <p:origin x="948"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CE988-F32C-44C9-B4A8-761D08CD085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068415CD-08D1-4DFC-AE26-47F914A00B2F}">
      <dgm:prSet phldrT="[Text]"/>
      <dgm:spPr/>
      <dgm:t>
        <a:bodyPr/>
        <a:lstStyle/>
        <a:p>
          <a:r>
            <a:rPr lang="en-US" dirty="0"/>
            <a:t>Assistant Transportation Manager (OEC)</a:t>
          </a:r>
        </a:p>
      </dgm:t>
    </dgm:pt>
    <dgm:pt modelId="{3B4EE704-6263-49BF-880D-EDBA2B931B14}" type="parTrans" cxnId="{6C118033-71FB-40A4-AE01-6A0568319A8C}">
      <dgm:prSet/>
      <dgm:spPr/>
      <dgm:t>
        <a:bodyPr/>
        <a:lstStyle/>
        <a:p>
          <a:endParaRPr lang="en-US"/>
        </a:p>
      </dgm:t>
    </dgm:pt>
    <dgm:pt modelId="{03002542-1F8B-471D-94E9-0D417EDB9033}" type="sibTrans" cxnId="{6C118033-71FB-40A4-AE01-6A0568319A8C}">
      <dgm:prSet/>
      <dgm:spPr/>
      <dgm:t>
        <a:bodyPr/>
        <a:lstStyle/>
        <a:p>
          <a:endParaRPr lang="en-US"/>
        </a:p>
      </dgm:t>
    </dgm:pt>
    <dgm:pt modelId="{16ED85F2-2650-4714-80D5-7F990BD90C70}">
      <dgm:prSet phldrT="[Text]"/>
      <dgm:spPr/>
      <dgm:t>
        <a:bodyPr/>
        <a:lstStyle/>
        <a:p>
          <a:r>
            <a:rPr lang="en-US" dirty="0"/>
            <a:t>Superintendent</a:t>
          </a:r>
        </a:p>
      </dgm:t>
    </dgm:pt>
    <dgm:pt modelId="{45417D4E-2855-4F11-92A8-13166EC402B1}" type="parTrans" cxnId="{99BA1312-2931-4A76-8C6F-1EB8E0A9D4BD}">
      <dgm:prSet/>
      <dgm:spPr/>
      <dgm:t>
        <a:bodyPr/>
        <a:lstStyle/>
        <a:p>
          <a:endParaRPr lang="en-US"/>
        </a:p>
      </dgm:t>
    </dgm:pt>
    <dgm:pt modelId="{23085850-A48F-4D00-AD85-F74DDAF9012F}" type="sibTrans" cxnId="{99BA1312-2931-4A76-8C6F-1EB8E0A9D4BD}">
      <dgm:prSet/>
      <dgm:spPr/>
      <dgm:t>
        <a:bodyPr/>
        <a:lstStyle/>
        <a:p>
          <a:endParaRPr lang="en-US"/>
        </a:p>
      </dgm:t>
    </dgm:pt>
    <dgm:pt modelId="{6E473194-7E2B-4FDB-80B2-AAF114F8F2D9}">
      <dgm:prSet phldrT="[Text]"/>
      <dgm:spPr/>
      <dgm:t>
        <a:bodyPr/>
        <a:lstStyle/>
        <a:p>
          <a:r>
            <a:rPr lang="en-US" dirty="0"/>
            <a:t>Director of Finance and Administration</a:t>
          </a:r>
        </a:p>
      </dgm:t>
    </dgm:pt>
    <dgm:pt modelId="{D3940923-99F5-40F4-9BBF-D764DA98DA3E}" type="sibTrans" cxnId="{6BFE634A-C8F5-4D88-A5BA-24DE1EED1B58}">
      <dgm:prSet/>
      <dgm:spPr/>
      <dgm:t>
        <a:bodyPr/>
        <a:lstStyle/>
        <a:p>
          <a:endParaRPr lang="en-US"/>
        </a:p>
      </dgm:t>
    </dgm:pt>
    <dgm:pt modelId="{839FEE56-9F31-4218-BD06-EF7290354F6E}" type="parTrans" cxnId="{6BFE634A-C8F5-4D88-A5BA-24DE1EED1B58}">
      <dgm:prSet/>
      <dgm:spPr/>
      <dgm:t>
        <a:bodyPr/>
        <a:lstStyle/>
        <a:p>
          <a:endParaRPr lang="en-US"/>
        </a:p>
      </dgm:t>
    </dgm:pt>
    <dgm:pt modelId="{5CCD7BF1-EDDE-44AD-8DD6-F25E7B9A70D1}" type="asst">
      <dgm:prSet phldrT="[Text]"/>
      <dgm:spPr/>
      <dgm:t>
        <a:bodyPr/>
        <a:lstStyle/>
        <a:p>
          <a:r>
            <a:rPr lang="en-US" dirty="0"/>
            <a:t>AA to DFA and Transportation Manager</a:t>
          </a:r>
        </a:p>
      </dgm:t>
    </dgm:pt>
    <dgm:pt modelId="{2983E78E-6BE8-422D-85D5-80E34A173EAD}" type="sibTrans" cxnId="{6846C715-4E7C-4960-B17B-6CF59FB01D61}">
      <dgm:prSet/>
      <dgm:spPr/>
      <dgm:t>
        <a:bodyPr/>
        <a:lstStyle/>
        <a:p>
          <a:endParaRPr lang="en-US"/>
        </a:p>
      </dgm:t>
    </dgm:pt>
    <dgm:pt modelId="{B2E04D24-B653-40E5-BB6E-DE6BF99A16A3}" type="parTrans" cxnId="{6846C715-4E7C-4960-B17B-6CF59FB01D61}">
      <dgm:prSet/>
      <dgm:spPr/>
      <dgm:t>
        <a:bodyPr/>
        <a:lstStyle/>
        <a:p>
          <a:endParaRPr lang="en-US"/>
        </a:p>
      </dgm:t>
    </dgm:pt>
    <dgm:pt modelId="{75FA456D-50AC-4D35-88A9-2F2BE556D2AA}">
      <dgm:prSet phldrT="[Text]"/>
      <dgm:spPr/>
      <dgm:t>
        <a:bodyPr/>
        <a:lstStyle/>
        <a:p>
          <a:r>
            <a:rPr lang="en-US" dirty="0"/>
            <a:t>Assistant Transportation Manager (WEC)</a:t>
          </a:r>
        </a:p>
      </dgm:t>
    </dgm:pt>
    <dgm:pt modelId="{34BB1878-C6AB-4EAB-BBDA-F49DED75DEA0}" type="sibTrans" cxnId="{36FE8257-C6FF-41FD-85BD-E2E7242C287E}">
      <dgm:prSet/>
      <dgm:spPr/>
      <dgm:t>
        <a:bodyPr/>
        <a:lstStyle/>
        <a:p>
          <a:endParaRPr lang="en-US"/>
        </a:p>
      </dgm:t>
    </dgm:pt>
    <dgm:pt modelId="{10A85A43-D39E-497B-A209-8F87D86F1414}" type="parTrans" cxnId="{36FE8257-C6FF-41FD-85BD-E2E7242C287E}">
      <dgm:prSet/>
      <dgm:spPr/>
      <dgm:t>
        <a:bodyPr/>
        <a:lstStyle/>
        <a:p>
          <a:endParaRPr lang="en-US"/>
        </a:p>
      </dgm:t>
    </dgm:pt>
    <dgm:pt modelId="{6EB94541-3934-4BF8-801A-93F873A532A0}">
      <dgm:prSet phldrT="[Text]"/>
      <dgm:spPr/>
      <dgm:t>
        <a:bodyPr/>
        <a:lstStyle/>
        <a:p>
          <a:r>
            <a:rPr lang="en-US" dirty="0"/>
            <a:t>Assistant Transportation Manager (FEC)</a:t>
          </a:r>
        </a:p>
      </dgm:t>
    </dgm:pt>
    <dgm:pt modelId="{B44C976D-0D0D-4423-AFE6-F365CE2F57C9}" type="sibTrans" cxnId="{7BC8AD60-3A49-473D-BB35-1BB76C1F10FF}">
      <dgm:prSet/>
      <dgm:spPr/>
      <dgm:t>
        <a:bodyPr/>
        <a:lstStyle/>
        <a:p>
          <a:endParaRPr lang="en-US"/>
        </a:p>
      </dgm:t>
    </dgm:pt>
    <dgm:pt modelId="{8DBEBA1D-D749-4E49-AA47-680E8EDA8D24}" type="parTrans" cxnId="{7BC8AD60-3A49-473D-BB35-1BB76C1F10FF}">
      <dgm:prSet/>
      <dgm:spPr/>
      <dgm:t>
        <a:bodyPr/>
        <a:lstStyle/>
        <a:p>
          <a:endParaRPr lang="en-US"/>
        </a:p>
      </dgm:t>
    </dgm:pt>
    <dgm:pt modelId="{463DE6F5-C68D-478B-A506-A60A9B492987}">
      <dgm:prSet phldrT="[Text]"/>
      <dgm:spPr>
        <a:solidFill>
          <a:srgbClr val="FFFF00"/>
        </a:solidFill>
      </dgm:spPr>
      <dgm:t>
        <a:bodyPr/>
        <a:lstStyle/>
        <a:p>
          <a:r>
            <a:rPr lang="en-US" dirty="0"/>
            <a:t>Transportation Clerk (OEC)</a:t>
          </a:r>
        </a:p>
      </dgm:t>
    </dgm:pt>
    <dgm:pt modelId="{630A1F6E-FFA1-4360-987C-19456F34450E}" type="parTrans" cxnId="{21BE0BDF-8164-4898-9041-2BAE4667DADD}">
      <dgm:prSet/>
      <dgm:spPr/>
      <dgm:t>
        <a:bodyPr/>
        <a:lstStyle/>
        <a:p>
          <a:endParaRPr lang="en-US"/>
        </a:p>
      </dgm:t>
    </dgm:pt>
    <dgm:pt modelId="{C7E3F9B0-83FF-4C32-8CC8-5AF0FEA91B5E}" type="sibTrans" cxnId="{21BE0BDF-8164-4898-9041-2BAE4667DADD}">
      <dgm:prSet/>
      <dgm:spPr/>
      <dgm:t>
        <a:bodyPr/>
        <a:lstStyle/>
        <a:p>
          <a:endParaRPr lang="en-US"/>
        </a:p>
      </dgm:t>
    </dgm:pt>
    <dgm:pt modelId="{92AA55EA-0EE5-4239-BA58-F1C712383871}">
      <dgm:prSet phldrT="[Text]"/>
      <dgm:spPr>
        <a:solidFill>
          <a:srgbClr val="FFFF00"/>
        </a:solidFill>
      </dgm:spPr>
      <dgm:t>
        <a:bodyPr/>
        <a:lstStyle/>
        <a:p>
          <a:r>
            <a:rPr lang="en-US" dirty="0"/>
            <a:t>Transportation Clerk (FEC)</a:t>
          </a:r>
        </a:p>
      </dgm:t>
    </dgm:pt>
    <dgm:pt modelId="{261C4DAF-626D-4487-89F7-56537A9D98F1}" type="parTrans" cxnId="{BE48ABF8-21DA-4590-A8D6-A7C32E36EA0A}">
      <dgm:prSet/>
      <dgm:spPr/>
      <dgm:t>
        <a:bodyPr/>
        <a:lstStyle/>
        <a:p>
          <a:endParaRPr lang="en-US"/>
        </a:p>
      </dgm:t>
    </dgm:pt>
    <dgm:pt modelId="{5D4E7D73-C448-416C-B7D7-193426AD463F}" type="sibTrans" cxnId="{BE48ABF8-21DA-4590-A8D6-A7C32E36EA0A}">
      <dgm:prSet/>
      <dgm:spPr/>
      <dgm:t>
        <a:bodyPr/>
        <a:lstStyle/>
        <a:p>
          <a:endParaRPr lang="en-US"/>
        </a:p>
      </dgm:t>
    </dgm:pt>
    <dgm:pt modelId="{1DF242B4-3F12-4884-89EE-37F74DDEB0F0}">
      <dgm:prSet phldrT="[Text]"/>
      <dgm:spPr>
        <a:solidFill>
          <a:srgbClr val="FFFF00"/>
        </a:solidFill>
      </dgm:spPr>
      <dgm:t>
        <a:bodyPr/>
        <a:lstStyle/>
        <a:p>
          <a:r>
            <a:rPr lang="en-US" dirty="0"/>
            <a:t>Transportation Clerk (WEC)</a:t>
          </a:r>
        </a:p>
      </dgm:t>
    </dgm:pt>
    <dgm:pt modelId="{013958EF-9B40-4F03-97C9-9DA3689264D4}" type="parTrans" cxnId="{8C608B97-0B05-4658-99CA-AC5C2441C566}">
      <dgm:prSet/>
      <dgm:spPr/>
      <dgm:t>
        <a:bodyPr/>
        <a:lstStyle/>
        <a:p>
          <a:endParaRPr lang="en-US"/>
        </a:p>
      </dgm:t>
    </dgm:pt>
    <dgm:pt modelId="{13929D3D-6467-4E32-8623-3EB2A2CBCDE4}" type="sibTrans" cxnId="{8C608B97-0B05-4658-99CA-AC5C2441C566}">
      <dgm:prSet/>
      <dgm:spPr/>
      <dgm:t>
        <a:bodyPr/>
        <a:lstStyle/>
        <a:p>
          <a:endParaRPr lang="en-US"/>
        </a:p>
      </dgm:t>
    </dgm:pt>
    <dgm:pt modelId="{70202F43-0115-41BB-B93C-98C06598F4FF}" type="asst">
      <dgm:prSet phldrT="[Text]"/>
      <dgm:spPr/>
      <dgm:t>
        <a:bodyPr/>
        <a:lstStyle/>
        <a:p>
          <a:r>
            <a:rPr lang="en-US" dirty="0"/>
            <a:t>Transportation Manager</a:t>
          </a:r>
        </a:p>
      </dgm:t>
    </dgm:pt>
    <dgm:pt modelId="{F6A27633-B056-461F-BFA8-7423A517DCEA}" type="parTrans" cxnId="{E76D7CFC-B53B-4A9E-B808-D71C5E897252}">
      <dgm:prSet/>
      <dgm:spPr/>
      <dgm:t>
        <a:bodyPr/>
        <a:lstStyle/>
        <a:p>
          <a:endParaRPr lang="en-US"/>
        </a:p>
      </dgm:t>
    </dgm:pt>
    <dgm:pt modelId="{84972332-4C8A-4F4D-AECC-7A837BAD90E4}" type="sibTrans" cxnId="{E76D7CFC-B53B-4A9E-B808-D71C5E897252}">
      <dgm:prSet/>
      <dgm:spPr/>
      <dgm:t>
        <a:bodyPr/>
        <a:lstStyle/>
        <a:p>
          <a:endParaRPr lang="en-US"/>
        </a:p>
      </dgm:t>
    </dgm:pt>
    <dgm:pt modelId="{FB5AFFD1-F0A4-4E5C-BF3B-9A8C43171561}" type="pres">
      <dgm:prSet presAssocID="{DEBCE988-F32C-44C9-B4A8-761D08CD085B}" presName="hierChild1" presStyleCnt="0">
        <dgm:presLayoutVars>
          <dgm:orgChart val="1"/>
          <dgm:chPref val="1"/>
          <dgm:dir/>
          <dgm:animOne val="branch"/>
          <dgm:animLvl val="lvl"/>
          <dgm:resizeHandles/>
        </dgm:presLayoutVars>
      </dgm:prSet>
      <dgm:spPr/>
      <dgm:t>
        <a:bodyPr/>
        <a:lstStyle/>
        <a:p>
          <a:endParaRPr lang="en-US"/>
        </a:p>
      </dgm:t>
    </dgm:pt>
    <dgm:pt modelId="{00A87BF3-0ECB-4434-AF52-9AEE9D2A7E29}" type="pres">
      <dgm:prSet presAssocID="{16ED85F2-2650-4714-80D5-7F990BD90C70}" presName="hierRoot1" presStyleCnt="0">
        <dgm:presLayoutVars>
          <dgm:hierBranch val="init"/>
        </dgm:presLayoutVars>
      </dgm:prSet>
      <dgm:spPr/>
    </dgm:pt>
    <dgm:pt modelId="{7E22FD3A-9E5E-4FF0-9C74-B55B22E758B5}" type="pres">
      <dgm:prSet presAssocID="{16ED85F2-2650-4714-80D5-7F990BD90C70}" presName="rootComposite1" presStyleCnt="0"/>
      <dgm:spPr/>
    </dgm:pt>
    <dgm:pt modelId="{1790F7B4-342E-4199-A093-79C6491D5343}" type="pres">
      <dgm:prSet presAssocID="{16ED85F2-2650-4714-80D5-7F990BD90C70}" presName="rootText1" presStyleLbl="node0" presStyleIdx="0" presStyleCnt="1">
        <dgm:presLayoutVars>
          <dgm:chPref val="3"/>
        </dgm:presLayoutVars>
      </dgm:prSet>
      <dgm:spPr/>
      <dgm:t>
        <a:bodyPr/>
        <a:lstStyle/>
        <a:p>
          <a:endParaRPr lang="en-US"/>
        </a:p>
      </dgm:t>
    </dgm:pt>
    <dgm:pt modelId="{7366A7DD-45D0-44FD-8925-B3917C0239AD}" type="pres">
      <dgm:prSet presAssocID="{16ED85F2-2650-4714-80D5-7F990BD90C70}" presName="rootConnector1" presStyleLbl="node1" presStyleIdx="0" presStyleCnt="0"/>
      <dgm:spPr/>
      <dgm:t>
        <a:bodyPr/>
        <a:lstStyle/>
        <a:p>
          <a:endParaRPr lang="en-US"/>
        </a:p>
      </dgm:t>
    </dgm:pt>
    <dgm:pt modelId="{2B4C9461-67E1-4F17-B016-B8C19F8493C5}" type="pres">
      <dgm:prSet presAssocID="{16ED85F2-2650-4714-80D5-7F990BD90C70}" presName="hierChild2" presStyleCnt="0"/>
      <dgm:spPr/>
    </dgm:pt>
    <dgm:pt modelId="{97231F4C-C06E-4B94-BD04-D0E55BA9BACC}" type="pres">
      <dgm:prSet presAssocID="{839FEE56-9F31-4218-BD06-EF7290354F6E}" presName="Name37" presStyleLbl="parChTrans1D2" presStyleIdx="0" presStyleCnt="1"/>
      <dgm:spPr/>
      <dgm:t>
        <a:bodyPr/>
        <a:lstStyle/>
        <a:p>
          <a:endParaRPr lang="en-US"/>
        </a:p>
      </dgm:t>
    </dgm:pt>
    <dgm:pt modelId="{00775285-0DAE-4C38-A3D7-AD8360ADB193}" type="pres">
      <dgm:prSet presAssocID="{6E473194-7E2B-4FDB-80B2-AAF114F8F2D9}" presName="hierRoot2" presStyleCnt="0">
        <dgm:presLayoutVars>
          <dgm:hierBranch val="init"/>
        </dgm:presLayoutVars>
      </dgm:prSet>
      <dgm:spPr/>
    </dgm:pt>
    <dgm:pt modelId="{E3666617-8DB5-4A36-99CD-9F73C4F3A11B}" type="pres">
      <dgm:prSet presAssocID="{6E473194-7E2B-4FDB-80B2-AAF114F8F2D9}" presName="rootComposite" presStyleCnt="0"/>
      <dgm:spPr/>
    </dgm:pt>
    <dgm:pt modelId="{21156474-AF7A-4604-85EB-2C7FDDEC0589}" type="pres">
      <dgm:prSet presAssocID="{6E473194-7E2B-4FDB-80B2-AAF114F8F2D9}" presName="rootText" presStyleLbl="node2" presStyleIdx="0" presStyleCnt="1">
        <dgm:presLayoutVars>
          <dgm:chPref val="3"/>
        </dgm:presLayoutVars>
      </dgm:prSet>
      <dgm:spPr/>
      <dgm:t>
        <a:bodyPr/>
        <a:lstStyle/>
        <a:p>
          <a:endParaRPr lang="en-US"/>
        </a:p>
      </dgm:t>
    </dgm:pt>
    <dgm:pt modelId="{21858D45-7C59-4E01-B84A-F1BA69B53DFB}" type="pres">
      <dgm:prSet presAssocID="{6E473194-7E2B-4FDB-80B2-AAF114F8F2D9}" presName="rootConnector" presStyleLbl="node2" presStyleIdx="0" presStyleCnt="1"/>
      <dgm:spPr/>
      <dgm:t>
        <a:bodyPr/>
        <a:lstStyle/>
        <a:p>
          <a:endParaRPr lang="en-US"/>
        </a:p>
      </dgm:t>
    </dgm:pt>
    <dgm:pt modelId="{A455F25E-CF8A-4CF8-B971-D528FA0AD440}" type="pres">
      <dgm:prSet presAssocID="{6E473194-7E2B-4FDB-80B2-AAF114F8F2D9}" presName="hierChild4" presStyleCnt="0"/>
      <dgm:spPr/>
    </dgm:pt>
    <dgm:pt modelId="{3D59759C-4E0E-42B4-9FE1-DEB9D22CD2D8}" type="pres">
      <dgm:prSet presAssocID="{6E473194-7E2B-4FDB-80B2-AAF114F8F2D9}" presName="hierChild5" presStyleCnt="0"/>
      <dgm:spPr/>
    </dgm:pt>
    <dgm:pt modelId="{AAC927A9-5F87-41E6-B9C0-FFCE7BCF0045}" type="pres">
      <dgm:prSet presAssocID="{B2E04D24-B653-40E5-BB6E-DE6BF99A16A3}" presName="Name111" presStyleLbl="parChTrans1D3" presStyleIdx="0" presStyleCnt="2"/>
      <dgm:spPr/>
      <dgm:t>
        <a:bodyPr/>
        <a:lstStyle/>
        <a:p>
          <a:endParaRPr lang="en-US"/>
        </a:p>
      </dgm:t>
    </dgm:pt>
    <dgm:pt modelId="{FFA75FE7-3D35-403B-8D56-B72DF6260A3C}" type="pres">
      <dgm:prSet presAssocID="{5CCD7BF1-EDDE-44AD-8DD6-F25E7B9A70D1}" presName="hierRoot3" presStyleCnt="0">
        <dgm:presLayoutVars>
          <dgm:hierBranch val="init"/>
        </dgm:presLayoutVars>
      </dgm:prSet>
      <dgm:spPr/>
    </dgm:pt>
    <dgm:pt modelId="{BAA3A005-089F-43E6-9B20-C16A653B1611}" type="pres">
      <dgm:prSet presAssocID="{5CCD7BF1-EDDE-44AD-8DD6-F25E7B9A70D1}" presName="rootComposite3" presStyleCnt="0"/>
      <dgm:spPr/>
    </dgm:pt>
    <dgm:pt modelId="{87BF4627-AC30-47E2-8AD7-B8D467733DAB}" type="pres">
      <dgm:prSet presAssocID="{5CCD7BF1-EDDE-44AD-8DD6-F25E7B9A70D1}" presName="rootText3" presStyleLbl="asst2" presStyleIdx="0" presStyleCnt="2">
        <dgm:presLayoutVars>
          <dgm:chPref val="3"/>
        </dgm:presLayoutVars>
      </dgm:prSet>
      <dgm:spPr/>
      <dgm:t>
        <a:bodyPr/>
        <a:lstStyle/>
        <a:p>
          <a:endParaRPr lang="en-US"/>
        </a:p>
      </dgm:t>
    </dgm:pt>
    <dgm:pt modelId="{51A2BE9F-0CCD-430C-94F9-6F10DB7A5AA0}" type="pres">
      <dgm:prSet presAssocID="{5CCD7BF1-EDDE-44AD-8DD6-F25E7B9A70D1}" presName="rootConnector3" presStyleLbl="asst2" presStyleIdx="0" presStyleCnt="2"/>
      <dgm:spPr/>
      <dgm:t>
        <a:bodyPr/>
        <a:lstStyle/>
        <a:p>
          <a:endParaRPr lang="en-US"/>
        </a:p>
      </dgm:t>
    </dgm:pt>
    <dgm:pt modelId="{907B7E34-B654-4E89-B98B-88D8D2DC0D42}" type="pres">
      <dgm:prSet presAssocID="{5CCD7BF1-EDDE-44AD-8DD6-F25E7B9A70D1}" presName="hierChild6" presStyleCnt="0"/>
      <dgm:spPr/>
    </dgm:pt>
    <dgm:pt modelId="{3A3945EF-0637-4275-A49B-D493347E17BF}" type="pres">
      <dgm:prSet presAssocID="{5CCD7BF1-EDDE-44AD-8DD6-F25E7B9A70D1}" presName="hierChild7" presStyleCnt="0"/>
      <dgm:spPr/>
    </dgm:pt>
    <dgm:pt modelId="{47B27D64-3645-4BD2-AFA4-186EC43BD1F7}" type="pres">
      <dgm:prSet presAssocID="{F6A27633-B056-461F-BFA8-7423A517DCEA}" presName="Name111" presStyleLbl="parChTrans1D3" presStyleIdx="1" presStyleCnt="2"/>
      <dgm:spPr/>
      <dgm:t>
        <a:bodyPr/>
        <a:lstStyle/>
        <a:p>
          <a:endParaRPr lang="en-US"/>
        </a:p>
      </dgm:t>
    </dgm:pt>
    <dgm:pt modelId="{71BC7404-D305-4648-BB7B-D1C9330D8574}" type="pres">
      <dgm:prSet presAssocID="{70202F43-0115-41BB-B93C-98C06598F4FF}" presName="hierRoot3" presStyleCnt="0">
        <dgm:presLayoutVars>
          <dgm:hierBranch val="init"/>
        </dgm:presLayoutVars>
      </dgm:prSet>
      <dgm:spPr/>
    </dgm:pt>
    <dgm:pt modelId="{2AA0EA5A-0DDC-4BB3-A13C-1E771BC8743D}" type="pres">
      <dgm:prSet presAssocID="{70202F43-0115-41BB-B93C-98C06598F4FF}" presName="rootComposite3" presStyleCnt="0"/>
      <dgm:spPr/>
    </dgm:pt>
    <dgm:pt modelId="{EDD2ADA7-1E46-4C14-868F-C81324A628BF}" type="pres">
      <dgm:prSet presAssocID="{70202F43-0115-41BB-B93C-98C06598F4FF}" presName="rootText3" presStyleLbl="asst2" presStyleIdx="1" presStyleCnt="2">
        <dgm:presLayoutVars>
          <dgm:chPref val="3"/>
        </dgm:presLayoutVars>
      </dgm:prSet>
      <dgm:spPr/>
      <dgm:t>
        <a:bodyPr/>
        <a:lstStyle/>
        <a:p>
          <a:endParaRPr lang="en-US"/>
        </a:p>
      </dgm:t>
    </dgm:pt>
    <dgm:pt modelId="{86D82B2A-12E4-4D8F-83FE-97F92D189F16}" type="pres">
      <dgm:prSet presAssocID="{70202F43-0115-41BB-B93C-98C06598F4FF}" presName="rootConnector3" presStyleLbl="asst2" presStyleIdx="1" presStyleCnt="2"/>
      <dgm:spPr/>
      <dgm:t>
        <a:bodyPr/>
        <a:lstStyle/>
        <a:p>
          <a:endParaRPr lang="en-US"/>
        </a:p>
      </dgm:t>
    </dgm:pt>
    <dgm:pt modelId="{34A35247-375A-4925-9514-14057335B3D3}" type="pres">
      <dgm:prSet presAssocID="{70202F43-0115-41BB-B93C-98C06598F4FF}" presName="hierChild6" presStyleCnt="0"/>
      <dgm:spPr/>
    </dgm:pt>
    <dgm:pt modelId="{9790BD1E-9430-4285-B5E8-8157152CC4F5}" type="pres">
      <dgm:prSet presAssocID="{8DBEBA1D-D749-4E49-AA47-680E8EDA8D24}" presName="Name37" presStyleLbl="parChTrans1D4" presStyleIdx="0" presStyleCnt="6"/>
      <dgm:spPr/>
      <dgm:t>
        <a:bodyPr/>
        <a:lstStyle/>
        <a:p>
          <a:endParaRPr lang="en-US"/>
        </a:p>
      </dgm:t>
    </dgm:pt>
    <dgm:pt modelId="{64E48AFE-8182-4061-B24D-928A588F9F03}" type="pres">
      <dgm:prSet presAssocID="{6EB94541-3934-4BF8-801A-93F873A532A0}" presName="hierRoot2" presStyleCnt="0">
        <dgm:presLayoutVars>
          <dgm:hierBranch val="init"/>
        </dgm:presLayoutVars>
      </dgm:prSet>
      <dgm:spPr/>
    </dgm:pt>
    <dgm:pt modelId="{8EB2395E-61A6-43D0-BBB8-E734D81664A8}" type="pres">
      <dgm:prSet presAssocID="{6EB94541-3934-4BF8-801A-93F873A532A0}" presName="rootComposite" presStyleCnt="0"/>
      <dgm:spPr/>
    </dgm:pt>
    <dgm:pt modelId="{369E2028-B0E2-4C25-9EAB-E9C5D8EBFB97}" type="pres">
      <dgm:prSet presAssocID="{6EB94541-3934-4BF8-801A-93F873A532A0}" presName="rootText" presStyleLbl="node4" presStyleIdx="0" presStyleCnt="6">
        <dgm:presLayoutVars>
          <dgm:chPref val="3"/>
        </dgm:presLayoutVars>
      </dgm:prSet>
      <dgm:spPr/>
      <dgm:t>
        <a:bodyPr/>
        <a:lstStyle/>
        <a:p>
          <a:endParaRPr lang="en-US"/>
        </a:p>
      </dgm:t>
    </dgm:pt>
    <dgm:pt modelId="{2A06D6BD-E592-4777-84FB-FAED694B4DC6}" type="pres">
      <dgm:prSet presAssocID="{6EB94541-3934-4BF8-801A-93F873A532A0}" presName="rootConnector" presStyleLbl="node4" presStyleIdx="0" presStyleCnt="6"/>
      <dgm:spPr/>
      <dgm:t>
        <a:bodyPr/>
        <a:lstStyle/>
        <a:p>
          <a:endParaRPr lang="en-US"/>
        </a:p>
      </dgm:t>
    </dgm:pt>
    <dgm:pt modelId="{7D93E0EC-26DE-436D-A409-46DE58F3B102}" type="pres">
      <dgm:prSet presAssocID="{6EB94541-3934-4BF8-801A-93F873A532A0}" presName="hierChild4" presStyleCnt="0"/>
      <dgm:spPr/>
    </dgm:pt>
    <dgm:pt modelId="{1EAA1689-D87E-406E-ACCB-65D499379D84}" type="pres">
      <dgm:prSet presAssocID="{261C4DAF-626D-4487-89F7-56537A9D98F1}" presName="Name37" presStyleLbl="parChTrans1D4" presStyleIdx="1" presStyleCnt="6"/>
      <dgm:spPr/>
      <dgm:t>
        <a:bodyPr/>
        <a:lstStyle/>
        <a:p>
          <a:endParaRPr lang="en-US"/>
        </a:p>
      </dgm:t>
    </dgm:pt>
    <dgm:pt modelId="{CBB8285A-E290-4116-ABAB-84467AD3AB61}" type="pres">
      <dgm:prSet presAssocID="{92AA55EA-0EE5-4239-BA58-F1C712383871}" presName="hierRoot2" presStyleCnt="0">
        <dgm:presLayoutVars>
          <dgm:hierBranch val="init"/>
        </dgm:presLayoutVars>
      </dgm:prSet>
      <dgm:spPr/>
    </dgm:pt>
    <dgm:pt modelId="{C41A3C0C-2C30-4D89-A6B3-3CD8C1D4DD72}" type="pres">
      <dgm:prSet presAssocID="{92AA55EA-0EE5-4239-BA58-F1C712383871}" presName="rootComposite" presStyleCnt="0"/>
      <dgm:spPr/>
    </dgm:pt>
    <dgm:pt modelId="{5A3C75EA-536E-4FC1-A660-3CE9045B5572}" type="pres">
      <dgm:prSet presAssocID="{92AA55EA-0EE5-4239-BA58-F1C712383871}" presName="rootText" presStyleLbl="node4" presStyleIdx="1" presStyleCnt="6">
        <dgm:presLayoutVars>
          <dgm:chPref val="3"/>
        </dgm:presLayoutVars>
      </dgm:prSet>
      <dgm:spPr/>
      <dgm:t>
        <a:bodyPr/>
        <a:lstStyle/>
        <a:p>
          <a:endParaRPr lang="en-US"/>
        </a:p>
      </dgm:t>
    </dgm:pt>
    <dgm:pt modelId="{AEDB5505-A807-48AF-9E2D-0783F7405094}" type="pres">
      <dgm:prSet presAssocID="{92AA55EA-0EE5-4239-BA58-F1C712383871}" presName="rootConnector" presStyleLbl="node4" presStyleIdx="1" presStyleCnt="6"/>
      <dgm:spPr/>
      <dgm:t>
        <a:bodyPr/>
        <a:lstStyle/>
        <a:p>
          <a:endParaRPr lang="en-US"/>
        </a:p>
      </dgm:t>
    </dgm:pt>
    <dgm:pt modelId="{4A165032-6676-4EAA-AB6A-DB65667AAE4D}" type="pres">
      <dgm:prSet presAssocID="{92AA55EA-0EE5-4239-BA58-F1C712383871}" presName="hierChild4" presStyleCnt="0"/>
      <dgm:spPr/>
    </dgm:pt>
    <dgm:pt modelId="{7C1943B8-9F5A-4613-8D51-37AC5860888D}" type="pres">
      <dgm:prSet presAssocID="{92AA55EA-0EE5-4239-BA58-F1C712383871}" presName="hierChild5" presStyleCnt="0"/>
      <dgm:spPr/>
    </dgm:pt>
    <dgm:pt modelId="{101E9BED-B82D-45B4-A80B-F5E325F40C39}" type="pres">
      <dgm:prSet presAssocID="{6EB94541-3934-4BF8-801A-93F873A532A0}" presName="hierChild5" presStyleCnt="0"/>
      <dgm:spPr/>
    </dgm:pt>
    <dgm:pt modelId="{4E2DB311-39D7-438A-A9F7-720396E1746C}" type="pres">
      <dgm:prSet presAssocID="{10A85A43-D39E-497B-A209-8F87D86F1414}" presName="Name37" presStyleLbl="parChTrans1D4" presStyleIdx="2" presStyleCnt="6"/>
      <dgm:spPr/>
      <dgm:t>
        <a:bodyPr/>
        <a:lstStyle/>
        <a:p>
          <a:endParaRPr lang="en-US"/>
        </a:p>
      </dgm:t>
    </dgm:pt>
    <dgm:pt modelId="{6A010C69-55B8-47DF-BAA7-59658BC9CFD7}" type="pres">
      <dgm:prSet presAssocID="{75FA456D-50AC-4D35-88A9-2F2BE556D2AA}" presName="hierRoot2" presStyleCnt="0">
        <dgm:presLayoutVars>
          <dgm:hierBranch val="init"/>
        </dgm:presLayoutVars>
      </dgm:prSet>
      <dgm:spPr/>
    </dgm:pt>
    <dgm:pt modelId="{7468E243-4505-409D-A557-93BF7CAFCA45}" type="pres">
      <dgm:prSet presAssocID="{75FA456D-50AC-4D35-88A9-2F2BE556D2AA}" presName="rootComposite" presStyleCnt="0"/>
      <dgm:spPr/>
    </dgm:pt>
    <dgm:pt modelId="{3159B49B-5A1E-4C5D-B494-BDCF17D1FABC}" type="pres">
      <dgm:prSet presAssocID="{75FA456D-50AC-4D35-88A9-2F2BE556D2AA}" presName="rootText" presStyleLbl="node4" presStyleIdx="2" presStyleCnt="6">
        <dgm:presLayoutVars>
          <dgm:chPref val="3"/>
        </dgm:presLayoutVars>
      </dgm:prSet>
      <dgm:spPr/>
      <dgm:t>
        <a:bodyPr/>
        <a:lstStyle/>
        <a:p>
          <a:endParaRPr lang="en-US"/>
        </a:p>
      </dgm:t>
    </dgm:pt>
    <dgm:pt modelId="{15E6F752-31FE-414D-A748-71AFF2A2D4E4}" type="pres">
      <dgm:prSet presAssocID="{75FA456D-50AC-4D35-88A9-2F2BE556D2AA}" presName="rootConnector" presStyleLbl="node4" presStyleIdx="2" presStyleCnt="6"/>
      <dgm:spPr/>
      <dgm:t>
        <a:bodyPr/>
        <a:lstStyle/>
        <a:p>
          <a:endParaRPr lang="en-US"/>
        </a:p>
      </dgm:t>
    </dgm:pt>
    <dgm:pt modelId="{AAA79347-CBF9-4C91-9524-380ADE950E16}" type="pres">
      <dgm:prSet presAssocID="{75FA456D-50AC-4D35-88A9-2F2BE556D2AA}" presName="hierChild4" presStyleCnt="0"/>
      <dgm:spPr/>
    </dgm:pt>
    <dgm:pt modelId="{E62492EA-F33C-4B3C-BD1C-60F143517493}" type="pres">
      <dgm:prSet presAssocID="{013958EF-9B40-4F03-97C9-9DA3689264D4}" presName="Name37" presStyleLbl="parChTrans1D4" presStyleIdx="3" presStyleCnt="6"/>
      <dgm:spPr/>
      <dgm:t>
        <a:bodyPr/>
        <a:lstStyle/>
        <a:p>
          <a:endParaRPr lang="en-US"/>
        </a:p>
      </dgm:t>
    </dgm:pt>
    <dgm:pt modelId="{DDE58E7E-19CC-4034-AD03-9A17DD5CD2F7}" type="pres">
      <dgm:prSet presAssocID="{1DF242B4-3F12-4884-89EE-37F74DDEB0F0}" presName="hierRoot2" presStyleCnt="0">
        <dgm:presLayoutVars>
          <dgm:hierBranch val="init"/>
        </dgm:presLayoutVars>
      </dgm:prSet>
      <dgm:spPr/>
    </dgm:pt>
    <dgm:pt modelId="{9F893AC6-ACE8-4CB5-816D-367B6C9A63D3}" type="pres">
      <dgm:prSet presAssocID="{1DF242B4-3F12-4884-89EE-37F74DDEB0F0}" presName="rootComposite" presStyleCnt="0"/>
      <dgm:spPr/>
    </dgm:pt>
    <dgm:pt modelId="{41D059D5-4CEC-422C-AF97-559237D9C707}" type="pres">
      <dgm:prSet presAssocID="{1DF242B4-3F12-4884-89EE-37F74DDEB0F0}" presName="rootText" presStyleLbl="node4" presStyleIdx="3" presStyleCnt="6">
        <dgm:presLayoutVars>
          <dgm:chPref val="3"/>
        </dgm:presLayoutVars>
      </dgm:prSet>
      <dgm:spPr/>
      <dgm:t>
        <a:bodyPr/>
        <a:lstStyle/>
        <a:p>
          <a:endParaRPr lang="en-US"/>
        </a:p>
      </dgm:t>
    </dgm:pt>
    <dgm:pt modelId="{36CB98CA-9F5C-4658-BAE1-6CB29725F7EB}" type="pres">
      <dgm:prSet presAssocID="{1DF242B4-3F12-4884-89EE-37F74DDEB0F0}" presName="rootConnector" presStyleLbl="node4" presStyleIdx="3" presStyleCnt="6"/>
      <dgm:spPr/>
      <dgm:t>
        <a:bodyPr/>
        <a:lstStyle/>
        <a:p>
          <a:endParaRPr lang="en-US"/>
        </a:p>
      </dgm:t>
    </dgm:pt>
    <dgm:pt modelId="{2631CC04-B02A-4948-8DA1-82BDEB587978}" type="pres">
      <dgm:prSet presAssocID="{1DF242B4-3F12-4884-89EE-37F74DDEB0F0}" presName="hierChild4" presStyleCnt="0"/>
      <dgm:spPr/>
    </dgm:pt>
    <dgm:pt modelId="{F5F218AE-0030-4A9C-830E-C82BAFFCDDD9}" type="pres">
      <dgm:prSet presAssocID="{1DF242B4-3F12-4884-89EE-37F74DDEB0F0}" presName="hierChild5" presStyleCnt="0"/>
      <dgm:spPr/>
    </dgm:pt>
    <dgm:pt modelId="{713819B3-8D5B-4D4D-BD20-AAEC2133E460}" type="pres">
      <dgm:prSet presAssocID="{75FA456D-50AC-4D35-88A9-2F2BE556D2AA}" presName="hierChild5" presStyleCnt="0"/>
      <dgm:spPr/>
    </dgm:pt>
    <dgm:pt modelId="{2C3B769A-DD38-4B15-AB7A-9C01A9ADA80B}" type="pres">
      <dgm:prSet presAssocID="{3B4EE704-6263-49BF-880D-EDBA2B931B14}" presName="Name37" presStyleLbl="parChTrans1D4" presStyleIdx="4" presStyleCnt="6"/>
      <dgm:spPr/>
      <dgm:t>
        <a:bodyPr/>
        <a:lstStyle/>
        <a:p>
          <a:endParaRPr lang="en-US"/>
        </a:p>
      </dgm:t>
    </dgm:pt>
    <dgm:pt modelId="{4F78E825-03CF-4131-9820-6275F6A0E47C}" type="pres">
      <dgm:prSet presAssocID="{068415CD-08D1-4DFC-AE26-47F914A00B2F}" presName="hierRoot2" presStyleCnt="0">
        <dgm:presLayoutVars>
          <dgm:hierBranch val="init"/>
        </dgm:presLayoutVars>
      </dgm:prSet>
      <dgm:spPr/>
    </dgm:pt>
    <dgm:pt modelId="{88EC45A1-FC2F-4A9C-A567-CF6F5A192B03}" type="pres">
      <dgm:prSet presAssocID="{068415CD-08D1-4DFC-AE26-47F914A00B2F}" presName="rootComposite" presStyleCnt="0"/>
      <dgm:spPr/>
    </dgm:pt>
    <dgm:pt modelId="{0F786BDE-0AA2-4DBF-B321-05017DC70566}" type="pres">
      <dgm:prSet presAssocID="{068415CD-08D1-4DFC-AE26-47F914A00B2F}" presName="rootText" presStyleLbl="node4" presStyleIdx="4" presStyleCnt="6">
        <dgm:presLayoutVars>
          <dgm:chPref val="3"/>
        </dgm:presLayoutVars>
      </dgm:prSet>
      <dgm:spPr/>
      <dgm:t>
        <a:bodyPr/>
        <a:lstStyle/>
        <a:p>
          <a:endParaRPr lang="en-US"/>
        </a:p>
      </dgm:t>
    </dgm:pt>
    <dgm:pt modelId="{D84F869A-622F-4A43-9605-C8CF24A786E7}" type="pres">
      <dgm:prSet presAssocID="{068415CD-08D1-4DFC-AE26-47F914A00B2F}" presName="rootConnector" presStyleLbl="node4" presStyleIdx="4" presStyleCnt="6"/>
      <dgm:spPr/>
      <dgm:t>
        <a:bodyPr/>
        <a:lstStyle/>
        <a:p>
          <a:endParaRPr lang="en-US"/>
        </a:p>
      </dgm:t>
    </dgm:pt>
    <dgm:pt modelId="{FBFC3B97-1BD5-4274-B013-A462524F9D87}" type="pres">
      <dgm:prSet presAssocID="{068415CD-08D1-4DFC-AE26-47F914A00B2F}" presName="hierChild4" presStyleCnt="0"/>
      <dgm:spPr/>
    </dgm:pt>
    <dgm:pt modelId="{D95E312E-B447-47DD-98E6-FC4D81D56EFD}" type="pres">
      <dgm:prSet presAssocID="{630A1F6E-FFA1-4360-987C-19456F34450E}" presName="Name37" presStyleLbl="parChTrans1D4" presStyleIdx="5" presStyleCnt="6"/>
      <dgm:spPr/>
      <dgm:t>
        <a:bodyPr/>
        <a:lstStyle/>
        <a:p>
          <a:endParaRPr lang="en-US"/>
        </a:p>
      </dgm:t>
    </dgm:pt>
    <dgm:pt modelId="{B6EBC59D-BD84-468C-8F15-6CE185EFAC76}" type="pres">
      <dgm:prSet presAssocID="{463DE6F5-C68D-478B-A506-A60A9B492987}" presName="hierRoot2" presStyleCnt="0">
        <dgm:presLayoutVars>
          <dgm:hierBranch val="init"/>
        </dgm:presLayoutVars>
      </dgm:prSet>
      <dgm:spPr/>
    </dgm:pt>
    <dgm:pt modelId="{365EC5DA-E478-440F-9B71-3B9BFDA88754}" type="pres">
      <dgm:prSet presAssocID="{463DE6F5-C68D-478B-A506-A60A9B492987}" presName="rootComposite" presStyleCnt="0"/>
      <dgm:spPr/>
    </dgm:pt>
    <dgm:pt modelId="{F6F7E3EF-A8DB-4A7E-8D84-8D069A1D7845}" type="pres">
      <dgm:prSet presAssocID="{463DE6F5-C68D-478B-A506-A60A9B492987}" presName="rootText" presStyleLbl="node4" presStyleIdx="5" presStyleCnt="6">
        <dgm:presLayoutVars>
          <dgm:chPref val="3"/>
        </dgm:presLayoutVars>
      </dgm:prSet>
      <dgm:spPr/>
      <dgm:t>
        <a:bodyPr/>
        <a:lstStyle/>
        <a:p>
          <a:endParaRPr lang="en-US"/>
        </a:p>
      </dgm:t>
    </dgm:pt>
    <dgm:pt modelId="{BDC384B0-FEFC-4AF1-A90C-89A6C4C3B8C0}" type="pres">
      <dgm:prSet presAssocID="{463DE6F5-C68D-478B-A506-A60A9B492987}" presName="rootConnector" presStyleLbl="node4" presStyleIdx="5" presStyleCnt="6"/>
      <dgm:spPr/>
      <dgm:t>
        <a:bodyPr/>
        <a:lstStyle/>
        <a:p>
          <a:endParaRPr lang="en-US"/>
        </a:p>
      </dgm:t>
    </dgm:pt>
    <dgm:pt modelId="{BA693536-3EAD-4580-B71F-5DB1DBB55080}" type="pres">
      <dgm:prSet presAssocID="{463DE6F5-C68D-478B-A506-A60A9B492987}" presName="hierChild4" presStyleCnt="0"/>
      <dgm:spPr/>
    </dgm:pt>
    <dgm:pt modelId="{4C0B0AA8-5365-485B-8BB3-3530D90A7A62}" type="pres">
      <dgm:prSet presAssocID="{463DE6F5-C68D-478B-A506-A60A9B492987}" presName="hierChild5" presStyleCnt="0"/>
      <dgm:spPr/>
    </dgm:pt>
    <dgm:pt modelId="{65AE28F0-E2D9-442C-8518-3EF68C5F6FF0}" type="pres">
      <dgm:prSet presAssocID="{068415CD-08D1-4DFC-AE26-47F914A00B2F}" presName="hierChild5" presStyleCnt="0"/>
      <dgm:spPr/>
    </dgm:pt>
    <dgm:pt modelId="{5A9227F5-22C2-435E-ACF6-AC3AB112DB3B}" type="pres">
      <dgm:prSet presAssocID="{70202F43-0115-41BB-B93C-98C06598F4FF}" presName="hierChild7" presStyleCnt="0"/>
      <dgm:spPr/>
    </dgm:pt>
    <dgm:pt modelId="{35DAF1FF-E84A-456E-A652-4819A00B5D64}" type="pres">
      <dgm:prSet presAssocID="{16ED85F2-2650-4714-80D5-7F990BD90C70}" presName="hierChild3" presStyleCnt="0"/>
      <dgm:spPr/>
    </dgm:pt>
  </dgm:ptLst>
  <dgm:cxnLst>
    <dgm:cxn modelId="{24BB7DEE-A718-4883-9571-F6222657F60E}" type="presOf" srcId="{DEBCE988-F32C-44C9-B4A8-761D08CD085B}" destId="{FB5AFFD1-F0A4-4E5C-BF3B-9A8C43171561}" srcOrd="0" destOrd="0" presId="urn:microsoft.com/office/officeart/2005/8/layout/orgChart1"/>
    <dgm:cxn modelId="{254989CD-99F6-4F2C-9FB9-408989B77059}" type="presOf" srcId="{B2E04D24-B653-40E5-BB6E-DE6BF99A16A3}" destId="{AAC927A9-5F87-41E6-B9C0-FFCE7BCF0045}" srcOrd="0" destOrd="0" presId="urn:microsoft.com/office/officeart/2005/8/layout/orgChart1"/>
    <dgm:cxn modelId="{6846C715-4E7C-4960-B17B-6CF59FB01D61}" srcId="{6E473194-7E2B-4FDB-80B2-AAF114F8F2D9}" destId="{5CCD7BF1-EDDE-44AD-8DD6-F25E7B9A70D1}" srcOrd="0" destOrd="0" parTransId="{B2E04D24-B653-40E5-BB6E-DE6BF99A16A3}" sibTransId="{2983E78E-6BE8-422D-85D5-80E34A173EAD}"/>
    <dgm:cxn modelId="{3C8140D9-53CB-44E2-9448-0A9869F374CD}" type="presOf" srcId="{5CCD7BF1-EDDE-44AD-8DD6-F25E7B9A70D1}" destId="{87BF4627-AC30-47E2-8AD7-B8D467733DAB}" srcOrd="0" destOrd="0" presId="urn:microsoft.com/office/officeart/2005/8/layout/orgChart1"/>
    <dgm:cxn modelId="{1674389E-D116-40C7-9C92-D7CF3F183C8F}" type="presOf" srcId="{463DE6F5-C68D-478B-A506-A60A9B492987}" destId="{BDC384B0-FEFC-4AF1-A90C-89A6C4C3B8C0}" srcOrd="1" destOrd="0" presId="urn:microsoft.com/office/officeart/2005/8/layout/orgChart1"/>
    <dgm:cxn modelId="{59F90BD3-53DE-4D1C-B2F2-11416BC7CE5C}" type="presOf" srcId="{3B4EE704-6263-49BF-880D-EDBA2B931B14}" destId="{2C3B769A-DD38-4B15-AB7A-9C01A9ADA80B}" srcOrd="0" destOrd="0" presId="urn:microsoft.com/office/officeart/2005/8/layout/orgChart1"/>
    <dgm:cxn modelId="{0F9B448E-800A-4062-96F7-8A2DDB69F11B}" type="presOf" srcId="{F6A27633-B056-461F-BFA8-7423A517DCEA}" destId="{47B27D64-3645-4BD2-AFA4-186EC43BD1F7}" srcOrd="0" destOrd="0" presId="urn:microsoft.com/office/officeart/2005/8/layout/orgChart1"/>
    <dgm:cxn modelId="{89E658DD-EDC0-44FA-AF35-D226EEA4CF65}" type="presOf" srcId="{6E473194-7E2B-4FDB-80B2-AAF114F8F2D9}" destId="{21156474-AF7A-4604-85EB-2C7FDDEC0589}" srcOrd="0" destOrd="0" presId="urn:microsoft.com/office/officeart/2005/8/layout/orgChart1"/>
    <dgm:cxn modelId="{1040B81D-6359-4DB0-A2FD-EC0F45B3C05D}" type="presOf" srcId="{8DBEBA1D-D749-4E49-AA47-680E8EDA8D24}" destId="{9790BD1E-9430-4285-B5E8-8157152CC4F5}" srcOrd="0" destOrd="0" presId="urn:microsoft.com/office/officeart/2005/8/layout/orgChart1"/>
    <dgm:cxn modelId="{8267FDAF-01A6-4D7E-B4CA-4DFC9DF0B2CE}" type="presOf" srcId="{10A85A43-D39E-497B-A209-8F87D86F1414}" destId="{4E2DB311-39D7-438A-A9F7-720396E1746C}" srcOrd="0" destOrd="0" presId="urn:microsoft.com/office/officeart/2005/8/layout/orgChart1"/>
    <dgm:cxn modelId="{3DC7B7EF-54BC-435B-B44C-0EBAB066D51C}" type="presOf" srcId="{92AA55EA-0EE5-4239-BA58-F1C712383871}" destId="{5A3C75EA-536E-4FC1-A660-3CE9045B5572}" srcOrd="0" destOrd="0" presId="urn:microsoft.com/office/officeart/2005/8/layout/orgChart1"/>
    <dgm:cxn modelId="{3E829AC9-45C3-469D-8680-C0A020800E8C}" type="presOf" srcId="{6E473194-7E2B-4FDB-80B2-AAF114F8F2D9}" destId="{21858D45-7C59-4E01-B84A-F1BA69B53DFB}" srcOrd="1" destOrd="0" presId="urn:microsoft.com/office/officeart/2005/8/layout/orgChart1"/>
    <dgm:cxn modelId="{0F06EB04-5C96-441C-A26F-2199AFE7541B}" type="presOf" srcId="{463DE6F5-C68D-478B-A506-A60A9B492987}" destId="{F6F7E3EF-A8DB-4A7E-8D84-8D069A1D7845}" srcOrd="0" destOrd="0" presId="urn:microsoft.com/office/officeart/2005/8/layout/orgChart1"/>
    <dgm:cxn modelId="{84F7B85D-79F3-452E-941A-7C8B4DBE3AD3}" type="presOf" srcId="{5CCD7BF1-EDDE-44AD-8DD6-F25E7B9A70D1}" destId="{51A2BE9F-0CCD-430C-94F9-6F10DB7A5AA0}" srcOrd="1" destOrd="0" presId="urn:microsoft.com/office/officeart/2005/8/layout/orgChart1"/>
    <dgm:cxn modelId="{BF0FCF62-D79E-4CFF-98E1-324B50E18935}" type="presOf" srcId="{70202F43-0115-41BB-B93C-98C06598F4FF}" destId="{86D82B2A-12E4-4D8F-83FE-97F92D189F16}" srcOrd="1" destOrd="0" presId="urn:microsoft.com/office/officeart/2005/8/layout/orgChart1"/>
    <dgm:cxn modelId="{B7832123-13B0-4A78-9D62-A8456162A911}" type="presOf" srcId="{75FA456D-50AC-4D35-88A9-2F2BE556D2AA}" destId="{3159B49B-5A1E-4C5D-B494-BDCF17D1FABC}" srcOrd="0" destOrd="0" presId="urn:microsoft.com/office/officeart/2005/8/layout/orgChart1"/>
    <dgm:cxn modelId="{36FE8257-C6FF-41FD-85BD-E2E7242C287E}" srcId="{70202F43-0115-41BB-B93C-98C06598F4FF}" destId="{75FA456D-50AC-4D35-88A9-2F2BE556D2AA}" srcOrd="1" destOrd="0" parTransId="{10A85A43-D39E-497B-A209-8F87D86F1414}" sibTransId="{34BB1878-C6AB-4EAB-BBDA-F49DED75DEA0}"/>
    <dgm:cxn modelId="{6BFE634A-C8F5-4D88-A5BA-24DE1EED1B58}" srcId="{16ED85F2-2650-4714-80D5-7F990BD90C70}" destId="{6E473194-7E2B-4FDB-80B2-AAF114F8F2D9}" srcOrd="0" destOrd="0" parTransId="{839FEE56-9F31-4218-BD06-EF7290354F6E}" sibTransId="{D3940923-99F5-40F4-9BBF-D764DA98DA3E}"/>
    <dgm:cxn modelId="{0F9D6662-E0EC-4FEB-9E3B-06AB93891A82}" type="presOf" srcId="{013958EF-9B40-4F03-97C9-9DA3689264D4}" destId="{E62492EA-F33C-4B3C-BD1C-60F143517493}" srcOrd="0" destOrd="0" presId="urn:microsoft.com/office/officeart/2005/8/layout/orgChart1"/>
    <dgm:cxn modelId="{92863F87-7594-4430-ACA8-F589F4F4927F}" type="presOf" srcId="{630A1F6E-FFA1-4360-987C-19456F34450E}" destId="{D95E312E-B447-47DD-98E6-FC4D81D56EFD}" srcOrd="0" destOrd="0" presId="urn:microsoft.com/office/officeart/2005/8/layout/orgChart1"/>
    <dgm:cxn modelId="{21BE0BDF-8164-4898-9041-2BAE4667DADD}" srcId="{068415CD-08D1-4DFC-AE26-47F914A00B2F}" destId="{463DE6F5-C68D-478B-A506-A60A9B492987}" srcOrd="0" destOrd="0" parTransId="{630A1F6E-FFA1-4360-987C-19456F34450E}" sibTransId="{C7E3F9B0-83FF-4C32-8CC8-5AF0FEA91B5E}"/>
    <dgm:cxn modelId="{99BA1312-2931-4A76-8C6F-1EB8E0A9D4BD}" srcId="{DEBCE988-F32C-44C9-B4A8-761D08CD085B}" destId="{16ED85F2-2650-4714-80D5-7F990BD90C70}" srcOrd="0" destOrd="0" parTransId="{45417D4E-2855-4F11-92A8-13166EC402B1}" sibTransId="{23085850-A48F-4D00-AD85-F74DDAF9012F}"/>
    <dgm:cxn modelId="{FCCA10C6-2788-4E8A-A2F7-2C61866F63E6}" type="presOf" srcId="{1DF242B4-3F12-4884-89EE-37F74DDEB0F0}" destId="{41D059D5-4CEC-422C-AF97-559237D9C707}" srcOrd="0" destOrd="0" presId="urn:microsoft.com/office/officeart/2005/8/layout/orgChart1"/>
    <dgm:cxn modelId="{E76D7CFC-B53B-4A9E-B808-D71C5E897252}" srcId="{6E473194-7E2B-4FDB-80B2-AAF114F8F2D9}" destId="{70202F43-0115-41BB-B93C-98C06598F4FF}" srcOrd="1" destOrd="0" parTransId="{F6A27633-B056-461F-BFA8-7423A517DCEA}" sibTransId="{84972332-4C8A-4F4D-AECC-7A837BAD90E4}"/>
    <dgm:cxn modelId="{49922412-5A43-42D9-8FEC-B414C47138DE}" type="presOf" srcId="{16ED85F2-2650-4714-80D5-7F990BD90C70}" destId="{7366A7DD-45D0-44FD-8925-B3917C0239AD}" srcOrd="1" destOrd="0" presId="urn:microsoft.com/office/officeart/2005/8/layout/orgChart1"/>
    <dgm:cxn modelId="{CDDF3BE9-C2B2-4E6A-BC55-393064E7964C}" type="presOf" srcId="{75FA456D-50AC-4D35-88A9-2F2BE556D2AA}" destId="{15E6F752-31FE-414D-A748-71AFF2A2D4E4}" srcOrd="1" destOrd="0" presId="urn:microsoft.com/office/officeart/2005/8/layout/orgChart1"/>
    <dgm:cxn modelId="{4A4C10EE-11B2-4A75-8327-30D71C04697B}" type="presOf" srcId="{839FEE56-9F31-4218-BD06-EF7290354F6E}" destId="{97231F4C-C06E-4B94-BD04-D0E55BA9BACC}" srcOrd="0" destOrd="0" presId="urn:microsoft.com/office/officeart/2005/8/layout/orgChart1"/>
    <dgm:cxn modelId="{8C608B97-0B05-4658-99CA-AC5C2441C566}" srcId="{75FA456D-50AC-4D35-88A9-2F2BE556D2AA}" destId="{1DF242B4-3F12-4884-89EE-37F74DDEB0F0}" srcOrd="0" destOrd="0" parTransId="{013958EF-9B40-4F03-97C9-9DA3689264D4}" sibTransId="{13929D3D-6467-4E32-8623-3EB2A2CBCDE4}"/>
    <dgm:cxn modelId="{F3E675C2-16B0-41E9-BBFC-045B289AF90A}" type="presOf" srcId="{068415CD-08D1-4DFC-AE26-47F914A00B2F}" destId="{D84F869A-622F-4A43-9605-C8CF24A786E7}" srcOrd="1" destOrd="0" presId="urn:microsoft.com/office/officeart/2005/8/layout/orgChart1"/>
    <dgm:cxn modelId="{7BC8AD60-3A49-473D-BB35-1BB76C1F10FF}" srcId="{70202F43-0115-41BB-B93C-98C06598F4FF}" destId="{6EB94541-3934-4BF8-801A-93F873A532A0}" srcOrd="0" destOrd="0" parTransId="{8DBEBA1D-D749-4E49-AA47-680E8EDA8D24}" sibTransId="{B44C976D-0D0D-4423-AFE6-F365CE2F57C9}"/>
    <dgm:cxn modelId="{CDD92E67-E869-48A3-A523-D7ADDC23AE88}" type="presOf" srcId="{6EB94541-3934-4BF8-801A-93F873A532A0}" destId="{369E2028-B0E2-4C25-9EAB-E9C5D8EBFB97}" srcOrd="0" destOrd="0" presId="urn:microsoft.com/office/officeart/2005/8/layout/orgChart1"/>
    <dgm:cxn modelId="{4AAB4D96-29DD-4DC6-9B23-5D52D80743EF}" type="presOf" srcId="{1DF242B4-3F12-4884-89EE-37F74DDEB0F0}" destId="{36CB98CA-9F5C-4658-BAE1-6CB29725F7EB}" srcOrd="1" destOrd="0" presId="urn:microsoft.com/office/officeart/2005/8/layout/orgChart1"/>
    <dgm:cxn modelId="{BE48ABF8-21DA-4590-A8D6-A7C32E36EA0A}" srcId="{6EB94541-3934-4BF8-801A-93F873A532A0}" destId="{92AA55EA-0EE5-4239-BA58-F1C712383871}" srcOrd="0" destOrd="0" parTransId="{261C4DAF-626D-4487-89F7-56537A9D98F1}" sibTransId="{5D4E7D73-C448-416C-B7D7-193426AD463F}"/>
    <dgm:cxn modelId="{61E00BB9-41EC-4A1F-9A5F-6D1223FB6808}" type="presOf" srcId="{16ED85F2-2650-4714-80D5-7F990BD90C70}" destId="{1790F7B4-342E-4199-A093-79C6491D5343}" srcOrd="0" destOrd="0" presId="urn:microsoft.com/office/officeart/2005/8/layout/orgChart1"/>
    <dgm:cxn modelId="{6C118033-71FB-40A4-AE01-6A0568319A8C}" srcId="{70202F43-0115-41BB-B93C-98C06598F4FF}" destId="{068415CD-08D1-4DFC-AE26-47F914A00B2F}" srcOrd="2" destOrd="0" parTransId="{3B4EE704-6263-49BF-880D-EDBA2B931B14}" sibTransId="{03002542-1F8B-471D-94E9-0D417EDB9033}"/>
    <dgm:cxn modelId="{7047319A-7609-48FE-8E19-49F0856F73F0}" type="presOf" srcId="{6EB94541-3934-4BF8-801A-93F873A532A0}" destId="{2A06D6BD-E592-4777-84FB-FAED694B4DC6}" srcOrd="1" destOrd="0" presId="urn:microsoft.com/office/officeart/2005/8/layout/orgChart1"/>
    <dgm:cxn modelId="{40421839-18B8-4BDE-9B80-303DA27F36F9}" type="presOf" srcId="{70202F43-0115-41BB-B93C-98C06598F4FF}" destId="{EDD2ADA7-1E46-4C14-868F-C81324A628BF}" srcOrd="0" destOrd="0" presId="urn:microsoft.com/office/officeart/2005/8/layout/orgChart1"/>
    <dgm:cxn modelId="{5A3F2B9F-3E07-446B-953B-8C0F8D6DD877}" type="presOf" srcId="{261C4DAF-626D-4487-89F7-56537A9D98F1}" destId="{1EAA1689-D87E-406E-ACCB-65D499379D84}" srcOrd="0" destOrd="0" presId="urn:microsoft.com/office/officeart/2005/8/layout/orgChart1"/>
    <dgm:cxn modelId="{7FB9D3B3-6E7E-4F2A-84A1-52F2618536FB}" type="presOf" srcId="{068415CD-08D1-4DFC-AE26-47F914A00B2F}" destId="{0F786BDE-0AA2-4DBF-B321-05017DC70566}" srcOrd="0" destOrd="0" presId="urn:microsoft.com/office/officeart/2005/8/layout/orgChart1"/>
    <dgm:cxn modelId="{7766AB22-41FA-4CBF-AEC9-63FEEE141DF2}" type="presOf" srcId="{92AA55EA-0EE5-4239-BA58-F1C712383871}" destId="{AEDB5505-A807-48AF-9E2D-0783F7405094}" srcOrd="1" destOrd="0" presId="urn:microsoft.com/office/officeart/2005/8/layout/orgChart1"/>
    <dgm:cxn modelId="{94643DA4-2B0C-4091-8963-0493D7C53DD7}" type="presParOf" srcId="{FB5AFFD1-F0A4-4E5C-BF3B-9A8C43171561}" destId="{00A87BF3-0ECB-4434-AF52-9AEE9D2A7E29}" srcOrd="0" destOrd="0" presId="urn:microsoft.com/office/officeart/2005/8/layout/orgChart1"/>
    <dgm:cxn modelId="{8153B8B1-5E38-42D5-A21E-AE004DF73C7B}" type="presParOf" srcId="{00A87BF3-0ECB-4434-AF52-9AEE9D2A7E29}" destId="{7E22FD3A-9E5E-4FF0-9C74-B55B22E758B5}" srcOrd="0" destOrd="0" presId="urn:microsoft.com/office/officeart/2005/8/layout/orgChart1"/>
    <dgm:cxn modelId="{2EDAC4D1-284E-4C9C-8350-209015E471D5}" type="presParOf" srcId="{7E22FD3A-9E5E-4FF0-9C74-B55B22E758B5}" destId="{1790F7B4-342E-4199-A093-79C6491D5343}" srcOrd="0" destOrd="0" presId="urn:microsoft.com/office/officeart/2005/8/layout/orgChart1"/>
    <dgm:cxn modelId="{2891ED84-30AE-435C-B060-6528D0E722A3}" type="presParOf" srcId="{7E22FD3A-9E5E-4FF0-9C74-B55B22E758B5}" destId="{7366A7DD-45D0-44FD-8925-B3917C0239AD}" srcOrd="1" destOrd="0" presId="urn:microsoft.com/office/officeart/2005/8/layout/orgChart1"/>
    <dgm:cxn modelId="{DD583E8A-A7A3-434D-96EE-81C31282E69D}" type="presParOf" srcId="{00A87BF3-0ECB-4434-AF52-9AEE9D2A7E29}" destId="{2B4C9461-67E1-4F17-B016-B8C19F8493C5}" srcOrd="1" destOrd="0" presId="urn:microsoft.com/office/officeart/2005/8/layout/orgChart1"/>
    <dgm:cxn modelId="{4064E1CD-06D1-4740-AD5A-EF8EBD43A7E0}" type="presParOf" srcId="{2B4C9461-67E1-4F17-B016-B8C19F8493C5}" destId="{97231F4C-C06E-4B94-BD04-D0E55BA9BACC}" srcOrd="0" destOrd="0" presId="urn:microsoft.com/office/officeart/2005/8/layout/orgChart1"/>
    <dgm:cxn modelId="{993DB6C9-B09F-4560-A188-91294FB1A9A4}" type="presParOf" srcId="{2B4C9461-67E1-4F17-B016-B8C19F8493C5}" destId="{00775285-0DAE-4C38-A3D7-AD8360ADB193}" srcOrd="1" destOrd="0" presId="urn:microsoft.com/office/officeart/2005/8/layout/orgChart1"/>
    <dgm:cxn modelId="{AC1966D2-14E8-4CFA-82D1-56B8666E6EB7}" type="presParOf" srcId="{00775285-0DAE-4C38-A3D7-AD8360ADB193}" destId="{E3666617-8DB5-4A36-99CD-9F73C4F3A11B}" srcOrd="0" destOrd="0" presId="urn:microsoft.com/office/officeart/2005/8/layout/orgChart1"/>
    <dgm:cxn modelId="{FFB98A96-2B69-4FB5-8079-F7935B1723B0}" type="presParOf" srcId="{E3666617-8DB5-4A36-99CD-9F73C4F3A11B}" destId="{21156474-AF7A-4604-85EB-2C7FDDEC0589}" srcOrd="0" destOrd="0" presId="urn:microsoft.com/office/officeart/2005/8/layout/orgChart1"/>
    <dgm:cxn modelId="{78A6396F-02CE-4146-AECB-F48C8A99FCB1}" type="presParOf" srcId="{E3666617-8DB5-4A36-99CD-9F73C4F3A11B}" destId="{21858D45-7C59-4E01-B84A-F1BA69B53DFB}" srcOrd="1" destOrd="0" presId="urn:microsoft.com/office/officeart/2005/8/layout/orgChart1"/>
    <dgm:cxn modelId="{AC4B8CCD-943A-4450-A82C-06FD3DC086AA}" type="presParOf" srcId="{00775285-0DAE-4C38-A3D7-AD8360ADB193}" destId="{A455F25E-CF8A-4CF8-B971-D528FA0AD440}" srcOrd="1" destOrd="0" presId="urn:microsoft.com/office/officeart/2005/8/layout/orgChart1"/>
    <dgm:cxn modelId="{6E0C2318-8117-48CC-9074-EAE3015B5ABE}" type="presParOf" srcId="{00775285-0DAE-4C38-A3D7-AD8360ADB193}" destId="{3D59759C-4E0E-42B4-9FE1-DEB9D22CD2D8}" srcOrd="2" destOrd="0" presId="urn:microsoft.com/office/officeart/2005/8/layout/orgChart1"/>
    <dgm:cxn modelId="{24FC7370-A2A4-4423-91C4-1A16BB977AEE}" type="presParOf" srcId="{3D59759C-4E0E-42B4-9FE1-DEB9D22CD2D8}" destId="{AAC927A9-5F87-41E6-B9C0-FFCE7BCF0045}" srcOrd="0" destOrd="0" presId="urn:microsoft.com/office/officeart/2005/8/layout/orgChart1"/>
    <dgm:cxn modelId="{1D225787-431F-4C49-B1DC-7E2906946702}" type="presParOf" srcId="{3D59759C-4E0E-42B4-9FE1-DEB9D22CD2D8}" destId="{FFA75FE7-3D35-403B-8D56-B72DF6260A3C}" srcOrd="1" destOrd="0" presId="urn:microsoft.com/office/officeart/2005/8/layout/orgChart1"/>
    <dgm:cxn modelId="{6990981D-08D8-4C01-8E8E-2AC4205E4793}" type="presParOf" srcId="{FFA75FE7-3D35-403B-8D56-B72DF6260A3C}" destId="{BAA3A005-089F-43E6-9B20-C16A653B1611}" srcOrd="0" destOrd="0" presId="urn:microsoft.com/office/officeart/2005/8/layout/orgChart1"/>
    <dgm:cxn modelId="{990D3466-EC06-4322-9DF1-0BABDA272E84}" type="presParOf" srcId="{BAA3A005-089F-43E6-9B20-C16A653B1611}" destId="{87BF4627-AC30-47E2-8AD7-B8D467733DAB}" srcOrd="0" destOrd="0" presId="urn:microsoft.com/office/officeart/2005/8/layout/orgChart1"/>
    <dgm:cxn modelId="{C0BA0DFB-7BD1-4C2A-BAB4-F78E6C7A7D89}" type="presParOf" srcId="{BAA3A005-089F-43E6-9B20-C16A653B1611}" destId="{51A2BE9F-0CCD-430C-94F9-6F10DB7A5AA0}" srcOrd="1" destOrd="0" presId="urn:microsoft.com/office/officeart/2005/8/layout/orgChart1"/>
    <dgm:cxn modelId="{B22912CE-C364-4DCF-B027-23A7590DCB3C}" type="presParOf" srcId="{FFA75FE7-3D35-403B-8D56-B72DF6260A3C}" destId="{907B7E34-B654-4E89-B98B-88D8D2DC0D42}" srcOrd="1" destOrd="0" presId="urn:microsoft.com/office/officeart/2005/8/layout/orgChart1"/>
    <dgm:cxn modelId="{117C5854-8CD3-4E21-9114-B36B3CD9C0C2}" type="presParOf" srcId="{FFA75FE7-3D35-403B-8D56-B72DF6260A3C}" destId="{3A3945EF-0637-4275-A49B-D493347E17BF}" srcOrd="2" destOrd="0" presId="urn:microsoft.com/office/officeart/2005/8/layout/orgChart1"/>
    <dgm:cxn modelId="{7A501B52-D41E-4C48-89BB-0D061CA88204}" type="presParOf" srcId="{3D59759C-4E0E-42B4-9FE1-DEB9D22CD2D8}" destId="{47B27D64-3645-4BD2-AFA4-186EC43BD1F7}" srcOrd="2" destOrd="0" presId="urn:microsoft.com/office/officeart/2005/8/layout/orgChart1"/>
    <dgm:cxn modelId="{89D3524E-1931-4655-A63C-3135AECADBCA}" type="presParOf" srcId="{3D59759C-4E0E-42B4-9FE1-DEB9D22CD2D8}" destId="{71BC7404-D305-4648-BB7B-D1C9330D8574}" srcOrd="3" destOrd="0" presId="urn:microsoft.com/office/officeart/2005/8/layout/orgChart1"/>
    <dgm:cxn modelId="{B3083499-1262-4E64-AF7E-57A91BE6445D}" type="presParOf" srcId="{71BC7404-D305-4648-BB7B-D1C9330D8574}" destId="{2AA0EA5A-0DDC-4BB3-A13C-1E771BC8743D}" srcOrd="0" destOrd="0" presId="urn:microsoft.com/office/officeart/2005/8/layout/orgChart1"/>
    <dgm:cxn modelId="{4E268354-6291-4659-8C8D-852D08DFBFBB}" type="presParOf" srcId="{2AA0EA5A-0DDC-4BB3-A13C-1E771BC8743D}" destId="{EDD2ADA7-1E46-4C14-868F-C81324A628BF}" srcOrd="0" destOrd="0" presId="urn:microsoft.com/office/officeart/2005/8/layout/orgChart1"/>
    <dgm:cxn modelId="{BCF8BC77-FFCD-418D-947B-752B6622427A}" type="presParOf" srcId="{2AA0EA5A-0DDC-4BB3-A13C-1E771BC8743D}" destId="{86D82B2A-12E4-4D8F-83FE-97F92D189F16}" srcOrd="1" destOrd="0" presId="urn:microsoft.com/office/officeart/2005/8/layout/orgChart1"/>
    <dgm:cxn modelId="{46167658-C1B8-49A4-B803-E43A57B855E7}" type="presParOf" srcId="{71BC7404-D305-4648-BB7B-D1C9330D8574}" destId="{34A35247-375A-4925-9514-14057335B3D3}" srcOrd="1" destOrd="0" presId="urn:microsoft.com/office/officeart/2005/8/layout/orgChart1"/>
    <dgm:cxn modelId="{C0C1B0C3-7A3F-49A6-9BDE-A7FAC9AF73AB}" type="presParOf" srcId="{34A35247-375A-4925-9514-14057335B3D3}" destId="{9790BD1E-9430-4285-B5E8-8157152CC4F5}" srcOrd="0" destOrd="0" presId="urn:microsoft.com/office/officeart/2005/8/layout/orgChart1"/>
    <dgm:cxn modelId="{FADCC7E8-99BD-4286-BFB1-9499BF02C193}" type="presParOf" srcId="{34A35247-375A-4925-9514-14057335B3D3}" destId="{64E48AFE-8182-4061-B24D-928A588F9F03}" srcOrd="1" destOrd="0" presId="urn:microsoft.com/office/officeart/2005/8/layout/orgChart1"/>
    <dgm:cxn modelId="{E4238662-5799-4235-AC93-129F2C8471B8}" type="presParOf" srcId="{64E48AFE-8182-4061-B24D-928A588F9F03}" destId="{8EB2395E-61A6-43D0-BBB8-E734D81664A8}" srcOrd="0" destOrd="0" presId="urn:microsoft.com/office/officeart/2005/8/layout/orgChart1"/>
    <dgm:cxn modelId="{1ED8B9CD-1EF8-423B-9E33-167176558BF3}" type="presParOf" srcId="{8EB2395E-61A6-43D0-BBB8-E734D81664A8}" destId="{369E2028-B0E2-4C25-9EAB-E9C5D8EBFB97}" srcOrd="0" destOrd="0" presId="urn:microsoft.com/office/officeart/2005/8/layout/orgChart1"/>
    <dgm:cxn modelId="{6A51F8A7-36C4-4D68-BFB1-478154CC2EBA}" type="presParOf" srcId="{8EB2395E-61A6-43D0-BBB8-E734D81664A8}" destId="{2A06D6BD-E592-4777-84FB-FAED694B4DC6}" srcOrd="1" destOrd="0" presId="urn:microsoft.com/office/officeart/2005/8/layout/orgChart1"/>
    <dgm:cxn modelId="{2F42484C-D778-410F-90FA-0AFF8A8B6137}" type="presParOf" srcId="{64E48AFE-8182-4061-B24D-928A588F9F03}" destId="{7D93E0EC-26DE-436D-A409-46DE58F3B102}" srcOrd="1" destOrd="0" presId="urn:microsoft.com/office/officeart/2005/8/layout/orgChart1"/>
    <dgm:cxn modelId="{1F27ECC5-3BE5-4937-91DD-BE9C9A3C1E7F}" type="presParOf" srcId="{7D93E0EC-26DE-436D-A409-46DE58F3B102}" destId="{1EAA1689-D87E-406E-ACCB-65D499379D84}" srcOrd="0" destOrd="0" presId="urn:microsoft.com/office/officeart/2005/8/layout/orgChart1"/>
    <dgm:cxn modelId="{A4D0C69A-C4DF-4B2B-83E8-CEC546818BC1}" type="presParOf" srcId="{7D93E0EC-26DE-436D-A409-46DE58F3B102}" destId="{CBB8285A-E290-4116-ABAB-84467AD3AB61}" srcOrd="1" destOrd="0" presId="urn:microsoft.com/office/officeart/2005/8/layout/orgChart1"/>
    <dgm:cxn modelId="{9D033A82-08AA-4237-AE08-8AD5B03267F2}" type="presParOf" srcId="{CBB8285A-E290-4116-ABAB-84467AD3AB61}" destId="{C41A3C0C-2C30-4D89-A6B3-3CD8C1D4DD72}" srcOrd="0" destOrd="0" presId="urn:microsoft.com/office/officeart/2005/8/layout/orgChart1"/>
    <dgm:cxn modelId="{D7AFC4D7-096C-483C-8145-7770A02BD285}" type="presParOf" srcId="{C41A3C0C-2C30-4D89-A6B3-3CD8C1D4DD72}" destId="{5A3C75EA-536E-4FC1-A660-3CE9045B5572}" srcOrd="0" destOrd="0" presId="urn:microsoft.com/office/officeart/2005/8/layout/orgChart1"/>
    <dgm:cxn modelId="{11AE8FD0-89F7-499F-BD61-D8E4F8EEEC58}" type="presParOf" srcId="{C41A3C0C-2C30-4D89-A6B3-3CD8C1D4DD72}" destId="{AEDB5505-A807-48AF-9E2D-0783F7405094}" srcOrd="1" destOrd="0" presId="urn:microsoft.com/office/officeart/2005/8/layout/orgChart1"/>
    <dgm:cxn modelId="{D2847E96-D5B0-471F-AD1D-D8094E03DB69}" type="presParOf" srcId="{CBB8285A-E290-4116-ABAB-84467AD3AB61}" destId="{4A165032-6676-4EAA-AB6A-DB65667AAE4D}" srcOrd="1" destOrd="0" presId="urn:microsoft.com/office/officeart/2005/8/layout/orgChart1"/>
    <dgm:cxn modelId="{6360739C-8699-4BA4-9970-0D2B0CBAE771}" type="presParOf" srcId="{CBB8285A-E290-4116-ABAB-84467AD3AB61}" destId="{7C1943B8-9F5A-4613-8D51-37AC5860888D}" srcOrd="2" destOrd="0" presId="urn:microsoft.com/office/officeart/2005/8/layout/orgChart1"/>
    <dgm:cxn modelId="{F922EBA0-8F62-4082-B0A7-7E7BD01BED42}" type="presParOf" srcId="{64E48AFE-8182-4061-B24D-928A588F9F03}" destId="{101E9BED-B82D-45B4-A80B-F5E325F40C39}" srcOrd="2" destOrd="0" presId="urn:microsoft.com/office/officeart/2005/8/layout/orgChart1"/>
    <dgm:cxn modelId="{BEBDDC4E-507D-4438-9161-A24E2BD36EF7}" type="presParOf" srcId="{34A35247-375A-4925-9514-14057335B3D3}" destId="{4E2DB311-39D7-438A-A9F7-720396E1746C}" srcOrd="2" destOrd="0" presId="urn:microsoft.com/office/officeart/2005/8/layout/orgChart1"/>
    <dgm:cxn modelId="{C6DCE378-C93D-4B07-988D-5F2AB28F579C}" type="presParOf" srcId="{34A35247-375A-4925-9514-14057335B3D3}" destId="{6A010C69-55B8-47DF-BAA7-59658BC9CFD7}" srcOrd="3" destOrd="0" presId="urn:microsoft.com/office/officeart/2005/8/layout/orgChart1"/>
    <dgm:cxn modelId="{F30EDDC7-81D1-4049-ACA4-247F876DB3BD}" type="presParOf" srcId="{6A010C69-55B8-47DF-BAA7-59658BC9CFD7}" destId="{7468E243-4505-409D-A557-93BF7CAFCA45}" srcOrd="0" destOrd="0" presId="urn:microsoft.com/office/officeart/2005/8/layout/orgChart1"/>
    <dgm:cxn modelId="{831168A2-B6CA-497E-A57F-D7208F78081D}" type="presParOf" srcId="{7468E243-4505-409D-A557-93BF7CAFCA45}" destId="{3159B49B-5A1E-4C5D-B494-BDCF17D1FABC}" srcOrd="0" destOrd="0" presId="urn:microsoft.com/office/officeart/2005/8/layout/orgChart1"/>
    <dgm:cxn modelId="{5C4A4CC0-C0B2-40AA-8624-1818A6618CD1}" type="presParOf" srcId="{7468E243-4505-409D-A557-93BF7CAFCA45}" destId="{15E6F752-31FE-414D-A748-71AFF2A2D4E4}" srcOrd="1" destOrd="0" presId="urn:microsoft.com/office/officeart/2005/8/layout/orgChart1"/>
    <dgm:cxn modelId="{00061F43-3864-4A73-A4B3-543AD5C4F1F6}" type="presParOf" srcId="{6A010C69-55B8-47DF-BAA7-59658BC9CFD7}" destId="{AAA79347-CBF9-4C91-9524-380ADE950E16}" srcOrd="1" destOrd="0" presId="urn:microsoft.com/office/officeart/2005/8/layout/orgChart1"/>
    <dgm:cxn modelId="{2CBAFE34-2DE7-401A-96DA-C8DD26222ABB}" type="presParOf" srcId="{AAA79347-CBF9-4C91-9524-380ADE950E16}" destId="{E62492EA-F33C-4B3C-BD1C-60F143517493}" srcOrd="0" destOrd="0" presId="urn:microsoft.com/office/officeart/2005/8/layout/orgChart1"/>
    <dgm:cxn modelId="{4FBEC6B8-334D-462A-80BB-AB9518C5EB05}" type="presParOf" srcId="{AAA79347-CBF9-4C91-9524-380ADE950E16}" destId="{DDE58E7E-19CC-4034-AD03-9A17DD5CD2F7}" srcOrd="1" destOrd="0" presId="urn:microsoft.com/office/officeart/2005/8/layout/orgChart1"/>
    <dgm:cxn modelId="{068FEC5D-B535-46A1-BF38-326F25431C77}" type="presParOf" srcId="{DDE58E7E-19CC-4034-AD03-9A17DD5CD2F7}" destId="{9F893AC6-ACE8-4CB5-816D-367B6C9A63D3}" srcOrd="0" destOrd="0" presId="urn:microsoft.com/office/officeart/2005/8/layout/orgChart1"/>
    <dgm:cxn modelId="{D7B37ABA-F3D9-4D9C-ADC3-A9A076145925}" type="presParOf" srcId="{9F893AC6-ACE8-4CB5-816D-367B6C9A63D3}" destId="{41D059D5-4CEC-422C-AF97-559237D9C707}" srcOrd="0" destOrd="0" presId="urn:microsoft.com/office/officeart/2005/8/layout/orgChart1"/>
    <dgm:cxn modelId="{3509D4F1-782C-4978-9165-B6C83ABF6B1D}" type="presParOf" srcId="{9F893AC6-ACE8-4CB5-816D-367B6C9A63D3}" destId="{36CB98CA-9F5C-4658-BAE1-6CB29725F7EB}" srcOrd="1" destOrd="0" presId="urn:microsoft.com/office/officeart/2005/8/layout/orgChart1"/>
    <dgm:cxn modelId="{EEE6276A-60FD-4DAE-B20A-A1807AE1E3D5}" type="presParOf" srcId="{DDE58E7E-19CC-4034-AD03-9A17DD5CD2F7}" destId="{2631CC04-B02A-4948-8DA1-82BDEB587978}" srcOrd="1" destOrd="0" presId="urn:microsoft.com/office/officeart/2005/8/layout/orgChart1"/>
    <dgm:cxn modelId="{B4D4DA07-DD6F-41CA-88AF-9BCCDBE842CD}" type="presParOf" srcId="{DDE58E7E-19CC-4034-AD03-9A17DD5CD2F7}" destId="{F5F218AE-0030-4A9C-830E-C82BAFFCDDD9}" srcOrd="2" destOrd="0" presId="urn:microsoft.com/office/officeart/2005/8/layout/orgChart1"/>
    <dgm:cxn modelId="{C623A06B-41A5-4EC8-9284-65BE6E394569}" type="presParOf" srcId="{6A010C69-55B8-47DF-BAA7-59658BC9CFD7}" destId="{713819B3-8D5B-4D4D-BD20-AAEC2133E460}" srcOrd="2" destOrd="0" presId="urn:microsoft.com/office/officeart/2005/8/layout/orgChart1"/>
    <dgm:cxn modelId="{C483B149-045E-45F6-83B9-0777A37BCE50}" type="presParOf" srcId="{34A35247-375A-4925-9514-14057335B3D3}" destId="{2C3B769A-DD38-4B15-AB7A-9C01A9ADA80B}" srcOrd="4" destOrd="0" presId="urn:microsoft.com/office/officeart/2005/8/layout/orgChart1"/>
    <dgm:cxn modelId="{3003A89A-0294-4C06-89F3-890A2E47C418}" type="presParOf" srcId="{34A35247-375A-4925-9514-14057335B3D3}" destId="{4F78E825-03CF-4131-9820-6275F6A0E47C}" srcOrd="5" destOrd="0" presId="urn:microsoft.com/office/officeart/2005/8/layout/orgChart1"/>
    <dgm:cxn modelId="{C99C0B04-FDC9-4834-BAB3-2CD631CD9F88}" type="presParOf" srcId="{4F78E825-03CF-4131-9820-6275F6A0E47C}" destId="{88EC45A1-FC2F-4A9C-A567-CF6F5A192B03}" srcOrd="0" destOrd="0" presId="urn:microsoft.com/office/officeart/2005/8/layout/orgChart1"/>
    <dgm:cxn modelId="{84429068-6904-4B02-AA6B-B047647C9507}" type="presParOf" srcId="{88EC45A1-FC2F-4A9C-A567-CF6F5A192B03}" destId="{0F786BDE-0AA2-4DBF-B321-05017DC70566}" srcOrd="0" destOrd="0" presId="urn:microsoft.com/office/officeart/2005/8/layout/orgChart1"/>
    <dgm:cxn modelId="{106795A9-2112-4D76-BF52-85067388B58B}" type="presParOf" srcId="{88EC45A1-FC2F-4A9C-A567-CF6F5A192B03}" destId="{D84F869A-622F-4A43-9605-C8CF24A786E7}" srcOrd="1" destOrd="0" presId="urn:microsoft.com/office/officeart/2005/8/layout/orgChart1"/>
    <dgm:cxn modelId="{BF348692-71B9-4B98-A36C-EEAC00B8F7E6}" type="presParOf" srcId="{4F78E825-03CF-4131-9820-6275F6A0E47C}" destId="{FBFC3B97-1BD5-4274-B013-A462524F9D87}" srcOrd="1" destOrd="0" presId="urn:microsoft.com/office/officeart/2005/8/layout/orgChart1"/>
    <dgm:cxn modelId="{3B0A5CEA-EAAF-4BE4-BFD0-6C215C68613A}" type="presParOf" srcId="{FBFC3B97-1BD5-4274-B013-A462524F9D87}" destId="{D95E312E-B447-47DD-98E6-FC4D81D56EFD}" srcOrd="0" destOrd="0" presId="urn:microsoft.com/office/officeart/2005/8/layout/orgChart1"/>
    <dgm:cxn modelId="{99D170D3-14A7-4D52-B7B1-900FCC870D79}" type="presParOf" srcId="{FBFC3B97-1BD5-4274-B013-A462524F9D87}" destId="{B6EBC59D-BD84-468C-8F15-6CE185EFAC76}" srcOrd="1" destOrd="0" presId="urn:microsoft.com/office/officeart/2005/8/layout/orgChart1"/>
    <dgm:cxn modelId="{0D13078F-2867-4C4F-B002-C4040E8EEE47}" type="presParOf" srcId="{B6EBC59D-BD84-468C-8F15-6CE185EFAC76}" destId="{365EC5DA-E478-440F-9B71-3B9BFDA88754}" srcOrd="0" destOrd="0" presId="urn:microsoft.com/office/officeart/2005/8/layout/orgChart1"/>
    <dgm:cxn modelId="{4EC66349-F311-4952-A109-9483D6EC6464}" type="presParOf" srcId="{365EC5DA-E478-440F-9B71-3B9BFDA88754}" destId="{F6F7E3EF-A8DB-4A7E-8D84-8D069A1D7845}" srcOrd="0" destOrd="0" presId="urn:microsoft.com/office/officeart/2005/8/layout/orgChart1"/>
    <dgm:cxn modelId="{2B64594B-D5E9-4713-8830-CDF8CE63E646}" type="presParOf" srcId="{365EC5DA-E478-440F-9B71-3B9BFDA88754}" destId="{BDC384B0-FEFC-4AF1-A90C-89A6C4C3B8C0}" srcOrd="1" destOrd="0" presId="urn:microsoft.com/office/officeart/2005/8/layout/orgChart1"/>
    <dgm:cxn modelId="{6FC75201-D078-4037-8863-32FEEBBEEB9A}" type="presParOf" srcId="{B6EBC59D-BD84-468C-8F15-6CE185EFAC76}" destId="{BA693536-3EAD-4580-B71F-5DB1DBB55080}" srcOrd="1" destOrd="0" presId="urn:microsoft.com/office/officeart/2005/8/layout/orgChart1"/>
    <dgm:cxn modelId="{F7F60342-B510-4202-A464-3E908168EB25}" type="presParOf" srcId="{B6EBC59D-BD84-468C-8F15-6CE185EFAC76}" destId="{4C0B0AA8-5365-485B-8BB3-3530D90A7A62}" srcOrd="2" destOrd="0" presId="urn:microsoft.com/office/officeart/2005/8/layout/orgChart1"/>
    <dgm:cxn modelId="{DEE76D87-5320-4562-AC2C-052BAF565C63}" type="presParOf" srcId="{4F78E825-03CF-4131-9820-6275F6A0E47C}" destId="{65AE28F0-E2D9-442C-8518-3EF68C5F6FF0}" srcOrd="2" destOrd="0" presId="urn:microsoft.com/office/officeart/2005/8/layout/orgChart1"/>
    <dgm:cxn modelId="{CF9855D0-FEEC-414A-A180-59C0D50626F3}" type="presParOf" srcId="{71BC7404-D305-4648-BB7B-D1C9330D8574}" destId="{5A9227F5-22C2-435E-ACF6-AC3AB112DB3B}" srcOrd="2" destOrd="0" presId="urn:microsoft.com/office/officeart/2005/8/layout/orgChart1"/>
    <dgm:cxn modelId="{5FD46A61-E4F5-4915-95F5-54A7BBC321B1}" type="presParOf" srcId="{00A87BF3-0ECB-4434-AF52-9AEE9D2A7E29}" destId="{35DAF1FF-E84A-456E-A652-4819A00B5D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5E32C01-C058-4F71-9267-514D01B17D83}" type="datetimeFigureOut">
              <a:rPr lang="en-CA" smtClean="0"/>
              <a:t>2019-11-29</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9D2BB84-EF6E-4711-BA1C-A5B786C9D673}" type="slidenum">
              <a:rPr lang="en-CA" smtClean="0"/>
              <a:t>‹#›</a:t>
            </a:fld>
            <a:endParaRPr lang="en-CA" dirty="0"/>
          </a:p>
        </p:txBody>
      </p:sp>
    </p:spTree>
    <p:extLst>
      <p:ext uri="{BB962C8B-B14F-4D97-AF65-F5344CB8AC3E}">
        <p14:creationId xmlns:p14="http://schemas.microsoft.com/office/powerpoint/2010/main" val="414760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55CA2A-AF42-4E19-9B91-90078FE4B3D2}" type="datetimeFigureOut">
              <a:rPr lang="en-CA" smtClean="0"/>
              <a:t>2019-11-29</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D8078F3-9063-46D2-9DB2-2B61C69D7674}" type="slidenum">
              <a:rPr lang="en-CA" smtClean="0"/>
              <a:t>‹#›</a:t>
            </a:fld>
            <a:endParaRPr lang="en-CA" dirty="0"/>
          </a:p>
        </p:txBody>
      </p:sp>
    </p:spTree>
    <p:extLst>
      <p:ext uri="{BB962C8B-B14F-4D97-AF65-F5344CB8AC3E}">
        <p14:creationId xmlns:p14="http://schemas.microsoft.com/office/powerpoint/2010/main" val="193303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D8078F3-9063-46D2-9DB2-2B61C69D7674}" type="slidenum">
              <a:rPr lang="en-CA" smtClean="0"/>
              <a:t>1</a:t>
            </a:fld>
            <a:endParaRPr lang="en-CA" dirty="0"/>
          </a:p>
        </p:txBody>
      </p:sp>
    </p:spTree>
    <p:extLst>
      <p:ext uri="{BB962C8B-B14F-4D97-AF65-F5344CB8AC3E}">
        <p14:creationId xmlns:p14="http://schemas.microsoft.com/office/powerpoint/2010/main" val="38653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8078F3-9063-46D2-9DB2-2B61C69D7674}" type="slidenum">
              <a:rPr lang="en-CA" smtClean="0"/>
              <a:t>14</a:t>
            </a:fld>
            <a:endParaRPr lang="en-CA" dirty="0"/>
          </a:p>
        </p:txBody>
      </p:sp>
    </p:spTree>
    <p:extLst>
      <p:ext uri="{BB962C8B-B14F-4D97-AF65-F5344CB8AC3E}">
        <p14:creationId xmlns:p14="http://schemas.microsoft.com/office/powerpoint/2010/main" val="2061018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0150" y="2555421"/>
            <a:ext cx="10147300" cy="2007054"/>
          </a:xfrm>
        </p:spPr>
        <p:txBody>
          <a:bodyPr anchor="b"/>
          <a:lstStyle>
            <a:lvl1pPr>
              <a:defRPr sz="6000"/>
            </a:lvl1pPr>
          </a:lstStyle>
          <a:p>
            <a:r>
              <a:rPr lang="en-US" dirty="0"/>
              <a:t>Click to edit Master title style</a:t>
            </a:r>
            <a:endParaRPr lang="en-CA"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914" y="134679"/>
            <a:ext cx="11922171" cy="2154042"/>
          </a:xfrm>
          <a:prstGeom prst="rect">
            <a:avLst/>
          </a:prstGeom>
        </p:spPr>
      </p:pic>
    </p:spTree>
    <p:extLst>
      <p:ext uri="{BB962C8B-B14F-4D97-AF65-F5344CB8AC3E}">
        <p14:creationId xmlns:p14="http://schemas.microsoft.com/office/powerpoint/2010/main" val="3946954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88398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1729662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84333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198941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99884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962644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87046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1030236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3044810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355213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936172" y="2095047"/>
            <a:ext cx="8069036" cy="3570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2936" y="5666015"/>
            <a:ext cx="799096" cy="779542"/>
          </a:xfrm>
          <a:prstGeom prst="rect">
            <a:avLst/>
          </a:prstGeom>
          <a:scene3d>
            <a:camera prst="orthographicFront">
              <a:rot lat="0" lon="0" rev="0"/>
            </a:camera>
            <a:lightRig rig="threePt" dir="t"/>
          </a:scene3d>
        </p:spPr>
      </p:pic>
      <p:sp>
        <p:nvSpPr>
          <p:cNvPr id="9" name="Rectangle 8"/>
          <p:cNvSpPr/>
          <p:nvPr userDrawn="1"/>
        </p:nvSpPr>
        <p:spPr>
          <a:xfrm>
            <a:off x="10076484" y="6356350"/>
            <a:ext cx="2332001" cy="523220"/>
          </a:xfrm>
          <a:prstGeom prst="rect">
            <a:avLst/>
          </a:prstGeom>
        </p:spPr>
        <p:txBody>
          <a:bodyPr wrap="square">
            <a:spAutoFit/>
          </a:bodyPr>
          <a:lstStyle/>
          <a:p>
            <a:pPr algn="ctr"/>
            <a:r>
              <a:rPr lang="en-US" sz="1400" i="1" dirty="0">
                <a:latin typeface="Arial" panose="020B0604020202020204" pitchFamily="34" charset="0"/>
                <a:cs typeface="Arial" panose="020B0604020202020204" pitchFamily="34" charset="0"/>
              </a:rPr>
              <a:t>Excited. Involved.</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Prepared.</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4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289712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1224353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AF1DB0D-6064-4044-B731-F498463D0559}"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EB05C7-4603-42C3-8170-93EC54213968}" type="slidenum">
              <a:rPr lang="en-CA" smtClean="0"/>
              <a:t>‹#›</a:t>
            </a:fld>
            <a:endParaRPr lang="en-CA" dirty="0"/>
          </a:p>
        </p:txBody>
      </p:sp>
    </p:spTree>
    <p:extLst>
      <p:ext uri="{BB962C8B-B14F-4D97-AF65-F5344CB8AC3E}">
        <p14:creationId xmlns:p14="http://schemas.microsoft.com/office/powerpoint/2010/main" val="204987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5726" y="5659435"/>
            <a:ext cx="799200" cy="779644"/>
          </a:xfrm>
          <a:prstGeom prst="rect">
            <a:avLst/>
          </a:prstGeom>
          <a:scene3d>
            <a:camera prst="orthographicFront">
              <a:rot lat="0" lon="0" rev="0"/>
            </a:camera>
            <a:lightRig rig="threePt" dir="t"/>
          </a:scene3d>
        </p:spPr>
      </p:pic>
      <p:sp>
        <p:nvSpPr>
          <p:cNvPr id="7" name="TextBox 6"/>
          <p:cNvSpPr txBox="1"/>
          <p:nvPr userDrawn="1"/>
        </p:nvSpPr>
        <p:spPr>
          <a:xfrm>
            <a:off x="10238741" y="6357437"/>
            <a:ext cx="2033170" cy="523220"/>
          </a:xfrm>
          <a:prstGeom prst="rect">
            <a:avLst/>
          </a:prstGeom>
          <a:noFill/>
          <a:effectLst>
            <a:glow rad="63500">
              <a:schemeClr val="accent1">
                <a:alpha val="40000"/>
              </a:schemeClr>
            </a:glow>
          </a:effectLst>
        </p:spPr>
        <p:txBody>
          <a:bodyPr wrap="square" rtlCol="0">
            <a:spAutoFit/>
          </a:bodyPr>
          <a:lstStyle/>
          <a:p>
            <a:pPr algn="ctr"/>
            <a:r>
              <a:rPr lang="en-US" sz="1400" i="1" dirty="0">
                <a:latin typeface="Arial" panose="020B0604020202020204" pitchFamily="34" charset="0"/>
                <a:cs typeface="Arial" panose="020B0604020202020204" pitchFamily="34" charset="0"/>
              </a:rPr>
              <a:t>Excited. Involved.</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 Prepared.</a:t>
            </a:r>
            <a:endParaRPr lang="en-CA"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68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25531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4607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26302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40650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83981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9FE41A-6E26-4A52-9925-6D160BEA0B86}" type="datetimeFigureOut">
              <a:rPr lang="en-CA" smtClean="0"/>
              <a:t>2019-11-29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99BE7BB9-2984-4EFC-B708-676786E9BAB5}" type="slidenum">
              <a:rPr lang="en-CA" smtClean="0"/>
              <a:t>‹#›</a:t>
            </a:fld>
            <a:endParaRPr lang="en-CA" dirty="0"/>
          </a:p>
        </p:txBody>
      </p:sp>
    </p:spTree>
    <p:extLst>
      <p:ext uri="{BB962C8B-B14F-4D97-AF65-F5344CB8AC3E}">
        <p14:creationId xmlns:p14="http://schemas.microsoft.com/office/powerpoint/2010/main" val="51711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FE41A-6E26-4A52-9925-6D160BEA0B86}" type="datetimeFigureOut">
              <a:rPr lang="en-CA" smtClean="0"/>
              <a:t>2019-11-29</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E7BB9-2984-4EFC-B708-676786E9BAB5}" type="slidenum">
              <a:rPr lang="en-CA" smtClean="0"/>
              <a:t>‹#›</a:t>
            </a:fld>
            <a:endParaRPr lang="en-CA" dirty="0"/>
          </a:p>
        </p:txBody>
      </p:sp>
    </p:spTree>
    <p:extLst>
      <p:ext uri="{BB962C8B-B14F-4D97-AF65-F5344CB8AC3E}">
        <p14:creationId xmlns:p14="http://schemas.microsoft.com/office/powerpoint/2010/main" val="25645528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4" r:id="rId3"/>
    <p:sldLayoutId id="2147483649"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1DB0D-6064-4044-B731-F498463D0559}" type="datetimeFigureOut">
              <a:rPr lang="en-CA" smtClean="0"/>
              <a:t>2019-11-29</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05C7-4603-42C3-8170-93EC54213968}" type="slidenum">
              <a:rPr lang="en-CA" smtClean="0"/>
              <a:t>‹#›</a:t>
            </a:fld>
            <a:endParaRPr lang="en-CA" dirty="0"/>
          </a:p>
        </p:txBody>
      </p:sp>
    </p:spTree>
    <p:extLst>
      <p:ext uri="{BB962C8B-B14F-4D97-AF65-F5344CB8AC3E}">
        <p14:creationId xmlns:p14="http://schemas.microsoft.com/office/powerpoint/2010/main" val="1969919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2.gnb.ca/content/gnb/en/news/news_release.2011.11.1177.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hyperlink" Target="https://www.gnb.ca/0062/acts/BBR-2001/2001-5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eb1.nbed.nb.ca/sites/ASD-W/Policies/Pages/default.aspx?RootFolder=/sites/ASD-W/Policies/Documents/500%20-%20Transportation&amp;FolderCTID=0x0120007A665E94AF29954B91053AA282A3BBF9&amp;View=%7bF4AF97A1-7600-4CA2-8A19-051B6F923F0E%7d" TargetMode="External"/><Relationship Id="rId2" Type="http://schemas.openxmlformats.org/officeDocument/2006/relationships/hyperlink" Target="https://www2.gnb.ca/content/gnb/en/departments/education/k12/content/polici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964" y="248576"/>
            <a:ext cx="10147300" cy="1853493"/>
          </a:xfrm>
        </p:spPr>
        <p:txBody>
          <a:bodyPr>
            <a:normAutofit/>
          </a:bodyPr>
          <a:lstStyle/>
          <a:p>
            <a:pPr algn="ctr"/>
            <a:r>
              <a:rPr lang="en-CA" sz="4400" dirty="0"/>
              <a:t>ASD-W Town Hall on Transportation</a:t>
            </a:r>
          </a:p>
        </p:txBody>
      </p:sp>
      <p:pic>
        <p:nvPicPr>
          <p:cNvPr id="5" name="Picture 4" descr="A yellow school bus parked in front of a crowd&#10;&#10;Description automatically generated">
            <a:extLst>
              <a:ext uri="{FF2B5EF4-FFF2-40B4-BE49-F238E27FC236}">
                <a16:creationId xmlns:a16="http://schemas.microsoft.com/office/drawing/2014/main" xmlns="" id="{18CC0A3A-C319-4213-A6E5-2111C118F2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834" y="2448911"/>
            <a:ext cx="6111332" cy="3331780"/>
          </a:xfrm>
          <a:prstGeom prst="rect">
            <a:avLst/>
          </a:prstGeom>
        </p:spPr>
      </p:pic>
    </p:spTree>
    <p:extLst>
      <p:ext uri="{BB962C8B-B14F-4D97-AF65-F5344CB8AC3E}">
        <p14:creationId xmlns:p14="http://schemas.microsoft.com/office/powerpoint/2010/main" val="1436539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a:latin typeface="Arial" panose="020B0604020202020204" pitchFamily="34" charset="0"/>
                <a:cs typeface="Arial" panose="020B0604020202020204" pitchFamily="34" charset="0"/>
              </a:rPr>
              <a:t>Current Transportation Statistics</a:t>
            </a:r>
            <a:endParaRPr lang="en-CA" sz="4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BE9CA27A-1A11-491E-803A-725FDBF69624}"/>
              </a:ext>
            </a:extLst>
          </p:cNvPr>
          <p:cNvSpPr txBox="1"/>
          <p:nvPr/>
        </p:nvSpPr>
        <p:spPr>
          <a:xfrm>
            <a:off x="838200" y="2100404"/>
            <a:ext cx="1051560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Currently 257 school bus routes, making up 920 school bus runs</a:t>
            </a:r>
          </a:p>
          <a:p>
            <a:pPr marL="285750" indent="-285750">
              <a:buFont typeface="Arial" panose="020B0604020202020204" pitchFamily="34" charset="0"/>
              <a:buChar char="•"/>
            </a:pPr>
            <a:r>
              <a:rPr lang="en-US" sz="2400" dirty="0"/>
              <a:t>There are 16966 students eligible for school bus service</a:t>
            </a:r>
          </a:p>
          <a:p>
            <a:pPr marL="285750" indent="-285750">
              <a:buFont typeface="Arial" panose="020B0604020202020204" pitchFamily="34" charset="0"/>
              <a:buChar char="•"/>
            </a:pPr>
            <a:r>
              <a:rPr lang="en-US" sz="2400" dirty="0"/>
              <a:t>Average ride time is 23.46 minutes</a:t>
            </a:r>
          </a:p>
          <a:p>
            <a:pPr marL="285750" indent="-285750">
              <a:buFont typeface="Arial" panose="020B0604020202020204" pitchFamily="34" charset="0"/>
              <a:buChar char="•"/>
            </a:pPr>
            <a:r>
              <a:rPr lang="en-US" sz="2400" dirty="0"/>
              <a:t>Average distance students live from their school is 8km</a:t>
            </a:r>
          </a:p>
          <a:p>
            <a:pPr marL="285750" indent="-285750">
              <a:buFont typeface="Arial" panose="020B0604020202020204" pitchFamily="34" charset="0"/>
              <a:buChar char="•"/>
            </a:pPr>
            <a:r>
              <a:rPr lang="en-US" sz="2400" dirty="0"/>
              <a:t>Average distance students are required to walk to their bus stop is 293m</a:t>
            </a:r>
          </a:p>
          <a:p>
            <a:pPr marL="285750" indent="-285750">
              <a:buFont typeface="Arial" panose="020B0604020202020204" pitchFamily="34" charset="0"/>
              <a:buChar char="•"/>
            </a:pPr>
            <a:r>
              <a:rPr lang="en-US" sz="2400" dirty="0"/>
              <a:t>Our fleet of school buses travel approximately 34500km per day</a:t>
            </a:r>
          </a:p>
          <a:p>
            <a:pPr marL="285750" indent="-285750">
              <a:buFont typeface="Arial" panose="020B0604020202020204" pitchFamily="34" charset="0"/>
              <a:buChar char="•"/>
            </a:pPr>
            <a:r>
              <a:rPr lang="en-US" sz="2400" dirty="0"/>
              <a:t>Our current Transportation budget funded by EECD is $12 970 000</a:t>
            </a:r>
          </a:p>
        </p:txBody>
      </p:sp>
    </p:spTree>
    <p:extLst>
      <p:ext uri="{BB962C8B-B14F-4D97-AF65-F5344CB8AC3E}">
        <p14:creationId xmlns:p14="http://schemas.microsoft.com/office/powerpoint/2010/main" val="347053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08"/>
            <a:ext cx="9960429"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dirty="0">
                <a:latin typeface="Arial" panose="020B0604020202020204" pitchFamily="34" charset="0"/>
                <a:cs typeface="Arial" panose="020B0604020202020204" pitchFamily="34" charset="0"/>
              </a:rPr>
              <a:t>Boundaries</a:t>
            </a:r>
          </a:p>
        </p:txBody>
      </p:sp>
      <p:sp>
        <p:nvSpPr>
          <p:cNvPr id="4" name="Content Placeholder 3">
            <a:extLst>
              <a:ext uri="{FF2B5EF4-FFF2-40B4-BE49-F238E27FC236}">
                <a16:creationId xmlns:a16="http://schemas.microsoft.com/office/drawing/2014/main" xmlns="" id="{C050100F-A016-41E6-A8C6-A3764A10C39B}"/>
              </a:ext>
            </a:extLst>
          </p:cNvPr>
          <p:cNvSpPr>
            <a:spLocks noGrp="1"/>
          </p:cNvSpPr>
          <p:nvPr>
            <p:ph idx="1"/>
          </p:nvPr>
        </p:nvSpPr>
        <p:spPr>
          <a:xfrm>
            <a:off x="838199" y="2095047"/>
            <a:ext cx="9960429" cy="3570968"/>
          </a:xfrm>
        </p:spPr>
        <p:txBody>
          <a:bodyPr>
            <a:normAutofit/>
          </a:bodyPr>
          <a:lstStyle/>
          <a:p>
            <a:r>
              <a:rPr lang="en-US" dirty="0"/>
              <a:t>School district boundaries are created based on the number of students in a geographical area surrounding each school</a:t>
            </a:r>
          </a:p>
          <a:p>
            <a:r>
              <a:rPr lang="en-US" dirty="0"/>
              <a:t>Boundaries can be modified by the Superintendent should it be deemed necessary</a:t>
            </a:r>
          </a:p>
          <a:p>
            <a:r>
              <a:rPr lang="en-US" dirty="0"/>
              <a:t>The purpose of this practice is to ensure schools do not exceed their functional capacity</a:t>
            </a:r>
          </a:p>
          <a:p>
            <a:r>
              <a:rPr lang="en-US" dirty="0"/>
              <a:t>When schools do exceed their functional capacity, boundary lines may be changed, or the DEC may request a new school</a:t>
            </a:r>
          </a:p>
        </p:txBody>
      </p:sp>
    </p:spTree>
    <p:extLst>
      <p:ext uri="{BB962C8B-B14F-4D97-AF65-F5344CB8AC3E}">
        <p14:creationId xmlns:p14="http://schemas.microsoft.com/office/powerpoint/2010/main" val="1916131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708"/>
            <a:ext cx="9960429"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dirty="0"/>
              <a:t>Boundary Example</a:t>
            </a:r>
            <a:endParaRPr lang="en-CA"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774F5730-43C9-442A-BF91-5DE7A1ABE5C7}"/>
              </a:ext>
            </a:extLst>
          </p:cNvPr>
          <p:cNvPicPr>
            <a:picLocks noChangeAspect="1"/>
          </p:cNvPicPr>
          <p:nvPr/>
        </p:nvPicPr>
        <p:blipFill>
          <a:blip r:embed="rId2"/>
          <a:stretch>
            <a:fillRect/>
          </a:stretch>
        </p:blipFill>
        <p:spPr>
          <a:xfrm>
            <a:off x="838199" y="1939635"/>
            <a:ext cx="9960429" cy="4705685"/>
          </a:xfrm>
          <a:prstGeom prst="rect">
            <a:avLst/>
          </a:prstGeom>
        </p:spPr>
      </p:pic>
    </p:spTree>
    <p:extLst>
      <p:ext uri="{BB962C8B-B14F-4D97-AF65-F5344CB8AC3E}">
        <p14:creationId xmlns:p14="http://schemas.microsoft.com/office/powerpoint/2010/main" val="194375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214109"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ASD-W Operating Procedures</a:t>
            </a:r>
          </a:p>
        </p:txBody>
      </p:sp>
      <p:sp>
        <p:nvSpPr>
          <p:cNvPr id="8" name="TextBox 7">
            <a:extLst>
              <a:ext uri="{FF2B5EF4-FFF2-40B4-BE49-F238E27FC236}">
                <a16:creationId xmlns:a16="http://schemas.microsoft.com/office/drawing/2014/main" xmlns="" id="{8B5874F4-F92D-4ED1-9E3F-86C74552A0B8}"/>
              </a:ext>
            </a:extLst>
          </p:cNvPr>
          <p:cNvSpPr txBox="1"/>
          <p:nvPr/>
        </p:nvSpPr>
        <p:spPr>
          <a:xfrm>
            <a:off x="838199" y="1991762"/>
            <a:ext cx="10214109" cy="3785652"/>
          </a:xfrm>
          <a:prstGeom prst="rect">
            <a:avLst/>
          </a:prstGeom>
          <a:noFill/>
        </p:spPr>
        <p:txBody>
          <a:bodyPr wrap="square" rtlCol="0">
            <a:spAutoFit/>
          </a:bodyPr>
          <a:lstStyle/>
          <a:p>
            <a:pPr marL="342900" indent="-342900">
              <a:buFont typeface="+mj-lt"/>
              <a:buAutoNum type="arabicPeriod"/>
            </a:pPr>
            <a:r>
              <a:rPr lang="en-US" sz="2400" dirty="0"/>
              <a:t>asdw500-01  Operator Complaint Procedure</a:t>
            </a:r>
          </a:p>
          <a:p>
            <a:pPr marL="342900" indent="-342900">
              <a:buFont typeface="+mj-lt"/>
              <a:buAutoNum type="arabicPeriod"/>
            </a:pPr>
            <a:r>
              <a:rPr lang="en-US" sz="2400" dirty="0"/>
              <a:t>asdw500-02  Bus Returning to School</a:t>
            </a:r>
          </a:p>
          <a:p>
            <a:pPr marL="342900" indent="-342900">
              <a:buFont typeface="+mj-lt"/>
              <a:buAutoNum type="arabicPeriod"/>
            </a:pPr>
            <a:r>
              <a:rPr lang="en-US" sz="2400" dirty="0"/>
              <a:t>asdw500-03  Full-Time Driver Replacements</a:t>
            </a:r>
          </a:p>
          <a:p>
            <a:pPr marL="342900" indent="-342900">
              <a:buFont typeface="+mj-lt"/>
              <a:buAutoNum type="arabicPeriod"/>
            </a:pPr>
            <a:r>
              <a:rPr lang="en-US" sz="2400" dirty="0"/>
              <a:t>asdw500-04  Students with Specific Needs - Request for Bus</a:t>
            </a:r>
          </a:p>
          <a:p>
            <a:pPr marL="342900" indent="-342900">
              <a:buFont typeface="+mj-lt"/>
              <a:buAutoNum type="arabicPeriod"/>
            </a:pPr>
            <a:r>
              <a:rPr lang="en-US" sz="2400" dirty="0"/>
              <a:t>asdw500-05  School Bus Driver Cleaning Requirements</a:t>
            </a:r>
          </a:p>
          <a:p>
            <a:pPr marL="342900" indent="-342900">
              <a:buFont typeface="+mj-lt"/>
              <a:buAutoNum type="arabicPeriod"/>
            </a:pPr>
            <a:r>
              <a:rPr lang="en-US" sz="2400" dirty="0"/>
              <a:t>asdw500-06  School Bus Driver Fueling Procedures</a:t>
            </a:r>
          </a:p>
          <a:p>
            <a:pPr marL="342900" indent="-342900">
              <a:buFont typeface="+mj-lt"/>
              <a:buAutoNum type="arabicPeriod"/>
            </a:pPr>
            <a:r>
              <a:rPr lang="en-US" sz="2400" dirty="0"/>
              <a:t>asdw500-07  School Bus Driver Towing Procedures</a:t>
            </a:r>
          </a:p>
          <a:p>
            <a:pPr marL="342900" indent="-342900">
              <a:buFont typeface="+mj-lt"/>
              <a:buAutoNum type="arabicPeriod"/>
            </a:pPr>
            <a:r>
              <a:rPr lang="en-US" sz="2400" dirty="0"/>
              <a:t>asdw500-08  School Bus Driver Record Keeping Procedures</a:t>
            </a:r>
          </a:p>
          <a:p>
            <a:pPr marL="342900" indent="-342900">
              <a:buFont typeface="+mj-lt"/>
              <a:buAutoNum type="arabicPeriod"/>
            </a:pPr>
            <a:r>
              <a:rPr lang="en-US" sz="2400" dirty="0"/>
              <a:t>asdw500-09  School Bus Safety Guidelines</a:t>
            </a:r>
          </a:p>
          <a:p>
            <a:pPr marL="342900" indent="-342900">
              <a:buFont typeface="+mj-lt"/>
              <a:buAutoNum type="arabicPeriod"/>
            </a:pPr>
            <a:r>
              <a:rPr lang="en-US" sz="2400" dirty="0"/>
              <a:t> asdw500-10 Bus Driver Safety Vest Procedure</a:t>
            </a:r>
          </a:p>
        </p:txBody>
      </p:sp>
    </p:spTree>
    <p:extLst>
      <p:ext uri="{BB962C8B-B14F-4D97-AF65-F5344CB8AC3E}">
        <p14:creationId xmlns:p14="http://schemas.microsoft.com/office/powerpoint/2010/main" val="292957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3643"/>
            <a:ext cx="10515600"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a:latin typeface="Arial" panose="020B0604020202020204" pitchFamily="34" charset="0"/>
                <a:cs typeface="Arial" panose="020B0604020202020204" pitchFamily="34" charset="0"/>
              </a:rPr>
              <a:t>Operator Complaint Procedure</a:t>
            </a:r>
            <a:endParaRPr lang="en-CA" sz="4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xmlns="" id="{AD02C3F8-6763-411B-BC30-7691C7D06C04}"/>
              </a:ext>
            </a:extLst>
          </p:cNvPr>
          <p:cNvPicPr>
            <a:picLocks noChangeAspect="1"/>
          </p:cNvPicPr>
          <p:nvPr/>
        </p:nvPicPr>
        <p:blipFill>
          <a:blip r:embed="rId3"/>
          <a:stretch>
            <a:fillRect/>
          </a:stretch>
        </p:blipFill>
        <p:spPr>
          <a:xfrm>
            <a:off x="3414712" y="1695450"/>
            <a:ext cx="5362575" cy="5162550"/>
          </a:xfrm>
          <a:prstGeom prst="rect">
            <a:avLst/>
          </a:prstGeom>
        </p:spPr>
      </p:pic>
    </p:spTree>
    <p:extLst>
      <p:ext uri="{BB962C8B-B14F-4D97-AF65-F5344CB8AC3E}">
        <p14:creationId xmlns:p14="http://schemas.microsoft.com/office/powerpoint/2010/main" val="177346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200" dirty="0">
                <a:latin typeface="Arial" panose="020B0604020202020204" pitchFamily="34" charset="0"/>
                <a:cs typeface="Arial" panose="020B0604020202020204" pitchFamily="34" charset="0"/>
              </a:rPr>
              <a:t>School Bus Driver Cleaning Requirements</a:t>
            </a:r>
            <a:endParaRPr lang="en-CA" sz="4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998719" y="4750258"/>
            <a:ext cx="3608584" cy="1597153"/>
          </a:xfrm>
          <a:prstGeom prst="rect">
            <a:avLst/>
          </a:prstGeom>
        </p:spPr>
      </p:pic>
      <p:pic>
        <p:nvPicPr>
          <p:cNvPr id="6" name="Picture 5">
            <a:extLst>
              <a:ext uri="{FF2B5EF4-FFF2-40B4-BE49-F238E27FC236}">
                <a16:creationId xmlns:a16="http://schemas.microsoft.com/office/drawing/2014/main" xmlns="" id="{63B7CE5F-E894-441D-ACD0-BD2FC108F6FF}"/>
              </a:ext>
            </a:extLst>
          </p:cNvPr>
          <p:cNvPicPr>
            <a:picLocks noChangeAspect="1"/>
          </p:cNvPicPr>
          <p:nvPr/>
        </p:nvPicPr>
        <p:blipFill>
          <a:blip r:embed="rId3"/>
          <a:stretch>
            <a:fillRect/>
          </a:stretch>
        </p:blipFill>
        <p:spPr>
          <a:xfrm>
            <a:off x="3238500" y="1997075"/>
            <a:ext cx="5715000" cy="4495800"/>
          </a:xfrm>
          <a:prstGeom prst="rect">
            <a:avLst/>
          </a:prstGeom>
        </p:spPr>
      </p:pic>
    </p:spTree>
    <p:extLst>
      <p:ext uri="{BB962C8B-B14F-4D97-AF65-F5344CB8AC3E}">
        <p14:creationId xmlns:p14="http://schemas.microsoft.com/office/powerpoint/2010/main" val="2792726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School Bus Driver Record Keeping Procedures</a:t>
            </a:r>
          </a:p>
        </p:txBody>
      </p:sp>
      <p:pic>
        <p:nvPicPr>
          <p:cNvPr id="6" name="Picture 5">
            <a:extLst>
              <a:ext uri="{FF2B5EF4-FFF2-40B4-BE49-F238E27FC236}">
                <a16:creationId xmlns:a16="http://schemas.microsoft.com/office/drawing/2014/main" xmlns="" id="{2DD439BE-D553-42EA-9D1A-EB566DD61BA5}"/>
              </a:ext>
            </a:extLst>
          </p:cNvPr>
          <p:cNvPicPr>
            <a:picLocks noChangeAspect="1"/>
          </p:cNvPicPr>
          <p:nvPr/>
        </p:nvPicPr>
        <p:blipFill>
          <a:blip r:embed="rId2"/>
          <a:stretch>
            <a:fillRect/>
          </a:stretch>
        </p:blipFill>
        <p:spPr>
          <a:xfrm>
            <a:off x="3219450" y="1999817"/>
            <a:ext cx="5753100" cy="3800475"/>
          </a:xfrm>
          <a:prstGeom prst="rect">
            <a:avLst/>
          </a:prstGeom>
        </p:spPr>
      </p:pic>
    </p:spTree>
    <p:extLst>
      <p:ext uri="{BB962C8B-B14F-4D97-AF65-F5344CB8AC3E}">
        <p14:creationId xmlns:p14="http://schemas.microsoft.com/office/powerpoint/2010/main" val="81205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normAutofit/>
          </a:bodyPr>
          <a:lstStyle/>
          <a:p>
            <a:pPr algn="ctr"/>
            <a:r>
              <a:rPr lang="en-US" sz="4200" b="1" dirty="0">
                <a:solidFill>
                  <a:schemeClr val="bg1"/>
                </a:solidFill>
                <a:latin typeface="Arial" panose="020B0604020202020204" pitchFamily="34" charset="0"/>
                <a:cs typeface="Arial" panose="020B0604020202020204" pitchFamily="34" charset="0"/>
              </a:rPr>
              <a:t>Current Tools</a:t>
            </a:r>
          </a:p>
        </p:txBody>
      </p:sp>
      <p:sp>
        <p:nvSpPr>
          <p:cNvPr id="3" name="TextBox 2">
            <a:extLst>
              <a:ext uri="{FF2B5EF4-FFF2-40B4-BE49-F238E27FC236}">
                <a16:creationId xmlns:a16="http://schemas.microsoft.com/office/drawing/2014/main" xmlns="" id="{4C801B5A-801B-42D8-8B0F-A1A073DA2758}"/>
              </a:ext>
            </a:extLst>
          </p:cNvPr>
          <p:cNvSpPr txBox="1"/>
          <p:nvPr/>
        </p:nvSpPr>
        <p:spPr>
          <a:xfrm>
            <a:off x="838199" y="1901228"/>
            <a:ext cx="1051559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Bus Planner Pro</a:t>
            </a:r>
          </a:p>
          <a:p>
            <a:pPr marL="285750" indent="-285750">
              <a:buFont typeface="Arial" panose="020B0604020202020204" pitchFamily="34" charset="0"/>
              <a:buChar char="•"/>
            </a:pPr>
            <a:r>
              <a:rPr lang="en-US" sz="2800" dirty="0"/>
              <a:t>Bus Planner Trips</a:t>
            </a:r>
          </a:p>
          <a:p>
            <a:pPr marL="285750" indent="-285750">
              <a:buFont typeface="Arial" panose="020B0604020202020204" pitchFamily="34" charset="0"/>
              <a:buChar char="•"/>
            </a:pPr>
            <a:r>
              <a:rPr lang="en-US" sz="2800" dirty="0"/>
              <a:t>Bus Planner Web</a:t>
            </a:r>
          </a:p>
          <a:p>
            <a:pPr marL="285750" indent="-285750">
              <a:buFont typeface="Arial" panose="020B0604020202020204" pitchFamily="34" charset="0"/>
              <a:buChar char="•"/>
            </a:pPr>
            <a:r>
              <a:rPr lang="en-US" sz="2800" dirty="0"/>
              <a:t>MyGeotab (GPS)</a:t>
            </a:r>
          </a:p>
          <a:p>
            <a:pPr marL="285750" indent="-285750">
              <a:buFont typeface="Arial" panose="020B0604020202020204" pitchFamily="34" charset="0"/>
              <a:buChar char="•"/>
            </a:pPr>
            <a:r>
              <a:rPr lang="en-US" sz="2800" dirty="0"/>
              <a:t>NBTMR Radio System</a:t>
            </a:r>
          </a:p>
          <a:p>
            <a:pPr marL="285750" indent="-285750">
              <a:buFont typeface="Arial" panose="020B0604020202020204" pitchFamily="34" charset="0"/>
              <a:buChar char="•"/>
            </a:pPr>
            <a:r>
              <a:rPr lang="en-US" sz="2800" dirty="0"/>
              <a:t>Wood Weather Forecast</a:t>
            </a:r>
          </a:p>
        </p:txBody>
      </p:sp>
    </p:spTree>
    <p:extLst>
      <p:ext uri="{BB962C8B-B14F-4D97-AF65-F5344CB8AC3E}">
        <p14:creationId xmlns:p14="http://schemas.microsoft.com/office/powerpoint/2010/main" val="1165541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Current Challenges</a:t>
            </a:r>
          </a:p>
        </p:txBody>
      </p:sp>
      <p:sp>
        <p:nvSpPr>
          <p:cNvPr id="3" name="Content Placeholder 2"/>
          <p:cNvSpPr>
            <a:spLocks noGrp="1"/>
          </p:cNvSpPr>
          <p:nvPr>
            <p:ph idx="1"/>
          </p:nvPr>
        </p:nvSpPr>
        <p:spPr>
          <a:xfrm>
            <a:off x="838200" y="2095047"/>
            <a:ext cx="10515600" cy="4532176"/>
          </a:xfrm>
        </p:spPr>
        <p:txBody>
          <a:bodyPr>
            <a:normAutofit/>
          </a:bodyPr>
          <a:lstStyle/>
          <a:p>
            <a:r>
              <a:rPr lang="en-US" dirty="0">
                <a:cs typeface="Arial" panose="020B0604020202020204" pitchFamily="34" charset="0"/>
              </a:rPr>
              <a:t>Shortage of casual school bus drivers in our system</a:t>
            </a:r>
          </a:p>
          <a:p>
            <a:r>
              <a:rPr lang="en-US" dirty="0">
                <a:cs typeface="Arial" panose="020B0604020202020204" pitchFamily="34" charset="0"/>
              </a:rPr>
              <a:t>Aging work force, approximately 29% of drivers are 60+ years old</a:t>
            </a:r>
          </a:p>
          <a:p>
            <a:r>
              <a:rPr lang="en-US" dirty="0">
                <a:cs typeface="Arial" panose="020B0604020202020204" pitchFamily="34" charset="0"/>
              </a:rPr>
              <a:t>DTI winter weather program (Start and end dates, fewer snowplows, fewer staff, use of salt, level of service, etc.) </a:t>
            </a:r>
            <a:r>
              <a:rPr lang="en-US" dirty="0">
                <a:hlinkClick r:id="rId2"/>
              </a:rPr>
              <a:t>https://www2.gnb.ca/content/gnb/en/news/news_release.2011.11.1177.html</a:t>
            </a:r>
            <a:endParaRPr lang="en-US" dirty="0"/>
          </a:p>
          <a:p>
            <a:r>
              <a:rPr lang="en-US" dirty="0">
                <a:cs typeface="Arial" panose="020B0604020202020204" pitchFamily="34" charset="0"/>
              </a:rPr>
              <a:t>Growing number of new and existing students with altered instructional days</a:t>
            </a:r>
          </a:p>
          <a:p>
            <a:endParaRPr lang="en-US" dirty="0">
              <a:cs typeface="Arial" panose="020B0604020202020204" pitchFamily="34" charset="0"/>
            </a:endParaRPr>
          </a:p>
          <a:p>
            <a:endParaRPr lang="en-US" dirty="0">
              <a:cs typeface="Arial" panose="020B0604020202020204" pitchFamily="34" charset="0"/>
            </a:endParaRPr>
          </a:p>
          <a:p>
            <a:endParaRPr lang="en-US" dirty="0"/>
          </a:p>
          <a:p>
            <a:pPr marL="0" indent="0">
              <a:buNone/>
            </a:pPr>
            <a:endParaRPr lang="en-CA" dirty="0"/>
          </a:p>
        </p:txBody>
      </p:sp>
    </p:spTree>
    <p:extLst>
      <p:ext uri="{BB962C8B-B14F-4D97-AF65-F5344CB8AC3E}">
        <p14:creationId xmlns:p14="http://schemas.microsoft.com/office/powerpoint/2010/main" val="9644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Snow Days</a:t>
            </a:r>
          </a:p>
        </p:txBody>
      </p:sp>
      <p:sp>
        <p:nvSpPr>
          <p:cNvPr id="10" name="Rectangle 9">
            <a:extLst>
              <a:ext uri="{FF2B5EF4-FFF2-40B4-BE49-F238E27FC236}">
                <a16:creationId xmlns:a16="http://schemas.microsoft.com/office/drawing/2014/main" xmlns="" id="{69F3DB25-A009-4D25-9859-AB480AAAD991}"/>
              </a:ext>
            </a:extLst>
          </p:cNvPr>
          <p:cNvSpPr/>
          <p:nvPr/>
        </p:nvSpPr>
        <p:spPr>
          <a:xfrm>
            <a:off x="838199" y="1901228"/>
            <a:ext cx="10451471" cy="4039824"/>
          </a:xfrm>
          <a:prstGeom prst="rect">
            <a:avLst/>
          </a:prstGeom>
        </p:spPr>
        <p:txBody>
          <a:bodyPr wrap="square">
            <a:spAutoFit/>
          </a:bodyPr>
          <a:lstStyle/>
          <a:p>
            <a:pPr algn="just">
              <a:lnSpc>
                <a:spcPct val="115000"/>
              </a:lnSpc>
            </a:pPr>
            <a:r>
              <a:rPr lang="en-US" sz="1600" b="1" dirty="0">
                <a:latin typeface="Calibri" panose="020F0502020204030204" pitchFamily="34" charset="0"/>
                <a:ea typeface="Calibri" panose="020F0502020204030204" pitchFamily="34" charset="0"/>
                <a:cs typeface="Times New Roman" panose="02020603050405020304" pitchFamily="18" charset="0"/>
              </a:rPr>
              <a:t>Options Considered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Schools open as usual</a:t>
            </a:r>
            <a:r>
              <a:rPr lang="en-US" sz="1600" dirty="0">
                <a:latin typeface="Calibri" panose="020F0502020204030204" pitchFamily="34" charset="0"/>
                <a:ea typeface="Calibri" panose="020F0502020204030204" pitchFamily="34" charset="0"/>
                <a:cs typeface="Times New Roman" panose="02020603050405020304" pitchFamily="18" charset="0"/>
              </a:rPr>
              <a:t>: no communication required.</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All schools closed for the day</a:t>
            </a:r>
            <a:r>
              <a:rPr lang="en-US" sz="1600" dirty="0">
                <a:latin typeface="Calibri" panose="020F0502020204030204" pitchFamily="34" charset="0"/>
                <a:ea typeface="Calibri" panose="020F0502020204030204" pitchFamily="34" charset="0"/>
                <a:cs typeface="Times New Roman" panose="02020603050405020304" pitchFamily="18" charset="0"/>
              </a:rPr>
              <a:t>: see “Communication” section below.</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 school or schools in a particular zone of the district closed:  </a:t>
            </a:r>
            <a:r>
              <a:rPr lang="en-US" sz="1600" dirty="0">
                <a:latin typeface="Calibri" panose="020F0502020204030204" pitchFamily="34" charset="0"/>
                <a:ea typeface="Calibri" panose="020F0502020204030204" pitchFamily="34" charset="0"/>
                <a:cs typeface="Times New Roman" panose="02020603050405020304" pitchFamily="18" charset="0"/>
              </a:rPr>
              <a:t>see “Communication” section below.</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All school bus routes delayed by one hour</a:t>
            </a:r>
            <a:r>
              <a:rPr lang="en-US" sz="1600" dirty="0">
                <a:latin typeface="Calibri" panose="020F0502020204030204" pitchFamily="34" charset="0"/>
                <a:ea typeface="Calibri" panose="020F0502020204030204" pitchFamily="34" charset="0"/>
                <a:cs typeface="Times New Roman" panose="02020603050405020304" pitchFamily="18" charset="0"/>
              </a:rPr>
              <a:t>: On these occasions, all schools in the district will open at their regular time to receive walking students and drop-off students.  Students arriving late will not be disadvantaged.</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Schools may be closed early</a:t>
            </a:r>
            <a:r>
              <a:rPr lang="en-US" sz="1600" dirty="0">
                <a:latin typeface="Calibri" panose="020F0502020204030204" pitchFamily="34" charset="0"/>
                <a:ea typeface="Calibri" panose="020F0502020204030204" pitchFamily="34" charset="0"/>
                <a:cs typeface="Times New Roman" panose="02020603050405020304" pitchFamily="18" charset="0"/>
              </a:rPr>
              <a:t> on days when it is anticipated that weather conditions may deteriorate significantly.  It is important that parents have alternate arrangements for their children if they or another adult will not be at home to receive the students.  Please ensure that the school has up-to-date contact numbers for parents (work numbers, cell numbers, etc.) and at least one emergency contact.  It will be announced that buses will run their afternoon runs one, two, or three hours earlier than usual, whatever time is determined.</a:t>
            </a:r>
          </a:p>
          <a:p>
            <a:pPr marL="342900" marR="0" lvl="0" indent="-342900" algn="just">
              <a:lnSpc>
                <a:spcPct val="115000"/>
              </a:lnSpc>
              <a:spcBef>
                <a:spcPts val="0"/>
              </a:spcBef>
              <a:spcAft>
                <a:spcPts val="0"/>
              </a:spcAft>
              <a:buSzPts val="800"/>
              <a:buFont typeface="Arial" panose="020B0604020202020204" pitchFamily="34" charset="0"/>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Power Outage: </a:t>
            </a:r>
            <a:r>
              <a:rPr lang="en-US" sz="1600" dirty="0">
                <a:latin typeface="Calibri" panose="020F0502020204030204" pitchFamily="34" charset="0"/>
                <a:ea typeface="Calibri" panose="020F0502020204030204" pitchFamily="34" charset="0"/>
                <a:cs typeface="Times New Roman" panose="02020603050405020304" pitchFamily="18" charset="0"/>
              </a:rPr>
              <a:t>In the event that a particular school is without power, the school will be opened at the regular time, unless otherwise communicated by the Superintendent.  In some power outage cases, the decision regarding school closure for the day may be deferred from 6:00am to 7:00am.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250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Agenda</a:t>
            </a:r>
          </a:p>
        </p:txBody>
      </p:sp>
      <p:sp>
        <p:nvSpPr>
          <p:cNvPr id="4" name="Content Placeholder 3">
            <a:extLst>
              <a:ext uri="{FF2B5EF4-FFF2-40B4-BE49-F238E27FC236}">
                <a16:creationId xmlns:a16="http://schemas.microsoft.com/office/drawing/2014/main" xmlns="" id="{8CAAD30A-81D8-4603-8688-48732F8EF340}"/>
              </a:ext>
            </a:extLst>
          </p:cNvPr>
          <p:cNvSpPr>
            <a:spLocks noGrp="1"/>
          </p:cNvSpPr>
          <p:nvPr>
            <p:ph idx="1"/>
          </p:nvPr>
        </p:nvSpPr>
        <p:spPr/>
        <p:txBody>
          <a:bodyPr>
            <a:normAutofit lnSpcReduction="10000"/>
          </a:bodyPr>
          <a:lstStyle/>
          <a:p>
            <a:r>
              <a:rPr lang="en-US" dirty="0"/>
              <a:t>Welcome and introductions – 5 minutes</a:t>
            </a:r>
          </a:p>
          <a:p>
            <a:r>
              <a:rPr lang="en-US" dirty="0"/>
              <a:t>Presentation – 35 minutes</a:t>
            </a:r>
          </a:p>
          <a:p>
            <a:r>
              <a:rPr lang="en-US" dirty="0"/>
              <a:t>Questions – 10 minutes</a:t>
            </a:r>
          </a:p>
          <a:p>
            <a:r>
              <a:rPr lang="en-US" dirty="0"/>
              <a:t>Round table discussions</a:t>
            </a:r>
          </a:p>
          <a:p>
            <a:pPr lvl="1"/>
            <a:r>
              <a:rPr lang="en-US" dirty="0"/>
              <a:t>Round 1 – 15 minutes</a:t>
            </a:r>
          </a:p>
          <a:p>
            <a:pPr lvl="1"/>
            <a:r>
              <a:rPr lang="en-US" dirty="0"/>
              <a:t>Round 2 – 15 minutes</a:t>
            </a:r>
          </a:p>
          <a:p>
            <a:pPr lvl="1"/>
            <a:r>
              <a:rPr lang="en-US" dirty="0"/>
              <a:t>Round 3 – 15 minutes</a:t>
            </a:r>
          </a:p>
          <a:p>
            <a:r>
              <a:rPr lang="en-US" dirty="0"/>
              <a:t>Wrap-up – 25 minutes</a:t>
            </a:r>
          </a:p>
          <a:p>
            <a:endParaRPr lang="en-US" dirty="0"/>
          </a:p>
          <a:p>
            <a:endParaRPr lang="en-US" dirty="0"/>
          </a:p>
        </p:txBody>
      </p:sp>
    </p:spTree>
    <p:extLst>
      <p:ext uri="{BB962C8B-B14F-4D97-AF65-F5344CB8AC3E}">
        <p14:creationId xmlns:p14="http://schemas.microsoft.com/office/powerpoint/2010/main" val="100924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Snow Days</a:t>
            </a:r>
          </a:p>
        </p:txBody>
      </p:sp>
      <p:sp>
        <p:nvSpPr>
          <p:cNvPr id="10" name="Rectangle 9">
            <a:extLst>
              <a:ext uri="{FF2B5EF4-FFF2-40B4-BE49-F238E27FC236}">
                <a16:creationId xmlns:a16="http://schemas.microsoft.com/office/drawing/2014/main" xmlns="" id="{69F3DB25-A009-4D25-9859-AB480AAAD991}"/>
              </a:ext>
            </a:extLst>
          </p:cNvPr>
          <p:cNvSpPr/>
          <p:nvPr/>
        </p:nvSpPr>
        <p:spPr>
          <a:xfrm>
            <a:off x="838199" y="1901228"/>
            <a:ext cx="10451471" cy="4278094"/>
          </a:xfrm>
          <a:prstGeom prst="rect">
            <a:avLst/>
          </a:prstGeom>
        </p:spPr>
        <p:txBody>
          <a:bodyPr wrap="square">
            <a:spAutoFit/>
          </a:bodyPr>
          <a:lstStyle/>
          <a:p>
            <a:r>
              <a:rPr lang="en-US" sz="1600" b="1" dirty="0"/>
              <a:t>School Zones</a:t>
            </a:r>
            <a:endParaRPr lang="en-US" sz="1600" dirty="0"/>
          </a:p>
          <a:p>
            <a:pPr marL="342900" lvl="0" indent="-342900">
              <a:buFont typeface="+mj-lt"/>
              <a:buAutoNum type="arabicPeriod"/>
            </a:pPr>
            <a:r>
              <a:rPr lang="en-US" sz="1600" dirty="0"/>
              <a:t>Edmundston</a:t>
            </a:r>
          </a:p>
          <a:p>
            <a:pPr marL="342900" lvl="0" indent="-342900">
              <a:buFont typeface="+mj-lt"/>
              <a:buAutoNum type="arabicPeriod"/>
            </a:pPr>
            <a:r>
              <a:rPr lang="en-US" sz="1600" dirty="0"/>
              <a:t>Grand Falls, Plaster Rock, Perth-Andover</a:t>
            </a:r>
          </a:p>
          <a:p>
            <a:pPr marL="342900" lvl="0" indent="-342900">
              <a:buFont typeface="+mj-lt"/>
              <a:buAutoNum type="arabicPeriod"/>
            </a:pPr>
            <a:r>
              <a:rPr lang="en-US" sz="1600" dirty="0"/>
              <a:t>Florenceville-Bristol, Bath, Centreville, Hartland,  Woodstock</a:t>
            </a:r>
          </a:p>
          <a:p>
            <a:pPr marL="342900" lvl="0" indent="-342900">
              <a:buFont typeface="+mj-lt"/>
              <a:buAutoNum type="arabicPeriod"/>
            </a:pPr>
            <a:r>
              <a:rPr lang="en-US" sz="1600" dirty="0"/>
              <a:t>Canterbury, Nackawic, Burtts Corner, McAdam, Harvey</a:t>
            </a:r>
          </a:p>
          <a:p>
            <a:pPr marL="342900" lvl="0" indent="-342900">
              <a:buFont typeface="+mj-lt"/>
              <a:buAutoNum type="arabicPeriod"/>
            </a:pPr>
            <a:r>
              <a:rPr lang="en-US" sz="1600" dirty="0"/>
              <a:t>Stanley, Boiestown, Doaktown</a:t>
            </a:r>
          </a:p>
          <a:p>
            <a:pPr marL="342900" lvl="0" indent="-342900">
              <a:buFont typeface="+mj-lt"/>
              <a:buAutoNum type="arabicPeriod"/>
            </a:pPr>
            <a:r>
              <a:rPr lang="en-US" sz="1600" dirty="0"/>
              <a:t>Greater Fredericton Area (including New Maryland, Keswick Ridge, Nashwaak Valley)</a:t>
            </a:r>
          </a:p>
          <a:p>
            <a:pPr marL="342900" lvl="0" indent="-342900">
              <a:buFont typeface="+mj-lt"/>
              <a:buAutoNum type="arabicPeriod"/>
            </a:pPr>
            <a:r>
              <a:rPr lang="en-US" sz="1600" dirty="0"/>
              <a:t>Oromocto, Geary, Burton, Lincoln</a:t>
            </a:r>
            <a:r>
              <a:rPr lang="en-US" sz="1600" b="1" dirty="0"/>
              <a:t>,</a:t>
            </a:r>
            <a:r>
              <a:rPr lang="en-US" sz="1600" dirty="0"/>
              <a:t> Fredericton Junction</a:t>
            </a:r>
          </a:p>
          <a:p>
            <a:pPr marL="342900" lvl="0" indent="-342900">
              <a:buFont typeface="+mj-lt"/>
              <a:buAutoNum type="arabicPeriod"/>
            </a:pPr>
            <a:r>
              <a:rPr lang="en-US" sz="1600" dirty="0"/>
              <a:t>Chipman, Minto</a:t>
            </a:r>
          </a:p>
          <a:p>
            <a:pPr marL="342900" lvl="0" indent="-342900">
              <a:buFont typeface="+mj-lt"/>
              <a:buAutoNum type="arabicPeriod"/>
            </a:pPr>
            <a:r>
              <a:rPr lang="en-US" sz="1600" dirty="0"/>
              <a:t>Cambridge Narrows, Gagetown</a:t>
            </a:r>
          </a:p>
          <a:p>
            <a:r>
              <a:rPr lang="en-US" sz="1600" dirty="0"/>
              <a:t> </a:t>
            </a:r>
          </a:p>
          <a:p>
            <a:r>
              <a:rPr lang="en-US" sz="1600" b="1" dirty="0"/>
              <a:t>Decision Process</a:t>
            </a:r>
            <a:endParaRPr lang="en-US" sz="1600" dirty="0"/>
          </a:p>
          <a:p>
            <a:r>
              <a:rPr lang="en-US" sz="1600" dirty="0"/>
              <a:t>The Superintendent of Schools makes the decision to close schools after district transportation personnel provide current information about weather and road conditions.  The school district transportation department has access to current weather and road conditions throughout the district through the Department of Transportation and Infrastructure road supervisors, a contracted weather information service provider, as well as other internet sites.  Inclement weather predictions are monitored closely throughout the prior evening and again from 5:00 a.m. onward.</a:t>
            </a:r>
          </a:p>
        </p:txBody>
      </p:sp>
    </p:spTree>
    <p:extLst>
      <p:ext uri="{BB962C8B-B14F-4D97-AF65-F5344CB8AC3E}">
        <p14:creationId xmlns:p14="http://schemas.microsoft.com/office/powerpoint/2010/main" val="176551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Snow Days</a:t>
            </a:r>
          </a:p>
        </p:txBody>
      </p:sp>
      <p:graphicFrame>
        <p:nvGraphicFramePr>
          <p:cNvPr id="6" name="Table 6">
            <a:extLst>
              <a:ext uri="{FF2B5EF4-FFF2-40B4-BE49-F238E27FC236}">
                <a16:creationId xmlns:a16="http://schemas.microsoft.com/office/drawing/2014/main" xmlns="" id="{3604A35A-3DF8-4383-A3C2-D9E49DB9ECDE}"/>
              </a:ext>
            </a:extLst>
          </p:cNvPr>
          <p:cNvGraphicFramePr>
            <a:graphicFrameLocks noGrp="1"/>
          </p:cNvGraphicFramePr>
          <p:nvPr>
            <p:ph idx="1"/>
          </p:nvPr>
        </p:nvGraphicFramePr>
        <p:xfrm>
          <a:off x="936624" y="2095500"/>
          <a:ext cx="10417176" cy="2768600"/>
        </p:xfrm>
        <a:graphic>
          <a:graphicData uri="http://schemas.openxmlformats.org/drawingml/2006/table">
            <a:tbl>
              <a:tblPr firstRow="1" bandRow="1">
                <a:tableStyleId>{5C22544A-7EE6-4342-B048-85BDC9FD1C3A}</a:tableStyleId>
              </a:tblPr>
              <a:tblGrid>
                <a:gridCol w="1488168">
                  <a:extLst>
                    <a:ext uri="{9D8B030D-6E8A-4147-A177-3AD203B41FA5}">
                      <a16:colId xmlns:a16="http://schemas.microsoft.com/office/drawing/2014/main" xmlns="" val="1020325492"/>
                    </a:ext>
                  </a:extLst>
                </a:gridCol>
                <a:gridCol w="1488168">
                  <a:extLst>
                    <a:ext uri="{9D8B030D-6E8A-4147-A177-3AD203B41FA5}">
                      <a16:colId xmlns:a16="http://schemas.microsoft.com/office/drawing/2014/main" xmlns="" val="1442586678"/>
                    </a:ext>
                  </a:extLst>
                </a:gridCol>
                <a:gridCol w="1488168">
                  <a:extLst>
                    <a:ext uri="{9D8B030D-6E8A-4147-A177-3AD203B41FA5}">
                      <a16:colId xmlns:a16="http://schemas.microsoft.com/office/drawing/2014/main" xmlns="" val="313125707"/>
                    </a:ext>
                  </a:extLst>
                </a:gridCol>
                <a:gridCol w="1488168">
                  <a:extLst>
                    <a:ext uri="{9D8B030D-6E8A-4147-A177-3AD203B41FA5}">
                      <a16:colId xmlns:a16="http://schemas.microsoft.com/office/drawing/2014/main" xmlns="" val="1544214496"/>
                    </a:ext>
                  </a:extLst>
                </a:gridCol>
                <a:gridCol w="1488168">
                  <a:extLst>
                    <a:ext uri="{9D8B030D-6E8A-4147-A177-3AD203B41FA5}">
                      <a16:colId xmlns:a16="http://schemas.microsoft.com/office/drawing/2014/main" xmlns="" val="472330370"/>
                    </a:ext>
                  </a:extLst>
                </a:gridCol>
                <a:gridCol w="1488168">
                  <a:extLst>
                    <a:ext uri="{9D8B030D-6E8A-4147-A177-3AD203B41FA5}">
                      <a16:colId xmlns:a16="http://schemas.microsoft.com/office/drawing/2014/main" xmlns="" val="3061452265"/>
                    </a:ext>
                  </a:extLst>
                </a:gridCol>
                <a:gridCol w="1488168">
                  <a:extLst>
                    <a:ext uri="{9D8B030D-6E8A-4147-A177-3AD203B41FA5}">
                      <a16:colId xmlns:a16="http://schemas.microsoft.com/office/drawing/2014/main" xmlns="" val="1172021514"/>
                    </a:ext>
                  </a:extLst>
                </a:gridCol>
              </a:tblGrid>
              <a:tr h="370840">
                <a:tc>
                  <a:txBody>
                    <a:bodyPr/>
                    <a:lstStyle/>
                    <a:p>
                      <a:endParaRPr lang="en-US" dirty="0"/>
                    </a:p>
                  </a:txBody>
                  <a:tcPr/>
                </a:tc>
                <a:tc>
                  <a:txBody>
                    <a:bodyPr/>
                    <a:lstStyle/>
                    <a:p>
                      <a:r>
                        <a:rPr lang="en-US" dirty="0"/>
                        <a:t>Delay Full District</a:t>
                      </a:r>
                    </a:p>
                  </a:txBody>
                  <a:tcPr/>
                </a:tc>
                <a:tc>
                  <a:txBody>
                    <a:bodyPr/>
                    <a:lstStyle/>
                    <a:p>
                      <a:r>
                        <a:rPr lang="en-US" dirty="0"/>
                        <a:t>Delay Partial District</a:t>
                      </a:r>
                    </a:p>
                  </a:txBody>
                  <a:tcPr/>
                </a:tc>
                <a:tc>
                  <a:txBody>
                    <a:bodyPr/>
                    <a:lstStyle/>
                    <a:p>
                      <a:r>
                        <a:rPr lang="en-US" dirty="0"/>
                        <a:t>Closed Full District</a:t>
                      </a:r>
                    </a:p>
                  </a:txBody>
                  <a:tcPr/>
                </a:tc>
                <a:tc>
                  <a:txBody>
                    <a:bodyPr/>
                    <a:lstStyle/>
                    <a:p>
                      <a:r>
                        <a:rPr lang="en-US" dirty="0"/>
                        <a:t>Closed Partial District</a:t>
                      </a:r>
                    </a:p>
                  </a:txBody>
                  <a:tcPr/>
                </a:tc>
                <a:tc>
                  <a:txBody>
                    <a:bodyPr/>
                    <a:lstStyle/>
                    <a:p>
                      <a:r>
                        <a:rPr lang="en-US" dirty="0"/>
                        <a:t>Early Closure Full District</a:t>
                      </a:r>
                    </a:p>
                  </a:txBody>
                  <a:tcPr/>
                </a:tc>
                <a:tc>
                  <a:txBody>
                    <a:bodyPr/>
                    <a:lstStyle/>
                    <a:p>
                      <a:r>
                        <a:rPr lang="en-US" dirty="0"/>
                        <a:t>Early Closure Partial District</a:t>
                      </a:r>
                    </a:p>
                  </a:txBody>
                  <a:tcPr/>
                </a:tc>
                <a:extLst>
                  <a:ext uri="{0D108BD9-81ED-4DB2-BD59-A6C34878D82A}">
                    <a16:rowId xmlns:a16="http://schemas.microsoft.com/office/drawing/2014/main" xmlns="" val="4044881685"/>
                  </a:ext>
                </a:extLst>
              </a:tr>
              <a:tr h="370840">
                <a:tc>
                  <a:txBody>
                    <a:bodyPr/>
                    <a:lstStyle/>
                    <a:p>
                      <a:r>
                        <a:rPr lang="en-US" dirty="0"/>
                        <a:t>2018-19</a:t>
                      </a:r>
                    </a:p>
                  </a:txBody>
                  <a:tcPr/>
                </a:tc>
                <a:tc>
                  <a:txBody>
                    <a:bodyPr/>
                    <a:lstStyle/>
                    <a:p>
                      <a:r>
                        <a:rPr lang="en-US" dirty="0"/>
                        <a:t>1</a:t>
                      </a:r>
                    </a:p>
                  </a:txBody>
                  <a:tcPr/>
                </a:tc>
                <a:tc>
                  <a:txBody>
                    <a:bodyPr/>
                    <a:lstStyle/>
                    <a:p>
                      <a:endParaRPr lang="en-US" dirty="0"/>
                    </a:p>
                  </a:txBody>
                  <a:tcPr/>
                </a:tc>
                <a:tc>
                  <a:txBody>
                    <a:bodyPr/>
                    <a:lstStyle/>
                    <a:p>
                      <a:r>
                        <a:rPr lang="en-US" dirty="0"/>
                        <a:t>8</a:t>
                      </a:r>
                    </a:p>
                  </a:txBody>
                  <a:tcPr/>
                </a:tc>
                <a:tc>
                  <a:txBody>
                    <a:bodyPr/>
                    <a:lstStyle/>
                    <a:p>
                      <a:r>
                        <a:rPr lang="en-US" dirty="0"/>
                        <a:t>5</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880018553"/>
                  </a:ext>
                </a:extLst>
              </a:tr>
              <a:tr h="370840">
                <a:tc>
                  <a:txBody>
                    <a:bodyPr/>
                    <a:lstStyle/>
                    <a:p>
                      <a:r>
                        <a:rPr lang="en-US" dirty="0"/>
                        <a:t>2017-18</a:t>
                      </a:r>
                    </a:p>
                  </a:txBody>
                  <a:tcPr/>
                </a:tc>
                <a:tc>
                  <a:txBody>
                    <a:bodyPr/>
                    <a:lstStyle/>
                    <a:p>
                      <a:endParaRPr lang="en-US" dirty="0"/>
                    </a:p>
                  </a:txBody>
                  <a:tcPr/>
                </a:tc>
                <a:tc>
                  <a:txBody>
                    <a:bodyPr/>
                    <a:lstStyle/>
                    <a:p>
                      <a:r>
                        <a:rPr lang="en-US" dirty="0"/>
                        <a:t>1</a:t>
                      </a:r>
                    </a:p>
                  </a:txBody>
                  <a:tcPr/>
                </a:tc>
                <a:tc>
                  <a:txBody>
                    <a:bodyPr/>
                    <a:lstStyle/>
                    <a:p>
                      <a:r>
                        <a:rPr lang="en-US" dirty="0"/>
                        <a:t>5</a:t>
                      </a:r>
                    </a:p>
                  </a:txBody>
                  <a:tcPr/>
                </a:tc>
                <a:tc>
                  <a:txBody>
                    <a:bodyPr/>
                    <a:lstStyle/>
                    <a:p>
                      <a:r>
                        <a:rPr lang="en-US" dirty="0"/>
                        <a:t>4</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xmlns="" val="3378509007"/>
                  </a:ext>
                </a:extLst>
              </a:tr>
              <a:tr h="370840">
                <a:tc>
                  <a:txBody>
                    <a:bodyPr/>
                    <a:lstStyle/>
                    <a:p>
                      <a:r>
                        <a:rPr lang="en-US" dirty="0"/>
                        <a:t>2016-17</a:t>
                      </a:r>
                    </a:p>
                  </a:txBody>
                  <a:tcPr/>
                </a:tc>
                <a:tc>
                  <a:txBody>
                    <a:bodyPr/>
                    <a:lstStyle/>
                    <a:p>
                      <a:endParaRPr lang="en-US" dirty="0"/>
                    </a:p>
                  </a:txBody>
                  <a:tcPr/>
                </a:tc>
                <a:tc>
                  <a:txBody>
                    <a:bodyPr/>
                    <a:lstStyle/>
                    <a:p>
                      <a:endParaRPr lang="en-US" dirty="0"/>
                    </a:p>
                  </a:txBody>
                  <a:tcPr/>
                </a:tc>
                <a:tc>
                  <a:txBody>
                    <a:bodyPr/>
                    <a:lstStyle/>
                    <a:p>
                      <a:r>
                        <a:rPr lang="en-US" dirty="0"/>
                        <a:t>6</a:t>
                      </a:r>
                    </a:p>
                  </a:txBody>
                  <a:tcPr/>
                </a:tc>
                <a:tc>
                  <a:txBody>
                    <a:bodyPr/>
                    <a:lstStyle/>
                    <a:p>
                      <a:r>
                        <a:rPr lang="en-US" dirty="0"/>
                        <a:t>4</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587467342"/>
                  </a:ext>
                </a:extLst>
              </a:tr>
              <a:tr h="370840">
                <a:tc>
                  <a:txBody>
                    <a:bodyPr/>
                    <a:lstStyle/>
                    <a:p>
                      <a:r>
                        <a:rPr lang="en-US" dirty="0"/>
                        <a:t>2015-16</a:t>
                      </a:r>
                    </a:p>
                  </a:txBody>
                  <a:tcPr/>
                </a:tc>
                <a:tc>
                  <a:txBody>
                    <a:bodyPr/>
                    <a:lstStyle/>
                    <a:p>
                      <a:r>
                        <a:rPr lang="en-US" dirty="0"/>
                        <a:t>1</a:t>
                      </a:r>
                    </a:p>
                  </a:txBody>
                  <a:tcPr/>
                </a:tc>
                <a:tc>
                  <a:txBody>
                    <a:bodyPr/>
                    <a:lstStyle/>
                    <a:p>
                      <a:r>
                        <a:rPr lang="en-US" dirty="0"/>
                        <a:t>1</a:t>
                      </a:r>
                    </a:p>
                  </a:txBody>
                  <a:tcPr/>
                </a:tc>
                <a:tc>
                  <a:txBody>
                    <a:bodyPr/>
                    <a:lstStyle/>
                    <a:p>
                      <a:r>
                        <a:rPr lang="en-US" dirty="0"/>
                        <a:t>6</a:t>
                      </a:r>
                    </a:p>
                  </a:txBody>
                  <a:tcPr/>
                </a:tc>
                <a:tc>
                  <a:txBody>
                    <a:bodyPr/>
                    <a:lstStyle/>
                    <a:p>
                      <a:r>
                        <a:rPr lang="en-US" dirty="0"/>
                        <a:t>3</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xmlns="" val="2662719571"/>
                  </a:ext>
                </a:extLst>
              </a:tr>
              <a:tr h="370840">
                <a:tc>
                  <a:txBody>
                    <a:bodyPr/>
                    <a:lstStyle/>
                    <a:p>
                      <a:r>
                        <a:rPr lang="en-US" dirty="0"/>
                        <a:t>2014-15</a:t>
                      </a:r>
                    </a:p>
                  </a:txBody>
                  <a:tcPr/>
                </a:tc>
                <a:tc>
                  <a:txBody>
                    <a:bodyPr/>
                    <a:lstStyle/>
                    <a:p>
                      <a:endParaRPr lang="en-US" dirty="0"/>
                    </a:p>
                  </a:txBody>
                  <a:tcPr/>
                </a:tc>
                <a:tc>
                  <a:txBody>
                    <a:bodyPr/>
                    <a:lstStyle/>
                    <a:p>
                      <a:r>
                        <a:rPr lang="en-US" dirty="0"/>
                        <a:t>1</a:t>
                      </a:r>
                    </a:p>
                  </a:txBody>
                  <a:tcPr/>
                </a:tc>
                <a:tc>
                  <a:txBody>
                    <a:bodyPr/>
                    <a:lstStyle/>
                    <a:p>
                      <a:r>
                        <a:rPr lang="en-US" dirty="0"/>
                        <a:t>7</a:t>
                      </a:r>
                    </a:p>
                  </a:txBody>
                  <a:tcPr/>
                </a:tc>
                <a:tc>
                  <a:txBody>
                    <a:bodyPr/>
                    <a:lstStyle/>
                    <a:p>
                      <a:r>
                        <a:rPr lang="en-US" dirty="0"/>
                        <a:t>7</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308342109"/>
                  </a:ext>
                </a:extLst>
              </a:tr>
            </a:tbl>
          </a:graphicData>
        </a:graphic>
      </p:graphicFrame>
    </p:spTree>
    <p:extLst>
      <p:ext uri="{BB962C8B-B14F-4D97-AF65-F5344CB8AC3E}">
        <p14:creationId xmlns:p14="http://schemas.microsoft.com/office/powerpoint/2010/main" val="425287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Questions</a:t>
            </a:r>
          </a:p>
        </p:txBody>
      </p:sp>
      <p:sp>
        <p:nvSpPr>
          <p:cNvPr id="4" name="Content Placeholder 3">
            <a:extLst>
              <a:ext uri="{FF2B5EF4-FFF2-40B4-BE49-F238E27FC236}">
                <a16:creationId xmlns:a16="http://schemas.microsoft.com/office/drawing/2014/main" xmlns="" id="{8CAAD30A-81D8-4603-8688-48732F8EF340}"/>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134788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Round Table Topics</a:t>
            </a:r>
          </a:p>
        </p:txBody>
      </p:sp>
      <p:sp>
        <p:nvSpPr>
          <p:cNvPr id="4" name="Content Placeholder 3">
            <a:extLst>
              <a:ext uri="{FF2B5EF4-FFF2-40B4-BE49-F238E27FC236}">
                <a16:creationId xmlns:a16="http://schemas.microsoft.com/office/drawing/2014/main" xmlns="" id="{8CAAD30A-81D8-4603-8688-48732F8EF340}"/>
              </a:ext>
            </a:extLst>
          </p:cNvPr>
          <p:cNvSpPr>
            <a:spLocks noGrp="1"/>
          </p:cNvSpPr>
          <p:nvPr>
            <p:ph idx="1"/>
          </p:nvPr>
        </p:nvSpPr>
        <p:spPr>
          <a:xfrm>
            <a:off x="838200" y="2095047"/>
            <a:ext cx="10515600" cy="3570968"/>
          </a:xfrm>
        </p:spPr>
        <p:txBody>
          <a:bodyPr>
            <a:normAutofit fontScale="92500" lnSpcReduction="10000"/>
          </a:bodyPr>
          <a:lstStyle/>
          <a:p>
            <a:pPr marL="514350" indent="-514350">
              <a:buFont typeface="+mj-lt"/>
              <a:buAutoNum type="arabicPeriod"/>
            </a:pPr>
            <a:r>
              <a:rPr lang="en-US" dirty="0"/>
              <a:t>Table 1 – Financial Considerations (Shawn Tracey, Director of Finance and Administration)</a:t>
            </a:r>
          </a:p>
          <a:p>
            <a:pPr marL="514350" indent="-514350">
              <a:buFont typeface="+mj-lt"/>
              <a:buAutoNum type="arabicPeriod"/>
            </a:pPr>
            <a:r>
              <a:rPr lang="en-US" dirty="0"/>
              <a:t>Table 2 – Transportation Technology (Mark Manderson, Assistant Transportation Manager)</a:t>
            </a:r>
          </a:p>
          <a:p>
            <a:pPr marL="514350" indent="-514350">
              <a:buFont typeface="+mj-lt"/>
              <a:buAutoNum type="arabicPeriod"/>
            </a:pPr>
            <a:r>
              <a:rPr lang="en-US" dirty="0"/>
              <a:t>Table 3 – Storm Days (Ed Hogan, Assistant Transportation Manager)</a:t>
            </a:r>
          </a:p>
          <a:p>
            <a:pPr marL="514350" indent="-514350">
              <a:buFont typeface="+mj-lt"/>
              <a:buAutoNum type="arabicPeriod"/>
            </a:pPr>
            <a:r>
              <a:rPr lang="en-US" dirty="0"/>
              <a:t>Table 4 – Catchment Areas and Standards (Daniel Wishart, Transportation Manager</a:t>
            </a:r>
          </a:p>
          <a:p>
            <a:pPr marL="514350" indent="-514350">
              <a:buFont typeface="+mj-lt"/>
              <a:buAutoNum type="arabicPeriod"/>
            </a:pPr>
            <a:r>
              <a:rPr lang="en-US" dirty="0"/>
              <a:t>Table 5 – Policies and Procedures (Carol Lunn, Assistant Transportation Manager)</a:t>
            </a:r>
          </a:p>
        </p:txBody>
      </p:sp>
    </p:spTree>
    <p:extLst>
      <p:ext uri="{BB962C8B-B14F-4D97-AF65-F5344CB8AC3E}">
        <p14:creationId xmlns:p14="http://schemas.microsoft.com/office/powerpoint/2010/main" val="1639768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0953A"/>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Thank You</a:t>
            </a:r>
          </a:p>
        </p:txBody>
      </p:sp>
      <p:sp>
        <p:nvSpPr>
          <p:cNvPr id="4" name="Content Placeholder 3">
            <a:extLst>
              <a:ext uri="{FF2B5EF4-FFF2-40B4-BE49-F238E27FC236}">
                <a16:creationId xmlns:a16="http://schemas.microsoft.com/office/drawing/2014/main" xmlns="" id="{8CAAD30A-81D8-4603-8688-48732F8EF340}"/>
              </a:ext>
            </a:extLst>
          </p:cNvPr>
          <p:cNvSpPr>
            <a:spLocks noGrp="1"/>
          </p:cNvSpPr>
          <p:nvPr>
            <p:ph idx="1"/>
          </p:nvPr>
        </p:nvSpPr>
        <p:spPr>
          <a:xfrm>
            <a:off x="838200" y="2095047"/>
            <a:ext cx="10515600" cy="3570968"/>
          </a:xfrm>
        </p:spPr>
        <p:txBody>
          <a:bodyPr>
            <a:normAutofit/>
          </a:bodyPr>
          <a:lstStyle/>
          <a:p>
            <a:r>
              <a:rPr lang="en-US" dirty="0"/>
              <a:t>Presentation and notes will be posted on our district website</a:t>
            </a:r>
          </a:p>
          <a:p>
            <a:r>
              <a:rPr lang="en-US" dirty="0"/>
              <a:t>We plan to host two more Town Hall Meeting with different topics this year in different areas of </a:t>
            </a:r>
            <a:r>
              <a:rPr lang="en-US"/>
              <a:t>the district</a:t>
            </a:r>
            <a:endParaRPr lang="en-US" dirty="0"/>
          </a:p>
        </p:txBody>
      </p:sp>
    </p:spTree>
    <p:extLst>
      <p:ext uri="{BB962C8B-B14F-4D97-AF65-F5344CB8AC3E}">
        <p14:creationId xmlns:p14="http://schemas.microsoft.com/office/powerpoint/2010/main" val="345225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Staffing Complement</a:t>
            </a:r>
          </a:p>
        </p:txBody>
      </p:sp>
      <p:graphicFrame>
        <p:nvGraphicFramePr>
          <p:cNvPr id="19" name="Diagram 18">
            <a:extLst>
              <a:ext uri="{FF2B5EF4-FFF2-40B4-BE49-F238E27FC236}">
                <a16:creationId xmlns:a16="http://schemas.microsoft.com/office/drawing/2014/main" xmlns="" id="{48397359-42E3-4AA2-BA0B-09665F258ECE}"/>
              </a:ext>
            </a:extLst>
          </p:cNvPr>
          <p:cNvGraphicFramePr/>
          <p:nvPr>
            <p:extLst>
              <p:ext uri="{D42A27DB-BD31-4B8C-83A1-F6EECF244321}">
                <p14:modId xmlns:p14="http://schemas.microsoft.com/office/powerpoint/2010/main" val="4007100377"/>
              </p:ext>
            </p:extLst>
          </p:nvPr>
        </p:nvGraphicFramePr>
        <p:xfrm>
          <a:off x="838200" y="2322786"/>
          <a:ext cx="4595648" cy="4170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xmlns="" id="{B34195EE-65CB-4029-81BE-3F556B507E55}"/>
              </a:ext>
            </a:extLst>
          </p:cNvPr>
          <p:cNvSpPr txBox="1"/>
          <p:nvPr/>
        </p:nvSpPr>
        <p:spPr>
          <a:xfrm>
            <a:off x="1124607" y="1953454"/>
            <a:ext cx="4309241" cy="369332"/>
          </a:xfrm>
          <a:prstGeom prst="rect">
            <a:avLst/>
          </a:prstGeom>
          <a:noFill/>
        </p:spPr>
        <p:txBody>
          <a:bodyPr wrap="square" rtlCol="0">
            <a:spAutoFit/>
          </a:bodyPr>
          <a:lstStyle/>
          <a:p>
            <a:r>
              <a:rPr lang="en-US" dirty="0"/>
              <a:t>ASD-W Transportation Organizational Chart</a:t>
            </a:r>
          </a:p>
        </p:txBody>
      </p:sp>
      <p:pic>
        <p:nvPicPr>
          <p:cNvPr id="23" name="Picture 22">
            <a:extLst>
              <a:ext uri="{FF2B5EF4-FFF2-40B4-BE49-F238E27FC236}">
                <a16:creationId xmlns:a16="http://schemas.microsoft.com/office/drawing/2014/main" xmlns="" id="{2588CD80-F937-4FEE-8CAB-6E44B4B31105}"/>
              </a:ext>
            </a:extLst>
          </p:cNvPr>
          <p:cNvPicPr>
            <a:picLocks noChangeAspect="1"/>
          </p:cNvPicPr>
          <p:nvPr/>
        </p:nvPicPr>
        <p:blipFill>
          <a:blip r:embed="rId7"/>
          <a:stretch>
            <a:fillRect/>
          </a:stretch>
        </p:blipFill>
        <p:spPr>
          <a:xfrm>
            <a:off x="5927834" y="2322786"/>
            <a:ext cx="4493829" cy="4463970"/>
          </a:xfrm>
          <a:prstGeom prst="rect">
            <a:avLst/>
          </a:prstGeom>
        </p:spPr>
      </p:pic>
      <p:sp>
        <p:nvSpPr>
          <p:cNvPr id="24" name="TextBox 23">
            <a:extLst>
              <a:ext uri="{FF2B5EF4-FFF2-40B4-BE49-F238E27FC236}">
                <a16:creationId xmlns:a16="http://schemas.microsoft.com/office/drawing/2014/main" xmlns="" id="{D5BA5FCC-19C0-4DD2-A8B3-7DCCCF2F6B27}"/>
              </a:ext>
            </a:extLst>
          </p:cNvPr>
          <p:cNvSpPr txBox="1"/>
          <p:nvPr/>
        </p:nvSpPr>
        <p:spPr>
          <a:xfrm>
            <a:off x="5927834" y="1953454"/>
            <a:ext cx="4309241" cy="369332"/>
          </a:xfrm>
          <a:prstGeom prst="rect">
            <a:avLst/>
          </a:prstGeom>
          <a:noFill/>
        </p:spPr>
        <p:txBody>
          <a:bodyPr wrap="square" rtlCol="0">
            <a:spAutoFit/>
          </a:bodyPr>
          <a:lstStyle/>
          <a:p>
            <a:r>
              <a:rPr lang="en-US" dirty="0"/>
              <a:t>EECD Transportation Organizational Chart</a:t>
            </a:r>
          </a:p>
        </p:txBody>
      </p:sp>
    </p:spTree>
    <p:extLst>
      <p:ext uri="{BB962C8B-B14F-4D97-AF65-F5344CB8AC3E}">
        <p14:creationId xmlns:p14="http://schemas.microsoft.com/office/powerpoint/2010/main" val="2669442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Relative Legislation</a:t>
            </a:r>
            <a:endParaRPr lang="en-US" dirty="0"/>
          </a:p>
        </p:txBody>
      </p:sp>
      <p:sp>
        <p:nvSpPr>
          <p:cNvPr id="3" name="Content Placeholder 2"/>
          <p:cNvSpPr>
            <a:spLocks noGrp="1"/>
          </p:cNvSpPr>
          <p:nvPr>
            <p:ph idx="1"/>
          </p:nvPr>
        </p:nvSpPr>
        <p:spPr>
          <a:xfrm>
            <a:off x="936172" y="1904375"/>
            <a:ext cx="10120711" cy="3855294"/>
          </a:xfrm>
        </p:spPr>
        <p:txBody>
          <a:bodyPr>
            <a:normAutofit fontScale="55000" lnSpcReduction="20000"/>
          </a:bodyPr>
          <a:lstStyle/>
          <a:p>
            <a:pPr marL="0" lvl="0" indent="0">
              <a:buNone/>
            </a:pPr>
            <a:r>
              <a:rPr lang="en-US" dirty="0"/>
              <a:t>New Brunswick Regulation 2001 -51, Under the Education Act</a:t>
            </a:r>
          </a:p>
          <a:p>
            <a:pPr marL="0" lvl="0" indent="0">
              <a:buNone/>
            </a:pPr>
            <a:endParaRPr lang="en-US" dirty="0"/>
          </a:p>
          <a:p>
            <a:pPr marL="0" lvl="0" indent="0">
              <a:buNone/>
            </a:pPr>
            <a:r>
              <a:rPr lang="en-US" dirty="0"/>
              <a:t>Sections often referred to: </a:t>
            </a:r>
          </a:p>
          <a:p>
            <a:pPr marL="0" lvl="0" indent="0">
              <a:buNone/>
            </a:pPr>
            <a:r>
              <a:rPr lang="en-US" dirty="0">
                <a:highlight>
                  <a:srgbClr val="FFFF00"/>
                </a:highlight>
              </a:rPr>
              <a:t>Conveyance to and from school </a:t>
            </a:r>
          </a:p>
          <a:p>
            <a:pPr marL="0" lvl="0" indent="0">
              <a:buNone/>
            </a:pPr>
            <a:r>
              <a:rPr lang="en-US" dirty="0"/>
              <a:t>3(1) The superintendent of each school district shall provide for the conveyance to and from school of all pupils (a) who are entitled to free school privileges under section 8 of the Act, (b) who are living at least two and four-tenths kilometres from the school that they attend, and (c) whose conveyance privileges have not been suspended under section 6. </a:t>
            </a:r>
          </a:p>
          <a:p>
            <a:pPr marL="0" lvl="0" indent="0">
              <a:buNone/>
            </a:pPr>
            <a:r>
              <a:rPr lang="en-US" dirty="0"/>
              <a:t>3(2) The superintendent concerned may, with the approval of the District Education Council and within the limits of the budget provided by the Minister under section 50.2 of the Act, provide for the conveyance of pupils living less than two and four-tenths kilometres from the school that they attend</a:t>
            </a:r>
          </a:p>
          <a:p>
            <a:pPr marL="0" lvl="0" indent="0">
              <a:buNone/>
            </a:pPr>
            <a:r>
              <a:rPr lang="en-US" dirty="0">
                <a:highlight>
                  <a:srgbClr val="FFFF00"/>
                </a:highlight>
              </a:rPr>
              <a:t>General rules of conduct </a:t>
            </a:r>
          </a:p>
          <a:p>
            <a:pPr marL="0" lvl="0" indent="0">
              <a:buNone/>
            </a:pPr>
            <a:r>
              <a:rPr lang="en-US" dirty="0"/>
              <a:t>5 The superintendent of each school district shall make and enforce rules, consistent with the Motor Vehicle Act and its regulations and the Education Act and its regulations, for the proper conduct of pupils while embarking onto, travelling in and disembarking from school vehicles.</a:t>
            </a:r>
          </a:p>
        </p:txBody>
      </p:sp>
      <p:sp>
        <p:nvSpPr>
          <p:cNvPr id="4" name="Rectangle 3">
            <a:extLst>
              <a:ext uri="{FF2B5EF4-FFF2-40B4-BE49-F238E27FC236}">
                <a16:creationId xmlns:a16="http://schemas.microsoft.com/office/drawing/2014/main" xmlns="" id="{5F2583FE-7C65-4468-948D-B99D5E0E50C1}"/>
              </a:ext>
            </a:extLst>
          </p:cNvPr>
          <p:cNvSpPr/>
          <p:nvPr/>
        </p:nvSpPr>
        <p:spPr>
          <a:xfrm>
            <a:off x="3434374" y="6123543"/>
            <a:ext cx="5323252" cy="369332"/>
          </a:xfrm>
          <a:prstGeom prst="rect">
            <a:avLst/>
          </a:prstGeom>
        </p:spPr>
        <p:txBody>
          <a:bodyPr wrap="none">
            <a:spAutoFit/>
          </a:bodyPr>
          <a:lstStyle/>
          <a:p>
            <a:r>
              <a:rPr lang="en-US" dirty="0">
                <a:hlinkClick r:id="rId2"/>
              </a:rPr>
              <a:t>https://www.gnb.ca/0062/acts/BBR-2001/2001-51.pdf</a:t>
            </a:r>
            <a:endParaRPr lang="en-US" dirty="0"/>
          </a:p>
        </p:txBody>
      </p:sp>
    </p:spTree>
    <p:extLst>
      <p:ext uri="{BB962C8B-B14F-4D97-AF65-F5344CB8AC3E}">
        <p14:creationId xmlns:p14="http://schemas.microsoft.com/office/powerpoint/2010/main" val="2334982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US" dirty="0">
                <a:solidFill>
                  <a:schemeClr val="bg1"/>
                </a:solidFill>
                <a:latin typeface="Arial" panose="020B0604020202020204" pitchFamily="34" charset="0"/>
                <a:cs typeface="Arial" panose="020B0604020202020204" pitchFamily="34" charset="0"/>
              </a:rPr>
              <a:t>EECD &amp; ASD-W POLICIES</a:t>
            </a:r>
            <a:endParaRPr lang="en-US" strike="sngStrike" dirty="0"/>
          </a:p>
        </p:txBody>
      </p:sp>
      <p:sp>
        <p:nvSpPr>
          <p:cNvPr id="6" name="Content Placeholder 5">
            <a:extLst>
              <a:ext uri="{FF2B5EF4-FFF2-40B4-BE49-F238E27FC236}">
                <a16:creationId xmlns:a16="http://schemas.microsoft.com/office/drawing/2014/main" xmlns="" id="{8664F3D2-9829-42C3-9E73-01000E135F47}"/>
              </a:ext>
            </a:extLst>
          </p:cNvPr>
          <p:cNvSpPr>
            <a:spLocks noGrp="1"/>
          </p:cNvSpPr>
          <p:nvPr>
            <p:ph idx="1"/>
          </p:nvPr>
        </p:nvSpPr>
        <p:spPr/>
        <p:txBody>
          <a:bodyPr>
            <a:normAutofit fontScale="92500" lnSpcReduction="10000"/>
          </a:bodyPr>
          <a:lstStyle/>
          <a:p>
            <a:pPr marL="0" indent="0">
              <a:buNone/>
            </a:pPr>
            <a:r>
              <a:rPr lang="en-US" dirty="0"/>
              <a:t>EECD Policies: </a:t>
            </a:r>
            <a:r>
              <a:rPr lang="en-US" dirty="0">
                <a:hlinkClick r:id="rId2"/>
              </a:rPr>
              <a:t>https://www2.gnb.ca/content/gnb/en/departments/education/k12/content/policies.html</a:t>
            </a:r>
            <a:endParaRPr lang="en-US" dirty="0"/>
          </a:p>
          <a:p>
            <a:pPr marL="0" indent="0">
              <a:buNone/>
            </a:pPr>
            <a:endParaRPr lang="en-US" dirty="0"/>
          </a:p>
          <a:p>
            <a:pPr marL="0" indent="0">
              <a:buNone/>
            </a:pPr>
            <a:r>
              <a:rPr lang="en-US" dirty="0"/>
              <a:t>ASD-W Policies: </a:t>
            </a:r>
            <a:r>
              <a:rPr lang="en-US" dirty="0">
                <a:hlinkClick r:id="rId3"/>
              </a:rPr>
              <a:t>http://web1.nbed.nb.ca/sites/ASD-W/Policies/Pages/default.aspx?RootFolder=%2Fsites%2FASD%2DW%2FPolicies%2FDocuments%2F500%20%2D%20Transportation&amp;FolderCTID=0x0120007A665E94AF29954B91053AA282A3BBF9&amp;View={F4AF97A1-7600-4CA2-8A19-051B6F923F0E}</a:t>
            </a:r>
            <a:endParaRPr lang="en-US" dirty="0"/>
          </a:p>
          <a:p>
            <a:pPr marL="0" indent="0">
              <a:buNone/>
            </a:pPr>
            <a:endParaRPr lang="en-US" dirty="0"/>
          </a:p>
        </p:txBody>
      </p:sp>
    </p:spTree>
    <p:extLst>
      <p:ext uri="{BB962C8B-B14F-4D97-AF65-F5344CB8AC3E}">
        <p14:creationId xmlns:p14="http://schemas.microsoft.com/office/powerpoint/2010/main" val="367915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CA" dirty="0">
                <a:solidFill>
                  <a:schemeClr val="bg1"/>
                </a:solidFill>
                <a:latin typeface="Arial" panose="020B0604020202020204" pitchFamily="34" charset="0"/>
                <a:cs typeface="Arial" panose="020B0604020202020204" pitchFamily="34" charset="0"/>
              </a:rPr>
              <a:t>School Bus Driver Training Program</a:t>
            </a:r>
            <a:endParaRPr lang="en-US" dirty="0">
              <a:solidFill>
                <a:schemeClr val="bg1"/>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xmlns="" id="{AAE4C44D-3893-45DA-8BD3-FD3CF4AB837C}"/>
              </a:ext>
            </a:extLst>
          </p:cNvPr>
          <p:cNvSpPr>
            <a:spLocks noGrp="1"/>
          </p:cNvSpPr>
          <p:nvPr>
            <p:ph idx="1"/>
          </p:nvPr>
        </p:nvSpPr>
        <p:spPr>
          <a:xfrm>
            <a:off x="838200" y="2095047"/>
            <a:ext cx="10515600" cy="3570968"/>
          </a:xfrm>
        </p:spPr>
        <p:txBody>
          <a:bodyPr>
            <a:normAutofit/>
          </a:bodyPr>
          <a:lstStyle/>
          <a:p>
            <a:r>
              <a:rPr lang="en-US" dirty="0"/>
              <a:t>This policy applies to all drivers of school buses, or other school vehicles that are classified as buses, that convey students in the New Brunswick public school system. </a:t>
            </a:r>
          </a:p>
          <a:p>
            <a:r>
              <a:rPr lang="en-US" dirty="0"/>
              <a:t>All new drivers must participate in the provincial School Bus Driver Training Program before they are permitted to convey students on behalf of the public education system.</a:t>
            </a:r>
          </a:p>
          <a:p>
            <a:r>
              <a:rPr lang="en-US" dirty="0"/>
              <a:t>All drivers must participate in an annual driver-training refresher course.</a:t>
            </a:r>
          </a:p>
        </p:txBody>
      </p:sp>
    </p:spTree>
    <p:extLst>
      <p:ext uri="{BB962C8B-B14F-4D97-AF65-F5344CB8AC3E}">
        <p14:creationId xmlns:p14="http://schemas.microsoft.com/office/powerpoint/2010/main" val="916065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CA" dirty="0">
                <a:solidFill>
                  <a:schemeClr val="bg1"/>
                </a:solidFill>
              </a:rPr>
              <a:t>Afternoon School Bus Stops</a:t>
            </a:r>
          </a:p>
        </p:txBody>
      </p:sp>
      <p:sp>
        <p:nvSpPr>
          <p:cNvPr id="4" name="Content Placeholder 3">
            <a:extLst>
              <a:ext uri="{FF2B5EF4-FFF2-40B4-BE49-F238E27FC236}">
                <a16:creationId xmlns:a16="http://schemas.microsoft.com/office/drawing/2014/main" xmlns="" id="{343499B0-4EA0-4181-93D0-A6938CD59B82}"/>
              </a:ext>
            </a:extLst>
          </p:cNvPr>
          <p:cNvSpPr>
            <a:spLocks noGrp="1"/>
          </p:cNvSpPr>
          <p:nvPr>
            <p:ph idx="1"/>
          </p:nvPr>
        </p:nvSpPr>
        <p:spPr>
          <a:xfrm>
            <a:off x="838200" y="2095047"/>
            <a:ext cx="10515600" cy="3570968"/>
          </a:xfrm>
        </p:spPr>
        <p:txBody>
          <a:bodyPr>
            <a:normAutofit fontScale="92500"/>
          </a:bodyPr>
          <a:lstStyle/>
          <a:p>
            <a:r>
              <a:rPr lang="en-US" dirty="0"/>
              <a:t>There are two afternoon school bus stop options for students in grades K–5; one primary and one alternate address of the parent’s/guardian’s choice. </a:t>
            </a:r>
          </a:p>
          <a:p>
            <a:r>
              <a:rPr lang="en-US" dirty="0"/>
              <a:t>School bus stops for primary and alternate addresses other than the home address, if approved, must be on an existing school bus route and there must be space for the student on the bus.</a:t>
            </a:r>
          </a:p>
          <a:p>
            <a:r>
              <a:rPr lang="en-US" dirty="0"/>
              <a:t>For grades K-2 and 3-5 students, “best practice” is for the parent / guardian / caregiver to be visible at the afternoon bus drop-off location. Students may be returned to the school at the discretion of the bus driver if there is no one to meet the student when typically there would be. </a:t>
            </a:r>
          </a:p>
        </p:txBody>
      </p:sp>
    </p:spTree>
    <p:extLst>
      <p:ext uri="{BB962C8B-B14F-4D97-AF65-F5344CB8AC3E}">
        <p14:creationId xmlns:p14="http://schemas.microsoft.com/office/powerpoint/2010/main" val="88944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4000" dirty="0"/>
              <a:t>CLOSURE OF SCHOOLS AFTER SCHOOLS HAVE OPENED FOR THE DAY</a:t>
            </a:r>
            <a:endParaRPr lang="en-CA" sz="42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xmlns="" id="{522594D7-136F-4101-8AC8-38C4E8755669}"/>
              </a:ext>
            </a:extLst>
          </p:cNvPr>
          <p:cNvSpPr>
            <a:spLocks noGrp="1"/>
          </p:cNvSpPr>
          <p:nvPr>
            <p:ph idx="1"/>
          </p:nvPr>
        </p:nvSpPr>
        <p:spPr>
          <a:xfrm>
            <a:off x="838200" y="2095047"/>
            <a:ext cx="10515600" cy="3570968"/>
          </a:xfrm>
        </p:spPr>
        <p:txBody>
          <a:bodyPr>
            <a:normAutofit fontScale="92500" lnSpcReduction="10000"/>
          </a:bodyPr>
          <a:lstStyle/>
          <a:p>
            <a:r>
              <a:rPr lang="en-US" dirty="0"/>
              <a:t>It may be necessary to close schools after schools have opened to ensure that students are not endangered by deteriorating weather or road conditions, loss of essential services, or property damage. </a:t>
            </a:r>
          </a:p>
          <a:p>
            <a:r>
              <a:rPr lang="en-US" dirty="0"/>
              <a:t>Individual bus drivers have a responsibility to recommend to the Transportation Manager either cancellation or a delay for their individual bus run should they encounter a particular safety concern.</a:t>
            </a:r>
          </a:p>
          <a:p>
            <a:r>
              <a:rPr lang="en-US" dirty="0"/>
              <a:t>The final responsibility for determining whether or not students attend classes on days when hazardous weather conditions exist or are predicted (e.g. extreme wind chill) rests with parents/guardians. Students will not be disadvantaged in any way for absences in these circumstances.</a:t>
            </a:r>
          </a:p>
        </p:txBody>
      </p:sp>
    </p:spTree>
    <p:extLst>
      <p:ext uri="{BB962C8B-B14F-4D97-AF65-F5344CB8AC3E}">
        <p14:creationId xmlns:p14="http://schemas.microsoft.com/office/powerpoint/2010/main" val="393558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829801" cy="1325563"/>
          </a:xfr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CA" sz="4200" dirty="0">
                <a:latin typeface="Arial" panose="020B0604020202020204" pitchFamily="34" charset="0"/>
                <a:cs typeface="Arial" panose="020B0604020202020204" pitchFamily="34" charset="0"/>
              </a:rPr>
              <a:t>Conveyance Privileges</a:t>
            </a:r>
          </a:p>
        </p:txBody>
      </p:sp>
      <p:graphicFrame>
        <p:nvGraphicFramePr>
          <p:cNvPr id="6" name="Table 6">
            <a:extLst>
              <a:ext uri="{FF2B5EF4-FFF2-40B4-BE49-F238E27FC236}">
                <a16:creationId xmlns:a16="http://schemas.microsoft.com/office/drawing/2014/main" xmlns="" id="{57092FA5-DAF2-426B-B6E3-FDB0083F3C64}"/>
              </a:ext>
            </a:extLst>
          </p:cNvPr>
          <p:cNvGraphicFramePr>
            <a:graphicFrameLocks noGrp="1"/>
          </p:cNvGraphicFramePr>
          <p:nvPr>
            <p:ph idx="1"/>
            <p:extLst>
              <p:ext uri="{D42A27DB-BD31-4B8C-83A1-F6EECF244321}">
                <p14:modId xmlns:p14="http://schemas.microsoft.com/office/powerpoint/2010/main" val="893908856"/>
              </p:ext>
            </p:extLst>
          </p:nvPr>
        </p:nvGraphicFramePr>
        <p:xfrm>
          <a:off x="838200" y="2425574"/>
          <a:ext cx="4676524" cy="3337560"/>
        </p:xfrm>
        <a:graphic>
          <a:graphicData uri="http://schemas.openxmlformats.org/drawingml/2006/table">
            <a:tbl>
              <a:tblPr firstRow="1" bandRow="1">
                <a:tableStyleId>{5C22544A-7EE6-4342-B048-85BDC9FD1C3A}</a:tableStyleId>
              </a:tblPr>
              <a:tblGrid>
                <a:gridCol w="1169131">
                  <a:extLst>
                    <a:ext uri="{9D8B030D-6E8A-4147-A177-3AD203B41FA5}">
                      <a16:colId xmlns:a16="http://schemas.microsoft.com/office/drawing/2014/main" xmlns="" val="1600365354"/>
                    </a:ext>
                  </a:extLst>
                </a:gridCol>
                <a:gridCol w="1169131">
                  <a:extLst>
                    <a:ext uri="{9D8B030D-6E8A-4147-A177-3AD203B41FA5}">
                      <a16:colId xmlns:a16="http://schemas.microsoft.com/office/drawing/2014/main" xmlns="" val="3084810959"/>
                    </a:ext>
                  </a:extLst>
                </a:gridCol>
                <a:gridCol w="1169131">
                  <a:extLst>
                    <a:ext uri="{9D8B030D-6E8A-4147-A177-3AD203B41FA5}">
                      <a16:colId xmlns:a16="http://schemas.microsoft.com/office/drawing/2014/main" xmlns="" val="3136550915"/>
                    </a:ext>
                  </a:extLst>
                </a:gridCol>
                <a:gridCol w="1169131">
                  <a:extLst>
                    <a:ext uri="{9D8B030D-6E8A-4147-A177-3AD203B41FA5}">
                      <a16:colId xmlns:a16="http://schemas.microsoft.com/office/drawing/2014/main" xmlns="" val="1452157276"/>
                    </a:ext>
                  </a:extLst>
                </a:gridCol>
              </a:tblGrid>
              <a:tr h="370840">
                <a:tc gridSpan="4">
                  <a:txBody>
                    <a:bodyPr/>
                    <a:lstStyle/>
                    <a:p>
                      <a:pPr algn="ctr"/>
                      <a:r>
                        <a:rPr lang="en-US" dirty="0"/>
                        <a:t>Walking distance to schools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906004726"/>
                  </a:ext>
                </a:extLst>
              </a:tr>
              <a:tr h="370840">
                <a:tc>
                  <a:txBody>
                    <a:bodyPr/>
                    <a:lstStyle/>
                    <a:p>
                      <a:pPr algn="ctr"/>
                      <a:endParaRPr lang="en-US" dirty="0"/>
                    </a:p>
                  </a:txBody>
                  <a:tcPr/>
                </a:tc>
                <a:tc>
                  <a:txBody>
                    <a:bodyPr/>
                    <a:lstStyle/>
                    <a:p>
                      <a:pPr algn="ctr"/>
                      <a:r>
                        <a:rPr lang="en-US" dirty="0"/>
                        <a:t>K-5</a:t>
                      </a:r>
                    </a:p>
                  </a:txBody>
                  <a:tcPr/>
                </a:tc>
                <a:tc>
                  <a:txBody>
                    <a:bodyPr/>
                    <a:lstStyle/>
                    <a:p>
                      <a:pPr algn="ctr"/>
                      <a:r>
                        <a:rPr lang="en-US" dirty="0"/>
                        <a:t>6-8</a:t>
                      </a:r>
                    </a:p>
                  </a:txBody>
                  <a:tcPr/>
                </a:tc>
                <a:tc>
                  <a:txBody>
                    <a:bodyPr/>
                    <a:lstStyle/>
                    <a:p>
                      <a:pPr algn="ctr"/>
                      <a:r>
                        <a:rPr lang="en-US" dirty="0"/>
                        <a:t>9-12</a:t>
                      </a:r>
                    </a:p>
                  </a:txBody>
                  <a:tcPr/>
                </a:tc>
                <a:extLst>
                  <a:ext uri="{0D108BD9-81ED-4DB2-BD59-A6C34878D82A}">
                    <a16:rowId xmlns:a16="http://schemas.microsoft.com/office/drawing/2014/main" xmlns="" val="3945070054"/>
                  </a:ext>
                </a:extLst>
              </a:tr>
              <a:tr h="370840">
                <a:tc>
                  <a:txBody>
                    <a:bodyPr/>
                    <a:lstStyle/>
                    <a:p>
                      <a:pPr algn="ctr"/>
                      <a:r>
                        <a:rPr lang="en-US" dirty="0"/>
                        <a:t>ASD-W</a:t>
                      </a:r>
                    </a:p>
                  </a:txBody>
                  <a:tcPr/>
                </a:tc>
                <a:tc>
                  <a:txBody>
                    <a:bodyPr/>
                    <a:lstStyle/>
                    <a:p>
                      <a:pPr algn="ctr"/>
                      <a:r>
                        <a:rPr lang="en-US" dirty="0"/>
                        <a:t>2.4km*</a:t>
                      </a:r>
                    </a:p>
                  </a:txBody>
                  <a:tcPr/>
                </a:tc>
                <a:tc>
                  <a:txBody>
                    <a:bodyPr/>
                    <a:lstStyle/>
                    <a:p>
                      <a:pPr algn="ctr"/>
                      <a:r>
                        <a:rPr lang="en-US" dirty="0"/>
                        <a:t>2.4km</a:t>
                      </a:r>
                    </a:p>
                  </a:txBody>
                  <a:tcPr/>
                </a:tc>
                <a:tc>
                  <a:txBody>
                    <a:bodyPr/>
                    <a:lstStyle/>
                    <a:p>
                      <a:pPr algn="ctr"/>
                      <a:r>
                        <a:rPr lang="en-US" dirty="0"/>
                        <a:t>2.4km</a:t>
                      </a:r>
                    </a:p>
                  </a:txBody>
                  <a:tcPr/>
                </a:tc>
                <a:extLst>
                  <a:ext uri="{0D108BD9-81ED-4DB2-BD59-A6C34878D82A}">
                    <a16:rowId xmlns:a16="http://schemas.microsoft.com/office/drawing/2014/main" xmlns="" val="2324411611"/>
                  </a:ext>
                </a:extLst>
              </a:tr>
              <a:tr h="370840">
                <a:tc>
                  <a:txBody>
                    <a:bodyPr/>
                    <a:lstStyle/>
                    <a:p>
                      <a:pPr algn="ctr"/>
                      <a:r>
                        <a:rPr lang="en-US" dirty="0"/>
                        <a:t>ASD-S</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xmlns="" val="3214519712"/>
                  </a:ext>
                </a:extLst>
              </a:tr>
              <a:tr h="370840">
                <a:tc>
                  <a:txBody>
                    <a:bodyPr/>
                    <a:lstStyle/>
                    <a:p>
                      <a:pPr algn="ctr"/>
                      <a:r>
                        <a:rPr lang="en-US" dirty="0"/>
                        <a:t>ASD-E</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2.4km</a:t>
                      </a:r>
                    </a:p>
                  </a:txBody>
                  <a:tcPr/>
                </a:tc>
                <a:extLst>
                  <a:ext uri="{0D108BD9-81ED-4DB2-BD59-A6C34878D82A}">
                    <a16:rowId xmlns:a16="http://schemas.microsoft.com/office/drawing/2014/main" xmlns="" val="2700023831"/>
                  </a:ext>
                </a:extLst>
              </a:tr>
              <a:tr h="370840">
                <a:tc>
                  <a:txBody>
                    <a:bodyPr/>
                    <a:lstStyle/>
                    <a:p>
                      <a:pPr algn="ctr"/>
                      <a:r>
                        <a:rPr lang="en-US" dirty="0"/>
                        <a:t>ASD-N</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xmlns="" val="3381418667"/>
                  </a:ext>
                </a:extLst>
              </a:tr>
              <a:tr h="370840">
                <a:tc>
                  <a:txBody>
                    <a:bodyPr/>
                    <a:lstStyle/>
                    <a:p>
                      <a:pPr algn="ctr"/>
                      <a:r>
                        <a:rPr lang="en-US" dirty="0"/>
                        <a:t>DSFS</a:t>
                      </a:r>
                    </a:p>
                  </a:txBody>
                  <a:tcPr/>
                </a:tc>
                <a:tc>
                  <a:txBody>
                    <a:bodyPr/>
                    <a:lstStyle/>
                    <a:p>
                      <a:pPr algn="ctr"/>
                      <a:r>
                        <a:rPr lang="en-US" dirty="0"/>
                        <a:t>1km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xmlns="" val="3555779380"/>
                  </a:ext>
                </a:extLst>
              </a:tr>
              <a:tr h="370840">
                <a:tc>
                  <a:txBody>
                    <a:bodyPr/>
                    <a:lstStyle/>
                    <a:p>
                      <a:pPr algn="ctr"/>
                      <a:r>
                        <a:rPr lang="en-US" dirty="0"/>
                        <a:t>DSFNO</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xmlns="" val="2064658782"/>
                  </a:ext>
                </a:extLst>
              </a:tr>
              <a:tr h="370840">
                <a:tc>
                  <a:txBody>
                    <a:bodyPr/>
                    <a:lstStyle/>
                    <a:p>
                      <a:pPr algn="ctr"/>
                      <a:r>
                        <a:rPr lang="en-US" dirty="0"/>
                        <a:t>DSFNE</a:t>
                      </a:r>
                    </a:p>
                  </a:txBody>
                  <a:tcPr/>
                </a:tc>
                <a:tc>
                  <a:txBody>
                    <a:bodyPr/>
                    <a:lstStyle/>
                    <a:p>
                      <a:pPr algn="ctr"/>
                      <a:r>
                        <a:rPr lang="en-US" dirty="0"/>
                        <a:t>500m</a:t>
                      </a:r>
                    </a:p>
                  </a:txBody>
                  <a:tcPr/>
                </a:tc>
                <a:tc>
                  <a:txBody>
                    <a:bodyPr/>
                    <a:lstStyle/>
                    <a:p>
                      <a:pPr algn="ctr"/>
                      <a:r>
                        <a:rPr lang="en-US" dirty="0"/>
                        <a:t>500m</a:t>
                      </a:r>
                    </a:p>
                  </a:txBody>
                  <a:tcPr/>
                </a:tc>
                <a:tc>
                  <a:txBody>
                    <a:bodyPr/>
                    <a:lstStyle/>
                    <a:p>
                      <a:pPr algn="ctr"/>
                      <a:r>
                        <a:rPr lang="en-US" dirty="0"/>
                        <a:t>500m</a:t>
                      </a:r>
                    </a:p>
                  </a:txBody>
                  <a:tcPr/>
                </a:tc>
                <a:extLst>
                  <a:ext uri="{0D108BD9-81ED-4DB2-BD59-A6C34878D82A}">
                    <a16:rowId xmlns:a16="http://schemas.microsoft.com/office/drawing/2014/main" xmlns="" val="3106338788"/>
                  </a:ext>
                </a:extLst>
              </a:tr>
            </a:tbl>
          </a:graphicData>
        </a:graphic>
      </p:graphicFrame>
      <p:graphicFrame>
        <p:nvGraphicFramePr>
          <p:cNvPr id="8" name="Table 6">
            <a:extLst>
              <a:ext uri="{FF2B5EF4-FFF2-40B4-BE49-F238E27FC236}">
                <a16:creationId xmlns:a16="http://schemas.microsoft.com/office/drawing/2014/main" xmlns="" id="{54A9F0E5-0872-4E59-9C1F-62E30D3662EC}"/>
              </a:ext>
            </a:extLst>
          </p:cNvPr>
          <p:cNvGraphicFramePr>
            <a:graphicFrameLocks/>
          </p:cNvGraphicFramePr>
          <p:nvPr>
            <p:extLst>
              <p:ext uri="{D42A27DB-BD31-4B8C-83A1-F6EECF244321}">
                <p14:modId xmlns:p14="http://schemas.microsoft.com/office/powerpoint/2010/main" val="3143040584"/>
              </p:ext>
            </p:extLst>
          </p:nvPr>
        </p:nvGraphicFramePr>
        <p:xfrm>
          <a:off x="5991477" y="2425574"/>
          <a:ext cx="4676524" cy="3337560"/>
        </p:xfrm>
        <a:graphic>
          <a:graphicData uri="http://schemas.openxmlformats.org/drawingml/2006/table">
            <a:tbl>
              <a:tblPr firstRow="1" bandRow="1">
                <a:tableStyleId>{5C22544A-7EE6-4342-B048-85BDC9FD1C3A}</a:tableStyleId>
              </a:tblPr>
              <a:tblGrid>
                <a:gridCol w="1169131">
                  <a:extLst>
                    <a:ext uri="{9D8B030D-6E8A-4147-A177-3AD203B41FA5}">
                      <a16:colId xmlns:a16="http://schemas.microsoft.com/office/drawing/2014/main" xmlns="" val="1600365354"/>
                    </a:ext>
                  </a:extLst>
                </a:gridCol>
                <a:gridCol w="1169131">
                  <a:extLst>
                    <a:ext uri="{9D8B030D-6E8A-4147-A177-3AD203B41FA5}">
                      <a16:colId xmlns:a16="http://schemas.microsoft.com/office/drawing/2014/main" xmlns="" val="3084810959"/>
                    </a:ext>
                  </a:extLst>
                </a:gridCol>
                <a:gridCol w="1169131">
                  <a:extLst>
                    <a:ext uri="{9D8B030D-6E8A-4147-A177-3AD203B41FA5}">
                      <a16:colId xmlns:a16="http://schemas.microsoft.com/office/drawing/2014/main" xmlns="" val="3136550915"/>
                    </a:ext>
                  </a:extLst>
                </a:gridCol>
                <a:gridCol w="1169131">
                  <a:extLst>
                    <a:ext uri="{9D8B030D-6E8A-4147-A177-3AD203B41FA5}">
                      <a16:colId xmlns:a16="http://schemas.microsoft.com/office/drawing/2014/main" xmlns="" val="1452157276"/>
                    </a:ext>
                  </a:extLst>
                </a:gridCol>
              </a:tblGrid>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Walking distance on side roads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759730071"/>
                  </a:ext>
                </a:extLst>
              </a:tr>
              <a:tr h="370840">
                <a:tc>
                  <a:txBody>
                    <a:bodyPr/>
                    <a:lstStyle/>
                    <a:p>
                      <a:pPr algn="ctr"/>
                      <a:endParaRPr lang="en-US" dirty="0"/>
                    </a:p>
                  </a:txBody>
                  <a:tcPr/>
                </a:tc>
                <a:tc>
                  <a:txBody>
                    <a:bodyPr/>
                    <a:lstStyle/>
                    <a:p>
                      <a:pPr algn="ctr"/>
                      <a:r>
                        <a:rPr lang="en-US" dirty="0"/>
                        <a:t>K-5</a:t>
                      </a:r>
                    </a:p>
                  </a:txBody>
                  <a:tcPr/>
                </a:tc>
                <a:tc>
                  <a:txBody>
                    <a:bodyPr/>
                    <a:lstStyle/>
                    <a:p>
                      <a:pPr algn="ctr"/>
                      <a:r>
                        <a:rPr lang="en-US" dirty="0"/>
                        <a:t>6-8</a:t>
                      </a:r>
                    </a:p>
                  </a:txBody>
                  <a:tcPr/>
                </a:tc>
                <a:tc>
                  <a:txBody>
                    <a:bodyPr/>
                    <a:lstStyle/>
                    <a:p>
                      <a:pPr algn="ctr"/>
                      <a:r>
                        <a:rPr lang="en-US" dirty="0"/>
                        <a:t>9-12</a:t>
                      </a:r>
                    </a:p>
                  </a:txBody>
                  <a:tcPr/>
                </a:tc>
                <a:extLst>
                  <a:ext uri="{0D108BD9-81ED-4DB2-BD59-A6C34878D82A}">
                    <a16:rowId xmlns:a16="http://schemas.microsoft.com/office/drawing/2014/main" xmlns="" val="3945070054"/>
                  </a:ext>
                </a:extLst>
              </a:tr>
              <a:tr h="370840">
                <a:tc>
                  <a:txBody>
                    <a:bodyPr/>
                    <a:lstStyle/>
                    <a:p>
                      <a:pPr algn="ctr"/>
                      <a:r>
                        <a:rPr lang="en-US" dirty="0"/>
                        <a:t>ASD-W</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xmlns="" val="2324411611"/>
                  </a:ext>
                </a:extLst>
              </a:tr>
              <a:tr h="370840">
                <a:tc>
                  <a:txBody>
                    <a:bodyPr/>
                    <a:lstStyle/>
                    <a:p>
                      <a:pPr algn="ctr"/>
                      <a:r>
                        <a:rPr lang="en-US" dirty="0"/>
                        <a:t>ASD-S</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xmlns="" val="3214519712"/>
                  </a:ext>
                </a:extLst>
              </a:tr>
              <a:tr h="370840">
                <a:tc>
                  <a:txBody>
                    <a:bodyPr/>
                    <a:lstStyle/>
                    <a:p>
                      <a:pPr algn="ctr"/>
                      <a:r>
                        <a:rPr lang="en-US" dirty="0"/>
                        <a:t>ASD-E</a:t>
                      </a:r>
                    </a:p>
                  </a:txBody>
                  <a:tcPr/>
                </a:tc>
                <a:tc>
                  <a:txBody>
                    <a:bodyPr/>
                    <a:lstStyle/>
                    <a:p>
                      <a:pPr algn="ctr"/>
                      <a:r>
                        <a:rPr lang="en-US" dirty="0"/>
                        <a:t>1.5km</a:t>
                      </a:r>
                    </a:p>
                  </a:txBody>
                  <a:tcPr/>
                </a:tc>
                <a:tc>
                  <a:txBody>
                    <a:bodyPr/>
                    <a:lstStyle/>
                    <a:p>
                      <a:pPr algn="ctr"/>
                      <a:r>
                        <a:rPr lang="en-US" dirty="0"/>
                        <a:t>1.5km</a:t>
                      </a:r>
                    </a:p>
                  </a:txBody>
                  <a:tcPr/>
                </a:tc>
                <a:tc>
                  <a:txBody>
                    <a:bodyPr/>
                    <a:lstStyle/>
                    <a:p>
                      <a:pPr algn="ctr"/>
                      <a:r>
                        <a:rPr lang="en-US" dirty="0"/>
                        <a:t>1.5km</a:t>
                      </a:r>
                    </a:p>
                  </a:txBody>
                  <a:tcPr/>
                </a:tc>
                <a:extLst>
                  <a:ext uri="{0D108BD9-81ED-4DB2-BD59-A6C34878D82A}">
                    <a16:rowId xmlns:a16="http://schemas.microsoft.com/office/drawing/2014/main" xmlns="" val="2700023831"/>
                  </a:ext>
                </a:extLst>
              </a:tr>
              <a:tr h="370840">
                <a:tc>
                  <a:txBody>
                    <a:bodyPr/>
                    <a:lstStyle/>
                    <a:p>
                      <a:pPr algn="ctr"/>
                      <a:r>
                        <a:rPr lang="en-US" dirty="0"/>
                        <a:t>ASD-N</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xmlns="" val="3381418667"/>
                  </a:ext>
                </a:extLst>
              </a:tr>
              <a:tr h="370840">
                <a:tc>
                  <a:txBody>
                    <a:bodyPr/>
                    <a:lstStyle/>
                    <a:p>
                      <a:pPr algn="ctr"/>
                      <a:r>
                        <a:rPr lang="en-US" dirty="0"/>
                        <a:t>DSFS</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xmlns="" val="3555779380"/>
                  </a:ext>
                </a:extLst>
              </a:tr>
              <a:tr h="370840">
                <a:tc>
                  <a:txBody>
                    <a:bodyPr/>
                    <a:lstStyle/>
                    <a:p>
                      <a:pPr algn="ctr"/>
                      <a:r>
                        <a:rPr lang="en-US" dirty="0"/>
                        <a:t>DSFNO</a:t>
                      </a:r>
                    </a:p>
                  </a:txBody>
                  <a:tcPr/>
                </a:tc>
                <a:tc>
                  <a:txBody>
                    <a:bodyPr/>
                    <a:lstStyle/>
                    <a:p>
                      <a:pPr algn="ctr"/>
                      <a:r>
                        <a:rPr lang="en-US" dirty="0"/>
                        <a:t>1.0km</a:t>
                      </a:r>
                    </a:p>
                  </a:txBody>
                  <a:tcPr/>
                </a:tc>
                <a:tc>
                  <a:txBody>
                    <a:bodyPr/>
                    <a:lstStyle/>
                    <a:p>
                      <a:pPr algn="ctr"/>
                      <a:r>
                        <a:rPr lang="en-US" dirty="0"/>
                        <a:t>1.0km</a:t>
                      </a:r>
                    </a:p>
                  </a:txBody>
                  <a:tcPr/>
                </a:tc>
                <a:tc>
                  <a:txBody>
                    <a:bodyPr/>
                    <a:lstStyle/>
                    <a:p>
                      <a:pPr algn="ctr"/>
                      <a:r>
                        <a:rPr lang="en-US" dirty="0"/>
                        <a:t>1.0km</a:t>
                      </a:r>
                    </a:p>
                  </a:txBody>
                  <a:tcPr/>
                </a:tc>
                <a:extLst>
                  <a:ext uri="{0D108BD9-81ED-4DB2-BD59-A6C34878D82A}">
                    <a16:rowId xmlns:a16="http://schemas.microsoft.com/office/drawing/2014/main" xmlns="" val="2064658782"/>
                  </a:ext>
                </a:extLst>
              </a:tr>
              <a:tr h="370840">
                <a:tc>
                  <a:txBody>
                    <a:bodyPr/>
                    <a:lstStyle/>
                    <a:p>
                      <a:pPr algn="ctr"/>
                      <a:r>
                        <a:rPr lang="en-US" dirty="0"/>
                        <a:t>DSFNE</a:t>
                      </a:r>
                    </a:p>
                  </a:txBody>
                  <a:tcPr/>
                </a:tc>
                <a:tc>
                  <a:txBody>
                    <a:bodyPr/>
                    <a:lstStyle/>
                    <a:p>
                      <a:pPr algn="ctr"/>
                      <a:r>
                        <a:rPr lang="en-US" dirty="0"/>
                        <a:t>500m</a:t>
                      </a:r>
                    </a:p>
                  </a:txBody>
                  <a:tcPr/>
                </a:tc>
                <a:tc>
                  <a:txBody>
                    <a:bodyPr/>
                    <a:lstStyle/>
                    <a:p>
                      <a:pPr algn="ctr"/>
                      <a:r>
                        <a:rPr lang="en-US" dirty="0"/>
                        <a:t>500m</a:t>
                      </a:r>
                    </a:p>
                  </a:txBody>
                  <a:tcPr/>
                </a:tc>
                <a:tc>
                  <a:txBody>
                    <a:bodyPr/>
                    <a:lstStyle/>
                    <a:p>
                      <a:pPr algn="ctr"/>
                      <a:r>
                        <a:rPr lang="en-US" dirty="0"/>
                        <a:t>500m</a:t>
                      </a:r>
                    </a:p>
                  </a:txBody>
                  <a:tcPr/>
                </a:tc>
                <a:extLst>
                  <a:ext uri="{0D108BD9-81ED-4DB2-BD59-A6C34878D82A}">
                    <a16:rowId xmlns:a16="http://schemas.microsoft.com/office/drawing/2014/main" xmlns="" val="3106338788"/>
                  </a:ext>
                </a:extLst>
              </a:tr>
            </a:tbl>
          </a:graphicData>
        </a:graphic>
      </p:graphicFrame>
      <p:sp>
        <p:nvSpPr>
          <p:cNvPr id="3" name="TextBox 2">
            <a:extLst>
              <a:ext uri="{FF2B5EF4-FFF2-40B4-BE49-F238E27FC236}">
                <a16:creationId xmlns:a16="http://schemas.microsoft.com/office/drawing/2014/main" xmlns="" id="{D855AF3B-7BD1-47C4-97B0-A004481D7850}"/>
              </a:ext>
            </a:extLst>
          </p:cNvPr>
          <p:cNvSpPr txBox="1"/>
          <p:nvPr/>
        </p:nvSpPr>
        <p:spPr>
          <a:xfrm>
            <a:off x="1545021" y="6064469"/>
            <a:ext cx="3878317" cy="369332"/>
          </a:xfrm>
          <a:prstGeom prst="rect">
            <a:avLst/>
          </a:prstGeom>
          <a:noFill/>
        </p:spPr>
        <p:txBody>
          <a:bodyPr wrap="square" rtlCol="0">
            <a:spAutoFit/>
          </a:bodyPr>
          <a:lstStyle/>
          <a:p>
            <a:r>
              <a:rPr lang="en-US" dirty="0"/>
              <a:t>*For 13 elementary schools only</a:t>
            </a:r>
          </a:p>
        </p:txBody>
      </p:sp>
    </p:spTree>
    <p:extLst>
      <p:ext uri="{BB962C8B-B14F-4D97-AF65-F5344CB8AC3E}">
        <p14:creationId xmlns:p14="http://schemas.microsoft.com/office/powerpoint/2010/main" val="1344789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AA1942A7CE1345A1E8D7219B1CF5B7" ma:contentTypeVersion="0" ma:contentTypeDescription="Create a new document." ma:contentTypeScope="" ma:versionID="bf30b1c7c6b95e042f40cc47ca5a4fb7">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BFA7CF-0185-42FC-BDD4-8393ABD1133A}"/>
</file>

<file path=customXml/itemProps2.xml><?xml version="1.0" encoding="utf-8"?>
<ds:datastoreItem xmlns:ds="http://schemas.openxmlformats.org/officeDocument/2006/customXml" ds:itemID="{112A341D-8F1B-4A92-8AC1-807979789711}"/>
</file>

<file path=customXml/itemProps3.xml><?xml version="1.0" encoding="utf-8"?>
<ds:datastoreItem xmlns:ds="http://schemas.openxmlformats.org/officeDocument/2006/customXml" ds:itemID="{9A213026-BE1B-49EB-A273-34850307DDF4}"/>
</file>

<file path=docProps/app.xml><?xml version="1.0" encoding="utf-8"?>
<Properties xmlns="http://schemas.openxmlformats.org/officeDocument/2006/extended-properties" xmlns:vt="http://schemas.openxmlformats.org/officeDocument/2006/docPropsVTypes">
  <TotalTime>4067</TotalTime>
  <Words>1481</Words>
  <Application>Microsoft Office PowerPoint</Application>
  <PresentationFormat>Widescreen</PresentationFormat>
  <Paragraphs>220</Paragraphs>
  <Slides>24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Times New Roman</vt:lpstr>
      <vt:lpstr>Office Theme</vt:lpstr>
      <vt:lpstr>Custom Design</vt:lpstr>
      <vt:lpstr>ASD-W Town Hall on Transportation</vt:lpstr>
      <vt:lpstr>Agenda</vt:lpstr>
      <vt:lpstr>Staffing Complement</vt:lpstr>
      <vt:lpstr>Relative Legislation</vt:lpstr>
      <vt:lpstr>EECD &amp; ASD-W POLICIES</vt:lpstr>
      <vt:lpstr>School Bus Driver Training Program</vt:lpstr>
      <vt:lpstr>Afternoon School Bus Stops</vt:lpstr>
      <vt:lpstr>CLOSURE OF SCHOOLS AFTER SCHOOLS HAVE OPENED FOR THE DAY</vt:lpstr>
      <vt:lpstr>Conveyance Privileges</vt:lpstr>
      <vt:lpstr>Current Transportation Statistics</vt:lpstr>
      <vt:lpstr>Boundaries</vt:lpstr>
      <vt:lpstr>Boundary Example</vt:lpstr>
      <vt:lpstr>ASD-W Operating Procedures</vt:lpstr>
      <vt:lpstr>Operator Complaint Procedure</vt:lpstr>
      <vt:lpstr>School Bus Driver Cleaning Requirements</vt:lpstr>
      <vt:lpstr>School Bus Driver Record Keeping Procedures</vt:lpstr>
      <vt:lpstr>Current Tools</vt:lpstr>
      <vt:lpstr>Current Challenges</vt:lpstr>
      <vt:lpstr>Snow Days</vt:lpstr>
      <vt:lpstr>Snow Days</vt:lpstr>
      <vt:lpstr>Snow Days</vt:lpstr>
      <vt:lpstr>Questions</vt:lpstr>
      <vt:lpstr>Round Table Topics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Humphrey, Jason  (ASD-W)</dc:creator>
  <cp:lastModifiedBy>Cole, Judy  (ASD-W)</cp:lastModifiedBy>
  <cp:revision>256</cp:revision>
  <cp:lastPrinted>2018-08-09T17:24:23Z</cp:lastPrinted>
  <dcterms:created xsi:type="dcterms:W3CDTF">2016-12-07T14:35:10Z</dcterms:created>
  <dcterms:modified xsi:type="dcterms:W3CDTF">2019-11-29T14:03:15Z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0x01010080AA1942A7CE1345A1E8D7219B1CF5B7</vt:lpwstr>
  </property>
</Properties>
</file>