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40" d="100"/>
          <a:sy n="40" d="100"/>
        </p:scale>
        <p:origin x="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B5770-FFC9-4866-92F6-1BFC0E1E3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03F49-91BB-428D-8B10-7128E69A5D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7028C-F932-4FB1-AB5F-B12E97A06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4B6A-B35B-4B8D-9E4A-0940995E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D7F55-3520-4E62-A1F6-B2F781F5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1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74E2-6D82-41F8-BB6C-C0F645447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649F7-1F8B-48AE-AA65-CA67A5B356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87114-992A-430F-A8B4-8B8878B8A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70406-A565-434A-9490-8149DA484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EF04C-BE0A-4765-9D0E-3655EFD0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4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F8366B-8544-47D4-845B-D0CA06D909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E33A3-96D5-4E8F-AF57-A0B6CEFB4F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C17229-A69E-47B1-BE8C-09B19A09F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C9044-A760-4B33-901E-6C522E393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D000E-DE69-4AF6-94FE-A1CD0E78D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22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C6746-F70A-4EC4-860A-FF13CFDA5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83CE2-A6E5-4659-A9C4-E0710FC84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ACC55F-0889-46AE-9FC9-2329B01D1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C212D-BD4E-4CE3-9534-780E27C7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61C66-CC66-4BBC-BC47-804DAF78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9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C94CB-3478-4ECE-8D82-C88D0D0D5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6214D-C6A7-44D1-B395-A970C0B5C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8BBB9-B605-4859-A680-E5596D68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B8BAF-458E-4725-BE19-6E786A56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029FC-4642-4163-A23A-4640551AF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6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D59F8-32D2-4205-9D12-79AE0872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9B42D-D645-4E0E-AAB5-F80A5E9E55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7CB3E-A286-4931-BD1D-589CE84BF2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6AA15-CAD2-4EAC-B8D1-3BCD4B2A0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41E06-E658-4E10-834B-A0D51794A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39F93F-AE14-416B-9B01-E88F91DF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DE12B-7CA2-44A5-A072-AC4C8A36C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605453-EA52-439C-96C3-7491722A0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CBF83-F541-4FEB-A4E3-1A7EF438E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24ADD-30F8-4DE2-ABC1-2746D7D13D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8CAB8D-D9FD-4AA4-A70A-117B141F4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13B799-C118-481B-9429-5B23847FD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4068C-8707-454C-9902-068BC76F1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86C6BE-0450-44EF-BF2B-89D330260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26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25EEC-C6BB-4D7F-BC20-C05F425D9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D7377-FCC4-42D3-B9CE-C71A5808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96AF98-BC5A-48E1-B8B7-C3A4751E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6015A-ADCA-46BE-B387-6B2F7686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0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58696-1840-4C24-BD69-09C6D89F2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7D0AFA-27E9-4421-9414-0F45F8BA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47D0D2-6F02-441A-AA01-B81ECB540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162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D71A-B23D-457B-AC69-620F566A8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2EDC2-B8FF-4760-8527-1216281A6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1467F-8A28-4A43-8FD6-4338C4C3F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D4CD5D-7643-4F74-AAC8-B41FE3B4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F2FAE-B931-4296-A688-E7CB29C7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DAB7D-633F-4925-BFAC-E99BA95B5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08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EA03F-4B02-4427-9393-04ACAD53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3BD02D-7407-46AA-8C37-6FD425058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894AE6-E104-4AAD-BCF5-D7E46F0A5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8CDA7-19D5-4F86-88D8-A29E5D970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B3B9B-F171-4004-8D51-5B873E752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1A051-8CAF-4B0B-9F46-A57FB02B2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23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0AA87C-D999-4FD6-B807-8C34BBC12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93A76-EE98-4A4B-842F-A2F35B7E4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ABF30-797F-428E-ABF6-B2B99ABEA6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007E-78F3-4B72-8240-E5D5F3EFE915}" type="datetimeFigureOut">
              <a:rPr lang="en-US" smtClean="0"/>
              <a:t>4/23/2021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87428-CB9C-4717-8018-00387BAAC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BCFB1-3562-4D61-92BF-C229447BB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4A9BA-1178-45EA-B053-C40C650FAD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text, indoor, cup, toy&#10;&#10;Description automatically generated">
            <a:extLst>
              <a:ext uri="{FF2B5EF4-FFF2-40B4-BE49-F238E27FC236}">
                <a16:creationId xmlns:a16="http://schemas.microsoft.com/office/drawing/2014/main" id="{60171AFE-A3B4-4D6A-9009-40D380125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0375"/>
            <a:ext cx="2762250" cy="3109913"/>
          </a:xfrm>
          <a:prstGeom prst="rect">
            <a:avLst/>
          </a:prstGeom>
        </p:spPr>
      </p:pic>
      <p:pic>
        <p:nvPicPr>
          <p:cNvPr id="11" name="Picture 10" descr="A palm tree in a pool&#10;&#10;Description automatically generated with low confidence">
            <a:extLst>
              <a:ext uri="{FF2B5EF4-FFF2-40B4-BE49-F238E27FC236}">
                <a16:creationId xmlns:a16="http://schemas.microsoft.com/office/drawing/2014/main" id="{8D629B20-5506-4E95-B4CE-ABF9478F9F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5650" y="460375"/>
            <a:ext cx="2762250" cy="3109913"/>
          </a:xfrm>
          <a:prstGeom prst="rect">
            <a:avLst/>
          </a:prstGeom>
        </p:spPr>
      </p:pic>
      <p:pic>
        <p:nvPicPr>
          <p:cNvPr id="5" name="Picture 4" descr="A picture containing green, vegetable, bean, plant&#10;&#10;Description automatically generated">
            <a:extLst>
              <a:ext uri="{FF2B5EF4-FFF2-40B4-BE49-F238E27FC236}">
                <a16:creationId xmlns:a16="http://schemas.microsoft.com/office/drawing/2014/main" id="{BC247FAF-BCE8-43B4-B48B-18199A507E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646488"/>
            <a:ext cx="1838325" cy="2749550"/>
          </a:xfrm>
          <a:prstGeom prst="rect">
            <a:avLst/>
          </a:prstGeom>
        </p:spPr>
      </p:pic>
      <p:pic>
        <p:nvPicPr>
          <p:cNvPr id="15" name="Picture 14" descr="A picture containing text, indoor&#10;&#10;Description automatically generated">
            <a:extLst>
              <a:ext uri="{FF2B5EF4-FFF2-40B4-BE49-F238E27FC236}">
                <a16:creationId xmlns:a16="http://schemas.microsoft.com/office/drawing/2014/main" id="{465B0590-281D-4685-91B8-0C763B3D92B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1725" y="3646488"/>
            <a:ext cx="3686175" cy="2749550"/>
          </a:xfrm>
          <a:prstGeom prst="rect">
            <a:avLst/>
          </a:prstGeom>
        </p:spPr>
      </p:pic>
      <p:pic>
        <p:nvPicPr>
          <p:cNvPr id="13" name="Picture 12" descr="A picture containing floor&#10;&#10;Description automatically generated">
            <a:extLst>
              <a:ext uri="{FF2B5EF4-FFF2-40B4-BE49-F238E27FC236}">
                <a16:creationId xmlns:a16="http://schemas.microsoft.com/office/drawing/2014/main" id="{B5531E2F-1474-4731-95C5-751F5C8B57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0" y="460375"/>
            <a:ext cx="2624138" cy="3881438"/>
          </a:xfrm>
          <a:prstGeom prst="rect">
            <a:avLst/>
          </a:prstGeom>
        </p:spPr>
      </p:pic>
      <p:pic>
        <p:nvPicPr>
          <p:cNvPr id="9" name="Picture 8" descr="A group of jars on a table&#10;&#10;Description automatically generated with medium confidence">
            <a:extLst>
              <a:ext uri="{FF2B5EF4-FFF2-40B4-BE49-F238E27FC236}">
                <a16:creationId xmlns:a16="http://schemas.microsoft.com/office/drawing/2014/main" id="{9ABB388A-CCAA-466D-AC8F-D2165E48CCA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025" y="460375"/>
            <a:ext cx="2898775" cy="3881438"/>
          </a:xfrm>
          <a:prstGeom prst="rect">
            <a:avLst/>
          </a:prstGeom>
        </p:spPr>
      </p:pic>
      <p:pic>
        <p:nvPicPr>
          <p:cNvPr id="19" name="Picture 18" descr="A picture containing indoor, plastic, pink, decorated&#10;&#10;Description automatically generated">
            <a:extLst>
              <a:ext uri="{FF2B5EF4-FFF2-40B4-BE49-F238E27FC236}">
                <a16:creationId xmlns:a16="http://schemas.microsoft.com/office/drawing/2014/main" id="{37CC4160-C20B-4EFE-8D72-1C7E5B0D62B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100" y="4418013"/>
            <a:ext cx="2924175" cy="1979613"/>
          </a:xfrm>
          <a:prstGeom prst="rect">
            <a:avLst/>
          </a:prstGeom>
        </p:spPr>
      </p:pic>
      <p:pic>
        <p:nvPicPr>
          <p:cNvPr id="17" name="Picture 16" descr="A picture containing indoor, green, floor, toy&#10;&#10;Description automatically generated">
            <a:extLst>
              <a:ext uri="{FF2B5EF4-FFF2-40B4-BE49-F238E27FC236}">
                <a16:creationId xmlns:a16="http://schemas.microsoft.com/office/drawing/2014/main" id="{CCB044B8-4470-40C8-A2F6-40D1A513309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650" y="4418013"/>
            <a:ext cx="2597150" cy="1979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90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Categories xmlns="1e050540-abf7-4cd0-9094-0488f67136b7">Misc</DocumentCategories>
    <PublishingExpirationDate xmlns="http://schemas.microsoft.com/sharepoint/v3" xsi:nil="true"/>
    <DocumentForm xmlns="1e050540-abf7-4cd0-9094-0488f67136b7">No</DocumentForm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 Categories" ma:contentTypeID="0x010100F2A1E1E4D320C749A22EC3F91FD053D6009E87C58F8BB1EC45803F664DFC7A8C55" ma:contentTypeVersion="9" ma:contentTypeDescription="" ma:contentTypeScope="" ma:versionID="2bb0bd90b56b7c9d48c3cc48cdd8f5a4">
  <xsd:schema xmlns:xsd="http://www.w3.org/2001/XMLSchema" xmlns:xs="http://www.w3.org/2001/XMLSchema" xmlns:p="http://schemas.microsoft.com/office/2006/metadata/properties" xmlns:ns1="http://schemas.microsoft.com/sharepoint/v3" xmlns:ns2="1e050540-abf7-4cd0-9094-0488f67136b7" targetNamespace="http://schemas.microsoft.com/office/2006/metadata/properties" ma:root="true" ma:fieldsID="49d51a1de92e07d234f8926cd3db1e94" ns1:_="" ns2:_="">
    <xsd:import namespace="http://schemas.microsoft.com/sharepoint/v3"/>
    <xsd:import namespace="1e050540-abf7-4cd0-9094-0488f67136b7"/>
    <xsd:element name="properties">
      <xsd:complexType>
        <xsd:sequence>
          <xsd:element name="documentManagement">
            <xsd:complexType>
              <xsd:all>
                <xsd:element ref="ns2:DocumentCategories"/>
                <xsd:element ref="ns2:DocumentForm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hidden="true" ma:internalName="PublishingStartDate" ma:readOnly="false">
      <xsd:simpleType>
        <xsd:restriction base="dms:Unknown"/>
      </xsd:simpleType>
    </xsd:element>
    <xsd:element name="PublishingExpirationDate" ma:index="11" nillable="true" ma:displayName="Scheduling End Date" ma:hidden="true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050540-abf7-4cd0-9094-0488f67136b7" elementFormDefault="qualified">
    <xsd:import namespace="http://schemas.microsoft.com/office/2006/documentManagement/types"/>
    <xsd:import namespace="http://schemas.microsoft.com/office/infopath/2007/PartnerControls"/>
    <xsd:element name="DocumentCategories" ma:index="8" ma:displayName="Document Categories" ma:format="Dropdown" ma:internalName="DocumentCategories" ma:readOnly="false">
      <xsd:simpleType>
        <xsd:restriction base="dms:Choice">
          <xsd:enumeration value="ABC Tips"/>
          <xsd:enumeration value="Agenda"/>
          <xsd:enumeration value="Alumni"/>
          <xsd:enumeration value="Announcements"/>
          <xsd:enumeration value="Annual Report"/>
          <xsd:enumeration value="Archived"/>
          <xsd:enumeration value="Assemblies"/>
          <xsd:enumeration value="Awards"/>
          <xsd:enumeration value="Bullying Information"/>
          <xsd:enumeration value="Cafeteria"/>
          <xsd:enumeration value="Calendar"/>
          <xsd:enumeration value="Class Supply Lists"/>
          <xsd:enumeration value="Clubs"/>
          <xsd:enumeration value="Community"/>
          <xsd:enumeration value="Covid Information"/>
          <xsd:enumeration value="Data &amp; Reports"/>
          <xsd:enumeration value="District"/>
          <xsd:enumeration value="Drama"/>
          <xsd:enumeration value="English"/>
          <xsd:enumeration value="Exams"/>
          <xsd:enumeration value="Fine Arts"/>
          <xsd:enumeration value="French"/>
          <xsd:enumeration value="Graduation"/>
          <xsd:enumeration value="Guidance-Course Selection"/>
          <xsd:enumeration value="Guidance-Information"/>
          <xsd:enumeration value="Guidance-Scholarships"/>
          <xsd:enumeration value="Handbook"/>
          <xsd:enumeration value="Health"/>
          <xsd:enumeration value="Home and School"/>
          <xsd:enumeration value="Homework"/>
          <xsd:enumeration value="Hot Lunch"/>
          <xsd:enumeration value="Humanities"/>
          <xsd:enumeration value="Literacy"/>
          <xsd:enumeration value="Math"/>
          <xsd:enumeration value="Memo"/>
          <xsd:enumeration value="Misc"/>
          <xsd:enumeration value="Newcomers"/>
          <xsd:enumeration value="Newsletter"/>
          <xsd:enumeration value="Parent Information"/>
          <xsd:enumeration value="Portal"/>
          <xsd:enumeration value="Potato Harvest"/>
          <xsd:enumeration value="Policy"/>
          <xsd:enumeration value="Post-Secondary"/>
          <xsd:enumeration value="PSSC"/>
          <xsd:enumeration value="Registration"/>
          <xsd:enumeration value="Resource"/>
          <xsd:enumeration value="Schedule"/>
          <xsd:enumeration value="School Connects Messages"/>
          <xsd:enumeration value="School Improvement Plan"/>
          <xsd:enumeration value="School Information"/>
          <xsd:enumeration value="School Merchandise"/>
          <xsd:enumeration value="School Messenger Message"/>
          <xsd:enumeration value="Science"/>
          <xsd:enumeration value="Sexual Health Services"/>
          <xsd:enumeration value="Special Project"/>
          <xsd:enumeration value="Sports"/>
          <xsd:enumeration value="Student-Information"/>
          <xsd:enumeration value="Summer School"/>
          <xsd:enumeration value="Yearbook"/>
          <xsd:enumeration value="Vocational"/>
          <xsd:enumeration value="Voicemail"/>
          <xsd:enumeration value="Volunteer"/>
          <xsd:enumeration value="Weather"/>
        </xsd:restriction>
      </xsd:simpleType>
    </xsd:element>
    <xsd:element name="DocumentForm" ma:index="9" ma:displayName="Document Form" ma:default="No" ma:description="Is this a form?" ma:format="Dropdown" ma:internalName="DocumentForm">
      <xsd:simpleType>
        <xsd:restriction base="dms:Choice">
          <xsd:enumeration value="No"/>
          <xsd:enumeration value="Ye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D7CA2B-DFA4-4F5F-9ADF-B3B6C0E3D605}"/>
</file>

<file path=customXml/itemProps2.xml><?xml version="1.0" encoding="utf-8"?>
<ds:datastoreItem xmlns:ds="http://schemas.openxmlformats.org/officeDocument/2006/customXml" ds:itemID="{DE754575-6E46-411F-9021-C8A10A590FBE}"/>
</file>

<file path=customXml/itemProps3.xml><?xml version="1.0" encoding="utf-8"?>
<ds:datastoreItem xmlns:ds="http://schemas.openxmlformats.org/officeDocument/2006/customXml" ds:itemID="{8EB98FF5-0095-4245-BE27-0FBB03B604B8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Kinney, Kelly (ASD-W)</dc:creator>
  <cp:lastModifiedBy>Kinney, Kelly (ASD-W)</cp:lastModifiedBy>
  <cp:revision>1</cp:revision>
  <dcterms:created xsi:type="dcterms:W3CDTF">2021-04-23T17:17:03Z</dcterms:created>
  <dcterms:modified xsi:type="dcterms:W3CDTF">2021-04-23T17:19:06Z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0x010100F2A1E1E4D320C749A22EC3F91FD053D6009E87C58F8BB1EC45803F664DFC7A8C55</vt:lpwstr>
  </property>
</Properties>
</file>