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B5770-FFC9-4866-92F6-1BFC0E1E3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03F49-91BB-428D-8B10-7128E69A5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7028C-F932-4FB1-AB5F-B12E97A06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64B6A-B35B-4B8D-9E4A-0940995E7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D7F55-3520-4E62-A1F6-B2F781F5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1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74E2-6D82-41F8-BB6C-C0F64544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649F7-1F8B-48AE-AA65-CA67A5B35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87114-992A-430F-A8B4-8B8878B8A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70406-A565-434A-9490-8149DA484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EF04C-BE0A-4765-9D0E-3655EFD0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4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F8366B-8544-47D4-845B-D0CA06D90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E33A3-96D5-4E8F-AF57-A0B6CEFB4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17229-A69E-47B1-BE8C-09B19A09F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C9044-A760-4B33-901E-6C522E393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D000E-DE69-4AF6-94FE-A1CD0E78D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2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C6746-F70A-4EC4-860A-FF13CFDA5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83CE2-A6E5-4659-A9C4-E0710FC84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CC55F-0889-46AE-9FC9-2329B01D1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C212D-BD4E-4CE3-9534-780E27C7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61C66-CC66-4BBC-BC47-804DAF78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9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C94CB-3478-4ECE-8D82-C88D0D0D5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6214D-C6A7-44D1-B395-A970C0B5C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8BBB9-B605-4859-A680-E5596D68A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B8BAF-458E-4725-BE19-6E786A56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29FC-4642-4163-A23A-4640551AF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6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D59F8-32D2-4205-9D12-79AE0872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9B42D-D645-4E0E-AAB5-F80A5E9E5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7CB3E-A286-4931-BD1D-589CE84BF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6AA15-CAD2-4EAC-B8D1-3BCD4B2A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41E06-E658-4E10-834B-A0D51794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9F93F-AE14-416B-9B01-E88F91DF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DE12B-7CA2-44A5-A072-AC4C8A36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05453-EA52-439C-96C3-7491722A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CBF83-F541-4FEB-A4E3-1A7EF438E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124ADD-30F8-4DE2-ABC1-2746D7D13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CAB8D-D9FD-4AA4-A70A-117B141F4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13B799-C118-481B-9429-5B23847F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4068C-8707-454C-9902-068BC76F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86C6BE-0450-44EF-BF2B-89D33026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25EEC-C6BB-4D7F-BC20-C05F425D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1D7377-FCC4-42D3-B9CE-C71A5808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6AF98-BC5A-48E1-B8B7-C3A4751E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6015A-ADCA-46BE-B387-6B2F76867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0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58696-1840-4C24-BD69-09C6D89F2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D0AFA-27E9-4421-9414-0F45F8BA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7D0D2-6F02-441A-AA01-B81ECB54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6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3D71A-B23D-457B-AC69-620F566A8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2EDC2-B8FF-4760-8527-1216281A6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1467F-8A28-4A43-8FD6-4338C4C3F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4CD5D-7643-4F74-AAC8-B41FE3B4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F2FAE-B931-4296-A688-E7CB29C7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DAB7D-633F-4925-BFAC-E99BA95B5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8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EA03F-4B02-4427-9393-04ACAD53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3BD02D-7407-46AA-8C37-6FD425058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94AE6-E104-4AAD-BCF5-D7E46F0A5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8CDA7-19D5-4F86-88D8-A29E5D97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B3B9B-F171-4004-8D51-5B873E752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1A051-8CAF-4B0B-9F46-A57FB02B2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2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0AA87C-D999-4FD6-B807-8C34BBC1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93A76-EE98-4A4B-842F-A2F35B7E4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ABF30-797F-428E-ABF6-B2B99ABEA6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87428-CB9C-4717-8018-00387BAAC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BCFB1-3562-4D61-92BF-C229447BB1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indoor, cup, toy&#10;&#10;Description automatically generated">
            <a:extLst>
              <a:ext uri="{FF2B5EF4-FFF2-40B4-BE49-F238E27FC236}">
                <a16:creationId xmlns:a16="http://schemas.microsoft.com/office/drawing/2014/main" id="{60171AFE-A3B4-4D6A-9009-40D380125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0375"/>
            <a:ext cx="2762250" cy="3109913"/>
          </a:xfrm>
          <a:prstGeom prst="rect">
            <a:avLst/>
          </a:prstGeom>
        </p:spPr>
      </p:pic>
      <p:pic>
        <p:nvPicPr>
          <p:cNvPr id="11" name="Picture 10" descr="A palm tree in a pool&#10;&#10;Description automatically generated with low confidence">
            <a:extLst>
              <a:ext uri="{FF2B5EF4-FFF2-40B4-BE49-F238E27FC236}">
                <a16:creationId xmlns:a16="http://schemas.microsoft.com/office/drawing/2014/main" id="{8D629B20-5506-4E95-B4CE-ABF9478F9F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650" y="460375"/>
            <a:ext cx="2762250" cy="3109913"/>
          </a:xfrm>
          <a:prstGeom prst="rect">
            <a:avLst/>
          </a:prstGeom>
        </p:spPr>
      </p:pic>
      <p:pic>
        <p:nvPicPr>
          <p:cNvPr id="5" name="Picture 4" descr="A picture containing green, vegetable, bean, plant&#10;&#10;Description automatically generated">
            <a:extLst>
              <a:ext uri="{FF2B5EF4-FFF2-40B4-BE49-F238E27FC236}">
                <a16:creationId xmlns:a16="http://schemas.microsoft.com/office/drawing/2014/main" id="{BC247FAF-BCE8-43B4-B48B-18199A507E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46488"/>
            <a:ext cx="1838325" cy="2749550"/>
          </a:xfrm>
          <a:prstGeom prst="rect">
            <a:avLst/>
          </a:prstGeom>
        </p:spPr>
      </p:pic>
      <p:pic>
        <p:nvPicPr>
          <p:cNvPr id="15" name="Picture 14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465B0590-281D-4685-91B8-0C763B3D92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725" y="3646488"/>
            <a:ext cx="3686175" cy="2749550"/>
          </a:xfrm>
          <a:prstGeom prst="rect">
            <a:avLst/>
          </a:prstGeom>
        </p:spPr>
      </p:pic>
      <p:pic>
        <p:nvPicPr>
          <p:cNvPr id="13" name="Picture 12" descr="A picture containing floor&#10;&#10;Description automatically generated">
            <a:extLst>
              <a:ext uri="{FF2B5EF4-FFF2-40B4-BE49-F238E27FC236}">
                <a16:creationId xmlns:a16="http://schemas.microsoft.com/office/drawing/2014/main" id="{B5531E2F-1474-4731-95C5-751F5C8B57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0" y="460375"/>
            <a:ext cx="2624138" cy="3881438"/>
          </a:xfrm>
          <a:prstGeom prst="rect">
            <a:avLst/>
          </a:prstGeom>
        </p:spPr>
      </p:pic>
      <p:pic>
        <p:nvPicPr>
          <p:cNvPr id="9" name="Picture 8" descr="A group of jars on a table&#10;&#10;Description automatically generated with medium confidence">
            <a:extLst>
              <a:ext uri="{FF2B5EF4-FFF2-40B4-BE49-F238E27FC236}">
                <a16:creationId xmlns:a16="http://schemas.microsoft.com/office/drawing/2014/main" id="{9ABB388A-CCAA-466D-AC8F-D2165E48CC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025" y="460375"/>
            <a:ext cx="2898775" cy="3881438"/>
          </a:xfrm>
          <a:prstGeom prst="rect">
            <a:avLst/>
          </a:prstGeom>
        </p:spPr>
      </p:pic>
      <p:pic>
        <p:nvPicPr>
          <p:cNvPr id="19" name="Picture 18" descr="A picture containing indoor, plastic, pink, decorated&#10;&#10;Description automatically generated">
            <a:extLst>
              <a:ext uri="{FF2B5EF4-FFF2-40B4-BE49-F238E27FC236}">
                <a16:creationId xmlns:a16="http://schemas.microsoft.com/office/drawing/2014/main" id="{37CC4160-C20B-4EFE-8D72-1C7E5B0D62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0" y="4418013"/>
            <a:ext cx="2924175" cy="1979613"/>
          </a:xfrm>
          <a:prstGeom prst="rect">
            <a:avLst/>
          </a:prstGeom>
        </p:spPr>
      </p:pic>
      <p:pic>
        <p:nvPicPr>
          <p:cNvPr id="17" name="Picture 16" descr="A picture containing indoor, green, floor, toy&#10;&#10;Description automatically generated">
            <a:extLst>
              <a:ext uri="{FF2B5EF4-FFF2-40B4-BE49-F238E27FC236}">
                <a16:creationId xmlns:a16="http://schemas.microsoft.com/office/drawing/2014/main" id="{CCB044B8-4470-40C8-A2F6-40D1A51330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650" y="4418013"/>
            <a:ext cx="2597150" cy="197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900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2996CF18D25ED429690C13A78EFDFFA" ma:contentTypeVersion="4" ma:contentTypeDescription="Upload an image." ma:contentTypeScope="" ma:versionID="0955635f9523e7b68af6266d737d8e86">
  <xsd:schema xmlns:xsd="http://www.w3.org/2001/XMLSchema" xmlns:xs="http://www.w3.org/2001/XMLSchema" xmlns:p="http://schemas.microsoft.com/office/2006/metadata/properties" xmlns:ns1="http://schemas.microsoft.com/sharepoint/v3" xmlns:ns2="2C675FBD-8883-4F35-AA2D-8D67B9B4CF80" xmlns:ns3="http://schemas.microsoft.com/sharepoint/v3/fields" targetNamespace="http://schemas.microsoft.com/office/2006/metadata/properties" ma:root="true" ma:fieldsID="123cc4d2be531686a3784965550397d2" ns1:_="" ns2:_="" ns3:_="">
    <xsd:import namespace="http://schemas.microsoft.com/sharepoint/v3"/>
    <xsd:import namespace="2C675FBD-8883-4F35-AA2D-8D67B9B4CF80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_x0020_Type" minOccurs="0"/>
                <xsd:element ref="ns1:HTML_x0020_File_x0020_Type" minOccurs="0"/>
                <xsd:element ref="ns2:ImageWidth" minOccurs="0"/>
                <xsd:element ref="ns2:ImageHeight" minOccurs="0"/>
                <xsd:element ref="ns2:ImageCreateDate" minOccurs="0"/>
                <xsd:element ref="ns2:ThumbnailExists" minOccurs="0"/>
                <xsd:element ref="ns2:PreviewExists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1:FileRef" minOccurs="0"/>
                <xsd:element ref="ns1:FSObj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_x0020_Type" ma:index="3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4" nillable="true" ma:displayName="HTML File Type" ma:hidden="true" ma:internalName="HTML_x0020_File_x0020_Type" ma:readOnly="true">
      <xsd:simpleType>
        <xsd:restriction base="dms:Text"/>
      </xsd:simpleType>
    </xsd:element>
    <xsd:element name="PublishingStartDate" ma:index="2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1" nillable="true" ma:displayName="Scheduling End Date" ma:description="" ma:hidden="true" ma:internalName="PublishingExpirationDate">
      <xsd:simpleType>
        <xsd:restriction base="dms:Unknown"/>
      </xsd:simpleType>
    </xsd:element>
    <xsd:element name="FileRef" ma:index="25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SObjType" ma:index="26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75FBD-8883-4F35-AA2D-8D67B9B4CF80" elementFormDefault="qualified">
    <xsd:import namespace="http://schemas.microsoft.com/office/2006/documentManagement/types"/>
    <xsd:import namespace="http://schemas.microsoft.com/office/infopath/2007/PartnerControls"/>
    <xsd:element name="ImageWidth" ma:index="10" nillable="true" ma:displayName="Width" ma:internalName="ImageWidth" ma:readOnly="true">
      <xsd:simpleType>
        <xsd:restriction base="dms:Unknown"/>
      </xsd:simpleType>
    </xsd:element>
    <xsd:element name="ImageHeight" ma:index="11" nillable="true" ma:displayName="Height" ma:internalName="ImageHeight" ma:readOnly="true">
      <xsd:simpleType>
        <xsd:restriction base="dms:Unknown"/>
      </xsd:simpleType>
    </xsd:element>
    <xsd:element name="ImageCreateDate" ma:index="12" nillable="true" ma:displayName="Date Picture Taken" ma:format="DateTime" ma:hidden="true" ma:internalName="ImageCreateDate">
      <xsd:simpleType>
        <xsd:restriction base="dms:DateTime"/>
      </xsd:simpleType>
    </xsd:element>
    <xsd:element name="ThumbnailExists" ma:index="14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5" nillable="true" ma:displayName="Preview Exists" ma:default="FALSE" ma:hidden="true" ma:internalName="PreviewExists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9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7" ma:displayName="Author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9" ma:displayName="Title"/>
        <xsd:element ref="dc:subject" minOccurs="0" maxOccurs="1"/>
        <xsd:element ref="dc:description" minOccurs="0" maxOccurs="1" ma:index="13" ma:displayName="Comments"/>
        <xsd:element name="keywords" minOccurs="0" maxOccurs="1" type="xsd:string" ma:index="1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2C675FBD-8883-4F35-AA2D-8D67B9B4CF80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0ACA3E5-D612-4330-91A4-08C2A170C21C}"/>
</file>

<file path=customXml/itemProps2.xml><?xml version="1.0" encoding="utf-8"?>
<ds:datastoreItem xmlns:ds="http://schemas.openxmlformats.org/officeDocument/2006/customXml" ds:itemID="{65BED404-1F17-4B27-90AD-F1821FFEE4B7}"/>
</file>

<file path=customXml/itemProps3.xml><?xml version="1.0" encoding="utf-8"?>
<ds:datastoreItem xmlns:ds="http://schemas.openxmlformats.org/officeDocument/2006/customXml" ds:itemID="{90453817-1EA3-414C-BC94-4BCFFCD6F582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Kinney, Kelly (ASD-W)</dc:creator>
  <cp:keywords/>
  <dc:description/>
  <cp:lastModifiedBy>Kinney, Kelly (ASD-W)</cp:lastModifiedBy>
  <cp:revision>1</cp:revision>
  <dcterms:created xsi:type="dcterms:W3CDTF">2021-04-23T17:17:03Z</dcterms:created>
  <dcterms:modified xsi:type="dcterms:W3CDTF">2021-04-23T17:19:06Z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0x0101009148F5A04DDD49CBA7127AADA5FB792B00AADE34325A8B49CDA8BB4DB53328F2140092996CF18D25ED429690C13A78EFDFFA</vt:lpwstr>
  </property>
</Properties>
</file>