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10058400" cy="7772400"/>
  <p:notesSz cx="6858000" cy="9144000"/>
  <p:embeddedFontLst>
    <p:embeddedFont>
      <p:font typeface="Acme" panose="020B0604020202020204" charset="0"/>
      <p:regular r:id="rId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7C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C65C272-161F-4F56-92C3-09F7FE971574}">
  <a:tblStyle styleId="{9C65C272-161F-4F56-92C3-09F7FE97157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464" y="84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font" Target="fonts/font1.fntdata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6872766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5613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82b01925f8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82b01925f8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113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ion.nsw.gov.a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playlist?list=PL1f5HcskdtSLtbCdh7fq9Mivcb2f_pZLJ" TargetMode="External"/><Relationship Id="rId13" Type="http://schemas.openxmlformats.org/officeDocument/2006/relationships/hyperlink" Target="https://www.youtube.com/playlist?list=PLDOY4YOH6ANlrqo6ONEv5axTJIw9PUO7Q" TargetMode="External"/><Relationship Id="rId18" Type="http://schemas.openxmlformats.org/officeDocument/2006/relationships/hyperlink" Target="https://thewordsearch.com/puzzle/111467/physical-education/" TargetMode="External"/><Relationship Id="rId3" Type="http://schemas.openxmlformats.org/officeDocument/2006/relationships/hyperlink" Target="https://www.youtube.com/playlist?list=PLQSMS0J6JbrK9fA74RqpVHkzH14qvaPYH" TargetMode="External"/><Relationship Id="rId7" Type="http://schemas.openxmlformats.org/officeDocument/2006/relationships/hyperlink" Target="https://www.youtube.com/playlist?list=PL7rY7kSoZW-4s2FPxF8vkZyKG-qkYKJjU" TargetMode="External"/><Relationship Id="rId12" Type="http://schemas.openxmlformats.org/officeDocument/2006/relationships/hyperlink" Target="https://www.youtube.com/playlist?list=PLiDb5S-CZDKCLPKZeN0zNfXb-PD4bE60U" TargetMode="External"/><Relationship Id="rId17" Type="http://schemas.openxmlformats.org/officeDocument/2006/relationships/hyperlink" Target="https://www.free-training-tutorial.com/word-games/crossword-puzzles-beginners.html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s://youtu.be/SEfs5TJZ6Nk" TargetMode="External"/><Relationship Id="rId20" Type="http://schemas.openxmlformats.org/officeDocument/2006/relationships/hyperlink" Target="https://sudoku.com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youtube.com/playlist?list=PL8NnJIpJ_xqqwmg5tkA4aq6KCYfguVNel" TargetMode="External"/><Relationship Id="rId11" Type="http://schemas.openxmlformats.org/officeDocument/2006/relationships/hyperlink" Target="https://bit.ly/39zkUOn" TargetMode="External"/><Relationship Id="rId5" Type="http://schemas.openxmlformats.org/officeDocument/2006/relationships/hyperlink" Target="https://www.youtube.com/playlist?list=PL7rY7kSoZW-6fa3fzA7rTCCI_Lum0aJj6" TargetMode="External"/><Relationship Id="rId15" Type="http://schemas.openxmlformats.org/officeDocument/2006/relationships/hyperlink" Target="https://youtu.be/Jholcb8Gz0M" TargetMode="External"/><Relationship Id="rId10" Type="http://schemas.openxmlformats.org/officeDocument/2006/relationships/hyperlink" Target="https://www.youtube.com/channel/UC8F_W-aU4L92Am3h6Jzferg/videos" TargetMode="External"/><Relationship Id="rId19" Type="http://schemas.openxmlformats.org/officeDocument/2006/relationships/hyperlink" Target="http://mypuzzle.org/sudoku-for-kids" TargetMode="External"/><Relationship Id="rId4" Type="http://schemas.openxmlformats.org/officeDocument/2006/relationships/hyperlink" Target="https://www.youtube.com/playlist?list=PL7rY7kSoZW-6w5RQuA9optxmZXTUS4Aa9" TargetMode="External"/><Relationship Id="rId9" Type="http://schemas.openxmlformats.org/officeDocument/2006/relationships/hyperlink" Target="https://www.youtube.com/playlist?list=PLJnn5H8Y_tYE3LdXoJIG_azMC2l5TjCON" TargetMode="External"/><Relationship Id="rId14" Type="http://schemas.openxmlformats.org/officeDocument/2006/relationships/hyperlink" Target="https://docs.google.com/presentation/d/e/2PACX-1vQhyWmVuO5gI9Zha-u3_e5s4XVmGpdVlZP2UtZtb0s4BVG6V0TGcQxVYQDJ1Qy-RdxVjfZ1tIa1gVsr/pub?start=true&amp;loop=false&amp;delayms=60000&amp;slide=id.g5e3d180ac7_0_11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619388" y="79545"/>
          <a:ext cx="8938000" cy="7466155"/>
        </p:xfrm>
        <a:graphic>
          <a:graphicData uri="http://schemas.openxmlformats.org/drawingml/2006/table">
            <a:tbl>
              <a:tblPr>
                <a:noFill/>
                <a:tableStyleId>{9C65C272-161F-4F56-92C3-09F7FE971574}</a:tableStyleId>
              </a:tblPr>
              <a:tblGrid>
                <a:gridCol w="1787600"/>
                <a:gridCol w="1787600"/>
                <a:gridCol w="1787600"/>
                <a:gridCol w="1787600"/>
                <a:gridCol w="1787600"/>
              </a:tblGrid>
              <a:tr h="2431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" b="1" dirty="0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  <a:solidFill>
                      <a:srgbClr val="99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2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  <a:solidFill>
                      <a:srgbClr val="4C11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01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/>
                        <a:t>Physical Well-Being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Emotional Well-Being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Social </a:t>
                      </a:r>
                      <a:endParaRPr b="1">
                        <a:solidFill>
                          <a:schemeClr val="dk1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Well-Being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Cognitive Well-Being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</a:rPr>
                        <a:t>Psychological Well-Being</a:t>
                      </a: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2269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Complete a Video Workout.</a:t>
                      </a:r>
                      <a:endParaRPr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Bonus 10 points if you can get your family to do it.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  <a:solidFill>
                      <a:srgbClr val="B6D7A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Turn off all devices for 2 hours during the day sometime.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Call or Facetime a friend or family member and talk about anything BUT Covid-19.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Complete a log of your moods throughout the week.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Participate in a mindful minute session spaced out 3 times in a day or in a yoga session.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  <a:solidFill>
                      <a:srgbClr val="D5A6BD"/>
                    </a:solidFill>
                  </a:tcPr>
                </a:tc>
              </a:tr>
              <a:tr h="12269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Complete 30 minutes of household physical activity (vacuuming, lawn mowing, etc.)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Practice self-care: go to bed early, paint, watch a sunset or relax outside in a chair.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Do something kind for a family member e.g. cook a meal, clean a room, help with a project.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Draw a picture, color, write a poem,  make play-doh/clay creation, create with Legos 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Go on a 30 minute or more nature walk..  Bonus 10 points if you go with family members.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2269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Create a new game using items found around the house and play it.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Write a list of things you are grateful for.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Call or Facetime  someone you have not spoken to in more than a month.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Learn a new skill or try a completely new game or complete a new challenge..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Spend time outside listening to birds or noticing awakening spring plants.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2269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Take your pet, teddy bear or sibling for a walk.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Watch a favorite movie or TV show and then write down how it made you feel.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Play a board game with family members. Bonus 10 points if whole family plays.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Read a book, listen to an audio book or podcast or listen to your favorite musician.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Think about someone you admire - what values do you share?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0939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Participate with a Dance Video.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  <a:solidFill>
                      <a:srgbClr val="8E7CC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Clean up your room or another part of the house.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Write a thank you note to someone and email or mail it.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Complete a jigsaw puzzle, sudoku or crossword puzzle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Write a list of things you are good at.</a:t>
                      </a: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55" name="Google Shape;55;p13"/>
          <p:cNvSpPr/>
          <p:nvPr/>
        </p:nvSpPr>
        <p:spPr>
          <a:xfrm>
            <a:off x="2101938" y="446825"/>
            <a:ext cx="5972923" cy="34953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Permanent Marker"/>
              </a:rPr>
              <a:t>Weekly Well-Being Challenge</a:t>
            </a:r>
          </a:p>
        </p:txBody>
      </p:sp>
      <p:sp>
        <p:nvSpPr>
          <p:cNvPr id="56" name="Google Shape;56;p13"/>
          <p:cNvSpPr/>
          <p:nvPr/>
        </p:nvSpPr>
        <p:spPr>
          <a:xfrm>
            <a:off x="-1171772" y="978438"/>
            <a:ext cx="982224" cy="74675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rgbClr val="9900FF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741B47"/>
                </a:solidFill>
                <a:latin typeface="Acme"/>
              </a:rPr>
              <a:t>50</a:t>
            </a:r>
          </a:p>
        </p:txBody>
      </p:sp>
      <p:sp>
        <p:nvSpPr>
          <p:cNvPr id="57" name="Google Shape;57;p13"/>
          <p:cNvSpPr/>
          <p:nvPr/>
        </p:nvSpPr>
        <p:spPr>
          <a:xfrm>
            <a:off x="-1171772" y="978438"/>
            <a:ext cx="982224" cy="74675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rgbClr val="9900FF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741B47"/>
                </a:solidFill>
                <a:latin typeface="Acme"/>
              </a:rPr>
              <a:t>50</a:t>
            </a:r>
          </a:p>
        </p:txBody>
      </p:sp>
      <p:sp>
        <p:nvSpPr>
          <p:cNvPr id="58" name="Google Shape;58;p13"/>
          <p:cNvSpPr/>
          <p:nvPr/>
        </p:nvSpPr>
        <p:spPr>
          <a:xfrm>
            <a:off x="-1171772" y="978438"/>
            <a:ext cx="982224" cy="74675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rgbClr val="9900FF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741B47"/>
                </a:solidFill>
                <a:latin typeface="Acme"/>
              </a:rPr>
              <a:t>50</a:t>
            </a:r>
          </a:p>
        </p:txBody>
      </p:sp>
      <p:sp>
        <p:nvSpPr>
          <p:cNvPr id="59" name="Google Shape;59;p13"/>
          <p:cNvSpPr/>
          <p:nvPr/>
        </p:nvSpPr>
        <p:spPr>
          <a:xfrm>
            <a:off x="-1171772" y="978438"/>
            <a:ext cx="982224" cy="74675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rgbClr val="9900FF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741B47"/>
                </a:solidFill>
                <a:latin typeface="Acme"/>
              </a:rPr>
              <a:t>50</a:t>
            </a:r>
          </a:p>
        </p:txBody>
      </p:sp>
      <p:sp>
        <p:nvSpPr>
          <p:cNvPr id="60" name="Google Shape;60;p13"/>
          <p:cNvSpPr/>
          <p:nvPr/>
        </p:nvSpPr>
        <p:spPr>
          <a:xfrm>
            <a:off x="-1171772" y="978438"/>
            <a:ext cx="982224" cy="74675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19050" cap="flat" cmpd="sng">
                  <a:solidFill>
                    <a:srgbClr val="9900FF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741B47"/>
                </a:solidFill>
                <a:latin typeface="Acme"/>
              </a:rPr>
              <a:t>50</a:t>
            </a:r>
          </a:p>
        </p:txBody>
      </p:sp>
      <p:sp>
        <p:nvSpPr>
          <p:cNvPr id="61" name="Google Shape;61;p13"/>
          <p:cNvSpPr/>
          <p:nvPr/>
        </p:nvSpPr>
        <p:spPr>
          <a:xfrm>
            <a:off x="-1171784" y="978425"/>
            <a:ext cx="982224" cy="74675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19050" cap="flat" cmpd="sng">
                  <a:solidFill>
                    <a:srgbClr val="9900FF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741B47"/>
                </a:solidFill>
                <a:latin typeface="Acme"/>
              </a:rPr>
              <a:t>50</a:t>
            </a:r>
          </a:p>
        </p:txBody>
      </p:sp>
      <p:sp>
        <p:nvSpPr>
          <p:cNvPr id="62" name="Google Shape;62;p13"/>
          <p:cNvSpPr txBox="1"/>
          <p:nvPr/>
        </p:nvSpPr>
        <p:spPr>
          <a:xfrm>
            <a:off x="-1225162" y="-166050"/>
            <a:ext cx="1089000" cy="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Drag over when you complete a challenge.</a:t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-1376825" y="1907275"/>
            <a:ext cx="1377000" cy="22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Each box is worth 50 points.  Your goal is at least </a:t>
            </a:r>
            <a:r>
              <a:rPr lang="en" b="1"/>
              <a:t>150 points</a:t>
            </a:r>
            <a:r>
              <a:rPr lang="en"/>
              <a:t> per week!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challenges offer 10 bonus points!</a:t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-954224" y="4198069"/>
            <a:ext cx="531804" cy="35005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rgbClr val="9900FF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741B47"/>
                </a:solidFill>
                <a:latin typeface="Acme"/>
              </a:rPr>
              <a:t>10</a:t>
            </a:r>
          </a:p>
        </p:txBody>
      </p:sp>
      <p:sp>
        <p:nvSpPr>
          <p:cNvPr id="65" name="Google Shape;65;p13"/>
          <p:cNvSpPr/>
          <p:nvPr/>
        </p:nvSpPr>
        <p:spPr>
          <a:xfrm>
            <a:off x="-954224" y="4198069"/>
            <a:ext cx="531804" cy="35005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rgbClr val="9900FF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741B47"/>
                </a:solidFill>
                <a:latin typeface="Acme"/>
              </a:rPr>
              <a:t>10</a:t>
            </a:r>
          </a:p>
        </p:txBody>
      </p:sp>
      <p:sp>
        <p:nvSpPr>
          <p:cNvPr id="66" name="Google Shape;66;p13"/>
          <p:cNvSpPr/>
          <p:nvPr/>
        </p:nvSpPr>
        <p:spPr>
          <a:xfrm>
            <a:off x="-954224" y="4198069"/>
            <a:ext cx="531804" cy="35005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rgbClr val="9900FF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741B47"/>
                </a:solidFill>
                <a:latin typeface="Acme"/>
              </a:rPr>
              <a:t>10</a:t>
            </a:r>
          </a:p>
        </p:txBody>
      </p:sp>
      <p:sp>
        <p:nvSpPr>
          <p:cNvPr id="67" name="Google Shape;67;p13"/>
          <p:cNvSpPr/>
          <p:nvPr/>
        </p:nvSpPr>
        <p:spPr>
          <a:xfrm>
            <a:off x="-954224" y="4198069"/>
            <a:ext cx="531804" cy="35005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19050" cap="flat" cmpd="sng">
                  <a:solidFill>
                    <a:srgbClr val="9900FF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741B47"/>
                </a:solidFill>
                <a:latin typeface="Acme"/>
              </a:rPr>
              <a:t>10</a:t>
            </a:r>
          </a:p>
        </p:txBody>
      </p:sp>
      <p:sp>
        <p:nvSpPr>
          <p:cNvPr id="68" name="Google Shape;68;p13"/>
          <p:cNvSpPr txBox="1"/>
          <p:nvPr/>
        </p:nvSpPr>
        <p:spPr>
          <a:xfrm>
            <a:off x="5321650" y="7461875"/>
            <a:ext cx="4358400" cy="2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Inspired by a resource shared by </a:t>
            </a:r>
            <a:r>
              <a:rPr lang="en" sz="1000" u="sng">
                <a:solidFill>
                  <a:schemeClr val="hlink"/>
                </a:solidFill>
                <a:hlinkClick r:id="rId3"/>
              </a:rPr>
              <a:t>https://education.nsw.gov.au/</a:t>
            </a: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body" idx="1"/>
          </p:nvPr>
        </p:nvSpPr>
        <p:spPr>
          <a:xfrm>
            <a:off x="549075" y="1728600"/>
            <a:ext cx="3180600" cy="2600400"/>
          </a:xfrm>
          <a:prstGeom prst="rect">
            <a:avLst/>
          </a:prstGeom>
          <a:solidFill>
            <a:srgbClr val="B6D7A8"/>
          </a:solidFill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Video Workouts</a:t>
            </a:r>
            <a:endParaRPr b="1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accent5"/>
                </a:solidFill>
                <a:hlinkClick r:id="rId3"/>
              </a:rPr>
              <a:t>Darebee Workout</a:t>
            </a:r>
            <a:endParaRPr sz="1800" u="sng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accent5"/>
                </a:solidFill>
                <a:hlinkClick r:id="rId4"/>
              </a:rPr>
              <a:t>Themed HIIT Workouts</a:t>
            </a:r>
            <a:endParaRPr sz="1800" u="sng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accent5"/>
                </a:solidFill>
                <a:hlinkClick r:id="rId5"/>
              </a:rPr>
              <a:t>Student Choice Videos</a:t>
            </a:r>
            <a:endParaRPr sz="1800" u="sng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u="sng">
                <a:solidFill>
                  <a:schemeClr val="accent5"/>
                </a:solidFill>
                <a:hlinkClick r:id="rId6"/>
              </a:rPr>
              <a:t>You Choose-Student Choice</a:t>
            </a:r>
            <a:endParaRPr sz="1800" u="sng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u="sng">
                <a:solidFill>
                  <a:schemeClr val="accent5"/>
                </a:solidFill>
                <a:hlinkClick r:id="rId7"/>
              </a:rPr>
              <a:t>The Kids Coach</a:t>
            </a:r>
            <a:endParaRPr sz="1800" u="sng"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6381000" y="1772900"/>
            <a:ext cx="3180600" cy="2600400"/>
          </a:xfrm>
          <a:prstGeom prst="rect">
            <a:avLst/>
          </a:prstGeom>
          <a:solidFill>
            <a:srgbClr val="8E7CC3">
              <a:alpha val="72941"/>
            </a:srgbClr>
          </a:solidFill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FFFF"/>
                </a:solidFill>
              </a:rPr>
              <a:t>Dance Videos</a:t>
            </a:r>
            <a:endParaRPr b="1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rgbClr val="FFFFFF"/>
                </a:solidFill>
                <a:hlinkClick r:id="rId8"/>
              </a:rPr>
              <a:t>Dance It Out</a:t>
            </a:r>
            <a:endParaRPr sz="1800" u="sng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rgbClr val="FFFFFF"/>
                </a:solidFill>
                <a:hlinkClick r:id="rId9"/>
              </a:rPr>
              <a:t>Let’s Dance</a:t>
            </a:r>
            <a:endParaRPr sz="1800" u="sng"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rgbClr val="FFFFFF"/>
                </a:solidFill>
                <a:hlinkClick r:id="rId10"/>
              </a:rPr>
              <a:t>The DanSIRS</a:t>
            </a:r>
            <a:endParaRPr sz="1800" u="sng">
              <a:solidFill>
                <a:srgbClr val="FFFFFF"/>
              </a:solidFill>
            </a:endParaRPr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1"/>
          </p:nvPr>
        </p:nvSpPr>
        <p:spPr>
          <a:xfrm>
            <a:off x="6381000" y="4481000"/>
            <a:ext cx="3180600" cy="2600400"/>
          </a:xfrm>
          <a:prstGeom prst="rect">
            <a:avLst/>
          </a:prstGeom>
          <a:solidFill>
            <a:srgbClr val="FFE599"/>
          </a:solidFill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New Games, Skills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and Challenges</a:t>
            </a:r>
            <a:endParaRPr b="1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11"/>
              </a:rPr>
              <a:t>HPEatHome Games</a:t>
            </a:r>
            <a:endParaRPr sz="1800" u="sng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accent5"/>
                </a:solidFill>
                <a:hlinkClick r:id="rId12"/>
              </a:rPr>
              <a:t>Super Seven</a:t>
            </a:r>
            <a:endParaRPr sz="1800" u="sng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u="sng">
                <a:solidFill>
                  <a:schemeClr val="accent5"/>
                </a:solidFill>
                <a:hlinkClick r:id="rId13"/>
              </a:rPr>
              <a:t>Minute to Win It Challenges</a:t>
            </a:r>
            <a:endParaRPr sz="1800" u="sng"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>
            <a:off x="549075" y="4481000"/>
            <a:ext cx="3180600" cy="2600400"/>
          </a:xfrm>
          <a:prstGeom prst="rect">
            <a:avLst/>
          </a:prstGeom>
          <a:solidFill>
            <a:srgbClr val="D5A6BD"/>
          </a:solidFill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Mindfulness</a:t>
            </a:r>
            <a:endParaRPr b="1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14"/>
              </a:rPr>
              <a:t>Mindful Minute</a:t>
            </a:r>
            <a:r>
              <a:rPr lang="en" sz="1800"/>
              <a:t> (slides will automatically move on after 1 minute) If you can’t access this try the videos below.</a:t>
            </a: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15"/>
              </a:rPr>
              <a:t>2 Minute Mindfulness</a:t>
            </a: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16"/>
              </a:rPr>
              <a:t>3 Minute Mindful Breathing</a:t>
            </a: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</p:txBody>
      </p:sp>
      <p:graphicFrame>
        <p:nvGraphicFramePr>
          <p:cNvPr id="77" name="Google Shape;77;p14"/>
          <p:cNvGraphicFramePr/>
          <p:nvPr/>
        </p:nvGraphicFramePr>
        <p:xfrm>
          <a:off x="560188" y="305570"/>
          <a:ext cx="8938000" cy="765535"/>
        </p:xfrm>
        <a:graphic>
          <a:graphicData uri="http://schemas.openxmlformats.org/drawingml/2006/table">
            <a:tbl>
              <a:tblPr>
                <a:noFill/>
                <a:tableStyleId>{9C65C272-161F-4F56-92C3-09F7FE971574}</a:tableStyleId>
              </a:tblPr>
              <a:tblGrid>
                <a:gridCol w="1787600"/>
                <a:gridCol w="1787600"/>
                <a:gridCol w="1787600"/>
                <a:gridCol w="1787600"/>
                <a:gridCol w="1787600"/>
              </a:tblGrid>
              <a:tr h="2413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"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  <a:solidFill>
                      <a:srgbClr val="990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1725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000000">
                          <a:alpha val="0"/>
                        </a:srgbClr>
                      </a:solidFill>
                      <a:prstDash val="dash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000000"/>
                      </a:solidFill>
                      <a:prstDash val="dash"/>
                      <a:round/>
                      <a:headEnd type="none" w="sm" len="sm"/>
                      <a:tailEnd type="none" w="sm" len="sm"/>
                    </a:lnB>
                    <a:solidFill>
                      <a:srgbClr val="4C11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8" name="Google Shape;78;p14"/>
          <p:cNvSpPr/>
          <p:nvPr/>
        </p:nvSpPr>
        <p:spPr>
          <a:xfrm>
            <a:off x="1006263" y="645250"/>
            <a:ext cx="8045874" cy="35044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FFFFFF"/>
                </a:solidFill>
                <a:latin typeface="Permanent Marker"/>
              </a:rPr>
              <a:t>Weekly Well-Being Challenge Resources</a:t>
            </a:r>
          </a:p>
        </p:txBody>
      </p:sp>
      <p:sp>
        <p:nvSpPr>
          <p:cNvPr id="79" name="Google Shape;79;p14"/>
          <p:cNvSpPr txBox="1">
            <a:spLocks noGrp="1"/>
          </p:cNvSpPr>
          <p:nvPr>
            <p:ph type="body" idx="1"/>
          </p:nvPr>
        </p:nvSpPr>
        <p:spPr>
          <a:xfrm>
            <a:off x="3711600" y="2956100"/>
            <a:ext cx="2669400" cy="2600400"/>
          </a:xfrm>
          <a:prstGeom prst="rect">
            <a:avLst/>
          </a:prstGeom>
          <a:solidFill>
            <a:srgbClr val="9FC5E8"/>
          </a:solidFill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Online Puzzles</a:t>
            </a:r>
            <a:endParaRPr b="1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17"/>
              </a:rPr>
              <a:t>Online Crosswords</a:t>
            </a:r>
            <a:endParaRPr sz="1800" u="sng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18"/>
              </a:rPr>
              <a:t>PE Word Search</a:t>
            </a:r>
            <a:endParaRPr sz="1800" u="sng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19"/>
              </a:rPr>
              <a:t>Sudoku Beginner</a:t>
            </a:r>
            <a:endParaRPr sz="1800" u="sng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20"/>
              </a:rPr>
              <a:t>Sudoku Challenging</a:t>
            </a:r>
            <a:endParaRPr sz="1800" u="sng"/>
          </a:p>
        </p:txBody>
      </p:sp>
      <p:sp>
        <p:nvSpPr>
          <p:cNvPr id="80" name="Google Shape;80;p14"/>
          <p:cNvSpPr txBox="1"/>
          <p:nvPr/>
        </p:nvSpPr>
        <p:spPr>
          <a:xfrm>
            <a:off x="983700" y="1224650"/>
            <a:ext cx="8125200" cy="35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Acme"/>
                <a:ea typeface="Acme"/>
                <a:cs typeface="Acme"/>
                <a:sym typeface="Acme"/>
              </a:rPr>
              <a:t>Not able to access a resource?  Just try another one!</a:t>
            </a:r>
            <a:endParaRPr sz="1800">
              <a:latin typeface="Acme"/>
              <a:ea typeface="Acme"/>
              <a:cs typeface="Acme"/>
              <a:sym typeface="Acm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8D73F43E6BD347A02FC91B01FB8D59" ma:contentTypeVersion="5" ma:contentTypeDescription="Create a new document." ma:contentTypeScope="" ma:versionID="5ec2cd9da55a19d3cdae50a4d6e95df3">
  <xsd:schema xmlns:xsd="http://www.w3.org/2001/XMLSchema" xmlns:xs="http://www.w3.org/2001/XMLSchema" xmlns:p="http://schemas.microsoft.com/office/2006/metadata/properties" xmlns:ns2="126c9f3f-6efc-46b6-b458-895c9bab59df" targetNamespace="http://schemas.microsoft.com/office/2006/metadata/properties" ma:root="true" ma:fieldsID="b7604d1a90406ce09ea27f6476d39aff" ns2:_="">
    <xsd:import namespace="126c9f3f-6efc-46b6-b458-895c9bab59df"/>
    <xsd:element name="properties">
      <xsd:complexType>
        <xsd:sequence>
          <xsd:element name="documentManagement">
            <xsd:complexType>
              <xsd:all>
                <xsd:element ref="ns2:Week" minOccurs="0"/>
                <xsd:element ref="ns2:Teacher" minOccurs="0"/>
                <xsd:element ref="ns2:Grade_x002f_Subject" minOccurs="0"/>
                <xsd:element ref="ns2:Archived_x0020_WLP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6c9f3f-6efc-46b6-b458-895c9bab59df" elementFormDefault="qualified">
    <xsd:import namespace="http://schemas.microsoft.com/office/2006/documentManagement/types"/>
    <xsd:import namespace="http://schemas.microsoft.com/office/infopath/2007/PartnerControls"/>
    <xsd:element name="Week" ma:index="8" nillable="true" ma:displayName="Week" ma:default="~~~Please select a week below~~~" ma:format="Dropdown" ma:internalName="Week">
      <xsd:simpleType>
        <xsd:restriction base="dms:Choice">
          <xsd:enumeration value="~~~Please select a week below~~~"/>
          <xsd:enumeration value="Week 1 (April 6- 10)"/>
          <xsd:enumeration value="Week 2 (April 13-17)"/>
          <xsd:enumeration value="Week 3 (April 20-24)"/>
          <xsd:enumeration value="Week 4 (April 27 to May 1)"/>
          <xsd:enumeration value="Week 5 (May 4 – 8)"/>
          <xsd:enumeration value="Week 6 (May 11-15)"/>
          <xsd:enumeration value="Week 7 (May 18 – 22)"/>
          <xsd:enumeration value="Week 8 (May 25- 29)"/>
          <xsd:enumeration value="Week 9 (June 1 – June 5)"/>
          <xsd:enumeration value="Week 10 (June 8 – 12)"/>
          <xsd:enumeration value="Week 11 (June 15 – 19)"/>
        </xsd:restriction>
      </xsd:simpleType>
    </xsd:element>
    <xsd:element name="Teacher" ma:index="9" nillable="true" ma:displayName="Teacher" ma:default="~~~Please Select a name Below~~~" ma:format="Dropdown" ma:internalName="Teacher">
      <xsd:simpleType>
        <xsd:restriction base="dms:Choice">
          <xsd:enumeration value="~~~Please Select a name Below~~~"/>
          <xsd:enumeration value="Oakes, Sarah"/>
          <xsd:enumeration value="McCarthy, Sarah"/>
          <xsd:enumeration value="Mallaley, Cassie"/>
          <xsd:enumeration value="Thomas, Beth"/>
          <xsd:enumeration value="McCarthy, Stacy"/>
          <xsd:enumeration value="Taylor, Angela"/>
          <xsd:enumeration value="Munro, Megan"/>
          <xsd:enumeration value="Sadler Mean, Sarah"/>
          <xsd:enumeration value="Williams, Josh"/>
          <xsd:enumeration value="Hemphill, Mitchell"/>
          <xsd:enumeration value="LaPointe, Linda"/>
          <xsd:enumeration value="McCready, Beth"/>
        </xsd:restriction>
      </xsd:simpleType>
    </xsd:element>
    <xsd:element name="Grade_x002f_Subject" ma:index="10" nillable="true" ma:displayName="Grade/Subject" ma:default="Please Select an Option Below:" ma:format="Dropdown" ma:internalName="Grade_x002f_Subject">
      <xsd:simpleType>
        <xsd:restriction base="dms:Choice">
          <xsd:enumeration value="Please Select an Option Below:"/>
          <xsd:enumeration value="K"/>
          <xsd:enumeration value="1/2"/>
          <xsd:enumeration value="2/3"/>
          <xsd:enumeration value="3/4"/>
          <xsd:enumeration value="5"/>
          <xsd:enumeration value="6"/>
          <xsd:enumeration value="7"/>
          <xsd:enumeration value="8"/>
          <xsd:enumeration value="Physical Education"/>
          <xsd:enumeration value="administration"/>
          <xsd:enumeration value="EST-R"/>
          <xsd:enumeration value="EST-G"/>
        </xsd:restriction>
      </xsd:simpleType>
    </xsd:element>
    <xsd:element name="Archived_x0020_WLP" ma:index="11" nillable="true" ma:displayName="Archived WLP" ma:default="Yes" ma:format="RadioButtons" ma:internalName="Archived_x0020_WLP">
      <xsd:simpleType>
        <xsd:restriction base="dms:Choice">
          <xsd:enumeration value="No"/>
          <xsd:enumeration value="Ye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rade_x002f_Subject xmlns="126c9f3f-6efc-46b6-b458-895c9bab59df">Physical Education</Grade_x002f_Subject>
    <Week xmlns="126c9f3f-6efc-46b6-b458-895c9bab59df">Week 3 (April 20-24)</Week>
    <Teacher xmlns="126c9f3f-6efc-46b6-b458-895c9bab59df">Williams, Josh</Teacher>
    <Archived_x0020_WLP xmlns="126c9f3f-6efc-46b6-b458-895c9bab59df">Yes</Archived_x0020_WLP>
  </documentManagement>
</p:properties>
</file>

<file path=customXml/itemProps1.xml><?xml version="1.0" encoding="utf-8"?>
<ds:datastoreItem xmlns:ds="http://schemas.openxmlformats.org/officeDocument/2006/customXml" ds:itemID="{4044E82C-B691-4D26-A389-CA9D3A248D68}"/>
</file>

<file path=customXml/itemProps2.xml><?xml version="1.0" encoding="utf-8"?>
<ds:datastoreItem xmlns:ds="http://schemas.openxmlformats.org/officeDocument/2006/customXml" ds:itemID="{F8AEAD07-EE55-4709-A0E0-BE88B5DD15E9}"/>
</file>

<file path=customXml/itemProps3.xml><?xml version="1.0" encoding="utf-8"?>
<ds:datastoreItem xmlns:ds="http://schemas.openxmlformats.org/officeDocument/2006/customXml" ds:itemID="{F96193C3-149C-4A2B-AC5D-1E7CB2B83E2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521</Words>
  <Application>Microsoft Office PowerPoint</Application>
  <PresentationFormat>Custom</PresentationFormat>
  <Paragraphs>73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Permanent Marker</vt:lpstr>
      <vt:lpstr>Acme</vt:lpstr>
      <vt:lpstr>Arial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Josh (ASD-W)</dc:creator>
  <cp:lastModifiedBy>Williams, Josh (ASD-W)</cp:lastModifiedBy>
  <cp:revision>1</cp:revision>
  <dcterms:modified xsi:type="dcterms:W3CDTF">2020-04-17T15:48:23Z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0x010100DF8D73F43E6BD347A02FC91B01FB8D59</vt:lpwstr>
  </property>
</Properties>
</file>