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9.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Masters/slideMaster1.xml" ContentType="application/vnd.openxmlformats-officedocument.presentationml.slideMaster+xml"/>
  <Override PartName="/ppt/slideLayouts/slideLayout87.xml" ContentType="application/vnd.openxmlformats-officedocument.presentationml.slideLayout+xml"/>
  <Override PartName="/ppt/slideLayouts/slideLayout85.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6.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3.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62.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1.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14" r:id="rId3"/>
    <p:sldMasterId id="2147483749" r:id="rId4"/>
    <p:sldMasterId id="2147483767" r:id="rId5"/>
    <p:sldMasterId id="2147483785" r:id="rId6"/>
  </p:sldMasterIdLst>
  <p:sldIdLst>
    <p:sldId id="264" r:id="rId7"/>
    <p:sldId id="267" r:id="rId8"/>
    <p:sldId id="266" r:id="rId9"/>
    <p:sldId id="260" r:id="rId10"/>
    <p:sldId id="261" r:id="rId11"/>
    <p:sldId id="257" r:id="rId12"/>
    <p:sldId id="258" r:id="rId13"/>
    <p:sldId id="262"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2A1BE-4002-421B-9139-77AB797437C1}" v="77" dt="2020-09-02T17:47:32.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pleyard, Krista    (ASD-W)" userId="73be09e9-9c43-4c18-b540-ba9e015fdd27" providerId="ADAL" clId="{43E2A1BE-4002-421B-9139-77AB797437C1}"/>
    <pc:docChg chg="undo custSel mod addSld delSld modSld sldOrd">
      <pc:chgData name="Appleyard, Krista    (ASD-W)" userId="73be09e9-9c43-4c18-b540-ba9e015fdd27" providerId="ADAL" clId="{43E2A1BE-4002-421B-9139-77AB797437C1}" dt="2020-09-02T18:03:08.010" v="1777"/>
      <pc:docMkLst>
        <pc:docMk/>
      </pc:docMkLst>
      <pc:sldChg chg="del">
        <pc:chgData name="Appleyard, Krista    (ASD-W)" userId="73be09e9-9c43-4c18-b540-ba9e015fdd27" providerId="ADAL" clId="{43E2A1BE-4002-421B-9139-77AB797437C1}" dt="2020-09-02T14:40:35.152" v="200" actId="47"/>
        <pc:sldMkLst>
          <pc:docMk/>
          <pc:sldMk cId="122329697" sldId="256"/>
        </pc:sldMkLst>
      </pc:sldChg>
      <pc:sldChg chg="modSp mod">
        <pc:chgData name="Appleyard, Krista    (ASD-W)" userId="73be09e9-9c43-4c18-b540-ba9e015fdd27" providerId="ADAL" clId="{43E2A1BE-4002-421B-9139-77AB797437C1}" dt="2020-09-02T17:46:58.727" v="1439" actId="20577"/>
        <pc:sldMkLst>
          <pc:docMk/>
          <pc:sldMk cId="3429377324" sldId="257"/>
        </pc:sldMkLst>
        <pc:spChg chg="mod">
          <ac:chgData name="Appleyard, Krista    (ASD-W)" userId="73be09e9-9c43-4c18-b540-ba9e015fdd27" providerId="ADAL" clId="{43E2A1BE-4002-421B-9139-77AB797437C1}" dt="2020-09-02T17:23:20.805" v="869" actId="207"/>
          <ac:spMkLst>
            <pc:docMk/>
            <pc:sldMk cId="3429377324" sldId="257"/>
            <ac:spMk id="2" creationId="{B000B3D7-13F0-49E2-999A-D54295646FC3}"/>
          </ac:spMkLst>
        </pc:spChg>
        <pc:spChg chg="mod">
          <ac:chgData name="Appleyard, Krista    (ASD-W)" userId="73be09e9-9c43-4c18-b540-ba9e015fdd27" providerId="ADAL" clId="{43E2A1BE-4002-421B-9139-77AB797437C1}" dt="2020-09-02T17:46:58.727" v="1439" actId="20577"/>
          <ac:spMkLst>
            <pc:docMk/>
            <pc:sldMk cId="3429377324" sldId="257"/>
            <ac:spMk id="3" creationId="{A9E2D45D-1C2E-4372-8315-8CE65BE63059}"/>
          </ac:spMkLst>
        </pc:spChg>
      </pc:sldChg>
      <pc:sldChg chg="addSp delSp modSp mod setBg delDesignElem">
        <pc:chgData name="Appleyard, Krista    (ASD-W)" userId="73be09e9-9c43-4c18-b540-ba9e015fdd27" providerId="ADAL" clId="{43E2A1BE-4002-421B-9139-77AB797437C1}" dt="2020-09-02T17:27:23.510" v="950"/>
        <pc:sldMkLst>
          <pc:docMk/>
          <pc:sldMk cId="2988572765" sldId="258"/>
        </pc:sldMkLst>
        <pc:spChg chg="mod">
          <ac:chgData name="Appleyard, Krista    (ASD-W)" userId="73be09e9-9c43-4c18-b540-ba9e015fdd27" providerId="ADAL" clId="{43E2A1BE-4002-421B-9139-77AB797437C1}" dt="2020-09-02T17:23:53.053" v="871" actId="26606"/>
          <ac:spMkLst>
            <pc:docMk/>
            <pc:sldMk cId="2988572765" sldId="258"/>
            <ac:spMk id="2" creationId="{F08BF9CE-02F5-4E96-B8E0-06CD48581136}"/>
          </ac:spMkLst>
        </pc:spChg>
        <pc:spChg chg="del mod">
          <ac:chgData name="Appleyard, Krista    (ASD-W)" userId="73be09e9-9c43-4c18-b540-ba9e015fdd27" providerId="ADAL" clId="{43E2A1BE-4002-421B-9139-77AB797437C1}" dt="2020-09-02T17:23:53.053" v="871" actId="26606"/>
          <ac:spMkLst>
            <pc:docMk/>
            <pc:sldMk cId="2988572765" sldId="258"/>
            <ac:spMk id="3" creationId="{F5F2BD0F-655E-40A1-9D09-2A343B6FDB1A}"/>
          </ac:spMkLst>
        </pc:spChg>
        <pc:spChg chg="add del">
          <ac:chgData name="Appleyard, Krista    (ASD-W)" userId="73be09e9-9c43-4c18-b540-ba9e015fdd27" providerId="ADAL" clId="{43E2A1BE-4002-421B-9139-77AB797437C1}" dt="2020-09-02T17:27:23.510" v="950"/>
          <ac:spMkLst>
            <pc:docMk/>
            <pc:sldMk cId="2988572765" sldId="258"/>
            <ac:spMk id="9" creationId="{172FA20E-3EEC-4201-BE1D-0563AE403A5D}"/>
          </ac:spMkLst>
        </pc:spChg>
        <pc:spChg chg="add del">
          <ac:chgData name="Appleyard, Krista    (ASD-W)" userId="73be09e9-9c43-4c18-b540-ba9e015fdd27" providerId="ADAL" clId="{43E2A1BE-4002-421B-9139-77AB797437C1}" dt="2020-09-02T17:27:23.510" v="950"/>
          <ac:spMkLst>
            <pc:docMk/>
            <pc:sldMk cId="2988572765" sldId="258"/>
            <ac:spMk id="13" creationId="{7AD29F78-0630-44F9-A0BE-D82D22910BEF}"/>
          </ac:spMkLst>
        </pc:spChg>
        <pc:spChg chg="add del">
          <ac:chgData name="Appleyard, Krista    (ASD-W)" userId="73be09e9-9c43-4c18-b540-ba9e015fdd27" providerId="ADAL" clId="{43E2A1BE-4002-421B-9139-77AB797437C1}" dt="2020-09-02T17:27:23.510" v="950"/>
          <ac:spMkLst>
            <pc:docMk/>
            <pc:sldMk cId="2988572765" sldId="258"/>
            <ac:spMk id="17" creationId="{2708AD19-3EA5-4EC5-BF8C-37B0A4B1956E}"/>
          </ac:spMkLst>
        </pc:spChg>
        <pc:spChg chg="add del">
          <ac:chgData name="Appleyard, Krista    (ASD-W)" userId="73be09e9-9c43-4c18-b540-ba9e015fdd27" providerId="ADAL" clId="{43E2A1BE-4002-421B-9139-77AB797437C1}" dt="2020-09-02T17:24:49.946" v="900" actId="26606"/>
          <ac:spMkLst>
            <pc:docMk/>
            <pc:sldMk cId="2988572765" sldId="258"/>
            <ac:spMk id="22" creationId="{172FA20E-3EEC-4201-BE1D-0563AE403A5D}"/>
          </ac:spMkLst>
        </pc:spChg>
        <pc:spChg chg="add del">
          <ac:chgData name="Appleyard, Krista    (ASD-W)" userId="73be09e9-9c43-4c18-b540-ba9e015fdd27" providerId="ADAL" clId="{43E2A1BE-4002-421B-9139-77AB797437C1}" dt="2020-09-02T17:24:49.946" v="900" actId="26606"/>
          <ac:spMkLst>
            <pc:docMk/>
            <pc:sldMk cId="2988572765" sldId="258"/>
            <ac:spMk id="26" creationId="{7AD29F78-0630-44F9-A0BE-D82D22910BEF}"/>
          </ac:spMkLst>
        </pc:spChg>
        <pc:spChg chg="add del">
          <ac:chgData name="Appleyard, Krista    (ASD-W)" userId="73be09e9-9c43-4c18-b540-ba9e015fdd27" providerId="ADAL" clId="{43E2A1BE-4002-421B-9139-77AB797437C1}" dt="2020-09-02T17:24:49.946" v="900" actId="26606"/>
          <ac:spMkLst>
            <pc:docMk/>
            <pc:sldMk cId="2988572765" sldId="258"/>
            <ac:spMk id="30" creationId="{2708AD19-3EA5-4EC5-BF8C-37B0A4B1956E}"/>
          </ac:spMkLst>
        </pc:spChg>
        <pc:graphicFrameChg chg="add mod modGraphic">
          <ac:chgData name="Appleyard, Krista    (ASD-W)" userId="73be09e9-9c43-4c18-b540-ba9e015fdd27" providerId="ADAL" clId="{43E2A1BE-4002-421B-9139-77AB797437C1}" dt="2020-09-02T17:24:49.946" v="900" actId="26606"/>
          <ac:graphicFrameMkLst>
            <pc:docMk/>
            <pc:sldMk cId="2988572765" sldId="258"/>
            <ac:graphicFrameMk id="5" creationId="{74DB4A58-401B-487D-95F9-F57EB0559B65}"/>
          </ac:graphicFrameMkLst>
        </pc:graphicFrameChg>
        <pc:picChg chg="add del">
          <ac:chgData name="Appleyard, Krista    (ASD-W)" userId="73be09e9-9c43-4c18-b540-ba9e015fdd27" providerId="ADAL" clId="{43E2A1BE-4002-421B-9139-77AB797437C1}" dt="2020-09-02T17:27:23.510" v="950"/>
          <ac:picMkLst>
            <pc:docMk/>
            <pc:sldMk cId="2988572765" sldId="258"/>
            <ac:picMk id="11" creationId="{AED7C419-9BA1-4696-B356-43EFEF183057}"/>
          </ac:picMkLst>
        </pc:picChg>
        <pc:picChg chg="add del">
          <ac:chgData name="Appleyard, Krista    (ASD-W)" userId="73be09e9-9c43-4c18-b540-ba9e015fdd27" providerId="ADAL" clId="{43E2A1BE-4002-421B-9139-77AB797437C1}" dt="2020-09-02T17:27:23.510" v="950"/>
          <ac:picMkLst>
            <pc:docMk/>
            <pc:sldMk cId="2988572765" sldId="258"/>
            <ac:picMk id="15" creationId="{E3E2E76B-5713-416F-9E1F-82EBA41BF4DA}"/>
          </ac:picMkLst>
        </pc:picChg>
        <pc:picChg chg="add del">
          <ac:chgData name="Appleyard, Krista    (ASD-W)" userId="73be09e9-9c43-4c18-b540-ba9e015fdd27" providerId="ADAL" clId="{43E2A1BE-4002-421B-9139-77AB797437C1}" dt="2020-09-02T17:24:49.946" v="900" actId="26606"/>
          <ac:picMkLst>
            <pc:docMk/>
            <pc:sldMk cId="2988572765" sldId="258"/>
            <ac:picMk id="24" creationId="{AED7C419-9BA1-4696-B356-43EFEF183057}"/>
          </ac:picMkLst>
        </pc:picChg>
        <pc:picChg chg="add del">
          <ac:chgData name="Appleyard, Krista    (ASD-W)" userId="73be09e9-9c43-4c18-b540-ba9e015fdd27" providerId="ADAL" clId="{43E2A1BE-4002-421B-9139-77AB797437C1}" dt="2020-09-02T17:24:49.946" v="900" actId="26606"/>
          <ac:picMkLst>
            <pc:docMk/>
            <pc:sldMk cId="2988572765" sldId="258"/>
            <ac:picMk id="28" creationId="{E3E2E76B-5713-416F-9E1F-82EBA41BF4DA}"/>
          </ac:picMkLst>
        </pc:picChg>
      </pc:sldChg>
      <pc:sldChg chg="del">
        <pc:chgData name="Appleyard, Krista    (ASD-W)" userId="73be09e9-9c43-4c18-b540-ba9e015fdd27" providerId="ADAL" clId="{43E2A1BE-4002-421B-9139-77AB797437C1}" dt="2020-09-02T17:13:38.918" v="770" actId="2696"/>
        <pc:sldMkLst>
          <pc:docMk/>
          <pc:sldMk cId="590076004" sldId="259"/>
        </pc:sldMkLst>
      </pc:sldChg>
      <pc:sldChg chg="addSp delSp modSp mod ord setBg">
        <pc:chgData name="Appleyard, Krista    (ASD-W)" userId="73be09e9-9c43-4c18-b540-ba9e015fdd27" providerId="ADAL" clId="{43E2A1BE-4002-421B-9139-77AB797437C1}" dt="2020-09-02T18:00:37.215" v="1646" actId="20577"/>
        <pc:sldMkLst>
          <pc:docMk/>
          <pc:sldMk cId="1918754010" sldId="260"/>
        </pc:sldMkLst>
        <pc:spChg chg="mod">
          <ac:chgData name="Appleyard, Krista    (ASD-W)" userId="73be09e9-9c43-4c18-b540-ba9e015fdd27" providerId="ADAL" clId="{43E2A1BE-4002-421B-9139-77AB797437C1}" dt="2020-09-02T17:17:53.375" v="835" actId="26606"/>
          <ac:spMkLst>
            <pc:docMk/>
            <pc:sldMk cId="1918754010" sldId="260"/>
            <ac:spMk id="2" creationId="{AE936D54-AD9B-4474-84A1-FAF9D33CA379}"/>
          </ac:spMkLst>
        </pc:spChg>
        <pc:spChg chg="mod">
          <ac:chgData name="Appleyard, Krista    (ASD-W)" userId="73be09e9-9c43-4c18-b540-ba9e015fdd27" providerId="ADAL" clId="{43E2A1BE-4002-421B-9139-77AB797437C1}" dt="2020-09-02T18:00:37.215" v="1646" actId="20577"/>
          <ac:spMkLst>
            <pc:docMk/>
            <pc:sldMk cId="1918754010" sldId="260"/>
            <ac:spMk id="3" creationId="{65F68BB1-E4EA-421E-AFBB-2C409D99A48B}"/>
          </ac:spMkLst>
        </pc:spChg>
        <pc:spChg chg="add del mod">
          <ac:chgData name="Appleyard, Krista    (ASD-W)" userId="73be09e9-9c43-4c18-b540-ba9e015fdd27" providerId="ADAL" clId="{43E2A1BE-4002-421B-9139-77AB797437C1}" dt="2020-09-02T17:17:21.435" v="823" actId="931"/>
          <ac:spMkLst>
            <pc:docMk/>
            <pc:sldMk cId="1918754010" sldId="260"/>
            <ac:spMk id="6" creationId="{90BED35C-51CA-40BA-8BB3-8DF0B70A882D}"/>
          </ac:spMkLst>
        </pc:spChg>
        <pc:spChg chg="add del mod">
          <ac:chgData name="Appleyard, Krista    (ASD-W)" userId="73be09e9-9c43-4c18-b540-ba9e015fdd27" providerId="ADAL" clId="{43E2A1BE-4002-421B-9139-77AB797437C1}" dt="2020-09-02T17:18:09.583" v="843" actId="478"/>
          <ac:spMkLst>
            <pc:docMk/>
            <pc:sldMk cId="1918754010" sldId="260"/>
            <ac:spMk id="9" creationId="{C37295F1-1C78-494B-BF16-6AF01193C255}"/>
          </ac:spMkLst>
        </pc:spChg>
        <pc:picChg chg="add del mod">
          <ac:chgData name="Appleyard, Krista    (ASD-W)" userId="73be09e9-9c43-4c18-b540-ba9e015fdd27" providerId="ADAL" clId="{43E2A1BE-4002-421B-9139-77AB797437C1}" dt="2020-09-02T17:17:21.435" v="823" actId="931"/>
          <ac:picMkLst>
            <pc:docMk/>
            <pc:sldMk cId="1918754010" sldId="260"/>
            <ac:picMk id="5" creationId="{3929E8D1-0053-49EA-BBF1-C1FEBBFD097C}"/>
          </ac:picMkLst>
        </pc:picChg>
        <pc:picChg chg="add mod">
          <ac:chgData name="Appleyard, Krista    (ASD-W)" userId="73be09e9-9c43-4c18-b540-ba9e015fdd27" providerId="ADAL" clId="{43E2A1BE-4002-421B-9139-77AB797437C1}" dt="2020-09-02T17:18:01.846" v="838" actId="14100"/>
          <ac:picMkLst>
            <pc:docMk/>
            <pc:sldMk cId="1918754010" sldId="260"/>
            <ac:picMk id="8" creationId="{04FBE113-0E01-4580-BBCF-7A7993050194}"/>
          </ac:picMkLst>
        </pc:picChg>
      </pc:sldChg>
      <pc:sldChg chg="addSp modSp mod setBg">
        <pc:chgData name="Appleyard, Krista    (ASD-W)" userId="73be09e9-9c43-4c18-b540-ba9e015fdd27" providerId="ADAL" clId="{43E2A1BE-4002-421B-9139-77AB797437C1}" dt="2020-09-02T17:48:01.494" v="1442" actId="26606"/>
        <pc:sldMkLst>
          <pc:docMk/>
          <pc:sldMk cId="1891092718" sldId="261"/>
        </pc:sldMkLst>
        <pc:spChg chg="mod">
          <ac:chgData name="Appleyard, Krista    (ASD-W)" userId="73be09e9-9c43-4c18-b540-ba9e015fdd27" providerId="ADAL" clId="{43E2A1BE-4002-421B-9139-77AB797437C1}" dt="2020-09-02T17:48:01.494" v="1442" actId="26606"/>
          <ac:spMkLst>
            <pc:docMk/>
            <pc:sldMk cId="1891092718" sldId="261"/>
            <ac:spMk id="2" creationId="{37E8999A-191A-4547-80C2-8A3E93E316C0}"/>
          </ac:spMkLst>
        </pc:spChg>
        <pc:spChg chg="mod">
          <ac:chgData name="Appleyard, Krista    (ASD-W)" userId="73be09e9-9c43-4c18-b540-ba9e015fdd27" providerId="ADAL" clId="{43E2A1BE-4002-421B-9139-77AB797437C1}" dt="2020-09-02T17:48:01.494" v="1442" actId="26606"/>
          <ac:spMkLst>
            <pc:docMk/>
            <pc:sldMk cId="1891092718" sldId="261"/>
            <ac:spMk id="3" creationId="{ABDEBB43-673A-45D2-93A1-382F12E90F14}"/>
          </ac:spMkLst>
        </pc:spChg>
        <pc:spChg chg="add">
          <ac:chgData name="Appleyard, Krista    (ASD-W)" userId="73be09e9-9c43-4c18-b540-ba9e015fdd27" providerId="ADAL" clId="{43E2A1BE-4002-421B-9139-77AB797437C1}" dt="2020-09-02T17:48:01.494" v="1442" actId="26606"/>
          <ac:spMkLst>
            <pc:docMk/>
            <pc:sldMk cId="1891092718" sldId="261"/>
            <ac:spMk id="8" creationId="{DC878D9A-77BE-4701-AE3D-EEFC53CD50BC}"/>
          </ac:spMkLst>
        </pc:spChg>
        <pc:spChg chg="add">
          <ac:chgData name="Appleyard, Krista    (ASD-W)" userId="73be09e9-9c43-4c18-b540-ba9e015fdd27" providerId="ADAL" clId="{43E2A1BE-4002-421B-9139-77AB797437C1}" dt="2020-09-02T17:48:01.494" v="1442" actId="26606"/>
          <ac:spMkLst>
            <pc:docMk/>
            <pc:sldMk cId="1891092718" sldId="261"/>
            <ac:spMk id="10" creationId="{F643BE08-0ED1-4B73-AC6D-B7E26A59CDAA}"/>
          </ac:spMkLst>
        </pc:spChg>
        <pc:spChg chg="add">
          <ac:chgData name="Appleyard, Krista    (ASD-W)" userId="73be09e9-9c43-4c18-b540-ba9e015fdd27" providerId="ADAL" clId="{43E2A1BE-4002-421B-9139-77AB797437C1}" dt="2020-09-02T17:48:01.494" v="1442" actId="26606"/>
          <ac:spMkLst>
            <pc:docMk/>
            <pc:sldMk cId="1891092718" sldId="261"/>
            <ac:spMk id="12" creationId="{956B2094-7FC0-45FC-BFED-3CB88CEE63F5}"/>
          </ac:spMkLst>
        </pc:spChg>
        <pc:spChg chg="add">
          <ac:chgData name="Appleyard, Krista    (ASD-W)" userId="73be09e9-9c43-4c18-b540-ba9e015fdd27" providerId="ADAL" clId="{43E2A1BE-4002-421B-9139-77AB797437C1}" dt="2020-09-02T17:48:01.494" v="1442" actId="26606"/>
          <ac:spMkLst>
            <pc:docMk/>
            <pc:sldMk cId="1891092718" sldId="261"/>
            <ac:spMk id="14" creationId="{07A4B640-BB7F-4272-A710-068DBA9F9A6E}"/>
          </ac:spMkLst>
        </pc:spChg>
      </pc:sldChg>
      <pc:sldChg chg="addSp delSp modSp mod setBg delDesignElem">
        <pc:chgData name="Appleyard, Krista    (ASD-W)" userId="73be09e9-9c43-4c18-b540-ba9e015fdd27" providerId="ADAL" clId="{43E2A1BE-4002-421B-9139-77AB797437C1}" dt="2020-09-02T17:47:41.808" v="1441" actId="26606"/>
        <pc:sldMkLst>
          <pc:docMk/>
          <pc:sldMk cId="690993731" sldId="262"/>
        </pc:sldMkLst>
        <pc:spChg chg="mod">
          <ac:chgData name="Appleyard, Krista    (ASD-W)" userId="73be09e9-9c43-4c18-b540-ba9e015fdd27" providerId="ADAL" clId="{43E2A1BE-4002-421B-9139-77AB797437C1}" dt="2020-09-02T17:47:41.808" v="1441" actId="26606"/>
          <ac:spMkLst>
            <pc:docMk/>
            <pc:sldMk cId="690993731" sldId="262"/>
            <ac:spMk id="2" creationId="{38469AC4-E054-48BD-B31D-B1ACBBF7EE24}"/>
          </ac:spMkLst>
        </pc:spChg>
        <pc:spChg chg="mod ord">
          <ac:chgData name="Appleyard, Krista    (ASD-W)" userId="73be09e9-9c43-4c18-b540-ba9e015fdd27" providerId="ADAL" clId="{43E2A1BE-4002-421B-9139-77AB797437C1}" dt="2020-09-02T17:47:41.808" v="1441" actId="26606"/>
          <ac:spMkLst>
            <pc:docMk/>
            <pc:sldMk cId="690993731" sldId="262"/>
            <ac:spMk id="3" creationId="{A3A1AEF8-D818-46D7-9268-35A7FED23FD7}"/>
          </ac:spMkLst>
        </pc:spChg>
        <pc:spChg chg="add del mod">
          <ac:chgData name="Appleyard, Krista    (ASD-W)" userId="73be09e9-9c43-4c18-b540-ba9e015fdd27" providerId="ADAL" clId="{43E2A1BE-4002-421B-9139-77AB797437C1}" dt="2020-09-02T17:26:17.177" v="922" actId="478"/>
          <ac:spMkLst>
            <pc:docMk/>
            <pc:sldMk cId="690993731" sldId="262"/>
            <ac:spMk id="6" creationId="{7977F454-BF3C-4549-B490-A038FEFBAC74}"/>
          </ac:spMkLst>
        </pc:spChg>
        <pc:spChg chg="add">
          <ac:chgData name="Appleyard, Krista    (ASD-W)" userId="73be09e9-9c43-4c18-b540-ba9e015fdd27" providerId="ADAL" clId="{43E2A1BE-4002-421B-9139-77AB797437C1}" dt="2020-09-02T17:47:41.808" v="1441" actId="26606"/>
          <ac:spMkLst>
            <pc:docMk/>
            <pc:sldMk cId="690993731" sldId="262"/>
            <ac:spMk id="10" creationId="{22AC0F86-9A78-4E84-A4B4-ADB8B2629A0C}"/>
          </ac:spMkLst>
        </pc:spChg>
        <pc:spChg chg="add del">
          <ac:chgData name="Appleyard, Krista    (ASD-W)" userId="73be09e9-9c43-4c18-b540-ba9e015fdd27" providerId="ADAL" clId="{43E2A1BE-4002-421B-9139-77AB797437C1}" dt="2020-09-02T17:27:23.510" v="950"/>
          <ac:spMkLst>
            <pc:docMk/>
            <pc:sldMk cId="690993731" sldId="262"/>
            <ac:spMk id="11" creationId="{767EE22B-9FA5-4FAC-9662-D2F9C706E03F}"/>
          </ac:spMkLst>
        </pc:spChg>
        <pc:spChg chg="add del">
          <ac:chgData name="Appleyard, Krista    (ASD-W)" userId="73be09e9-9c43-4c18-b540-ba9e015fdd27" providerId="ADAL" clId="{43E2A1BE-4002-421B-9139-77AB797437C1}" dt="2020-09-02T17:27:23.510" v="950"/>
          <ac:spMkLst>
            <pc:docMk/>
            <pc:sldMk cId="690993731" sldId="262"/>
            <ac:spMk id="15" creationId="{1C46C271-4C9C-47FC-A552-BE6A80B66E40}"/>
          </ac:spMkLst>
        </pc:spChg>
        <pc:spChg chg="add del">
          <ac:chgData name="Appleyard, Krista    (ASD-W)" userId="73be09e9-9c43-4c18-b540-ba9e015fdd27" providerId="ADAL" clId="{43E2A1BE-4002-421B-9139-77AB797437C1}" dt="2020-09-02T17:27:23.510" v="950"/>
          <ac:spMkLst>
            <pc:docMk/>
            <pc:sldMk cId="690993731" sldId="262"/>
            <ac:spMk id="17" creationId="{468546B5-3A43-4E90-B43D-914113B1524F}"/>
          </ac:spMkLst>
        </pc:spChg>
        <pc:spChg chg="add">
          <ac:chgData name="Appleyard, Krista    (ASD-W)" userId="73be09e9-9c43-4c18-b540-ba9e015fdd27" providerId="ADAL" clId="{43E2A1BE-4002-421B-9139-77AB797437C1}" dt="2020-09-02T17:47:41.808" v="1441" actId="26606"/>
          <ac:spMkLst>
            <pc:docMk/>
            <pc:sldMk cId="690993731" sldId="262"/>
            <ac:spMk id="18" creationId="{69A54E25-1C05-48E5-A5CC-3778C1D3632D}"/>
          </ac:spMkLst>
        </pc:spChg>
        <pc:grpChg chg="add">
          <ac:chgData name="Appleyard, Krista    (ASD-W)" userId="73be09e9-9c43-4c18-b540-ba9e015fdd27" providerId="ADAL" clId="{43E2A1BE-4002-421B-9139-77AB797437C1}" dt="2020-09-02T17:47:41.808" v="1441" actId="26606"/>
          <ac:grpSpMkLst>
            <pc:docMk/>
            <pc:sldMk cId="690993731" sldId="262"/>
            <ac:grpSpMk id="12" creationId="{4AF78B9E-8BE2-4706-9377-A05FA25ABABF}"/>
          </ac:grpSpMkLst>
        </pc:grpChg>
        <pc:picChg chg="add mod">
          <ac:chgData name="Appleyard, Krista    (ASD-W)" userId="73be09e9-9c43-4c18-b540-ba9e015fdd27" providerId="ADAL" clId="{43E2A1BE-4002-421B-9139-77AB797437C1}" dt="2020-09-02T17:47:41.808" v="1441" actId="26606"/>
          <ac:picMkLst>
            <pc:docMk/>
            <pc:sldMk cId="690993731" sldId="262"/>
            <ac:picMk id="5" creationId="{6B97DD53-FFAA-47D5-8744-76D06EC33549}"/>
          </ac:picMkLst>
        </pc:picChg>
        <pc:picChg chg="add del">
          <ac:chgData name="Appleyard, Krista    (ASD-W)" userId="73be09e9-9c43-4c18-b540-ba9e015fdd27" providerId="ADAL" clId="{43E2A1BE-4002-421B-9139-77AB797437C1}" dt="2020-09-02T17:27:23.510" v="950"/>
          <ac:picMkLst>
            <pc:docMk/>
            <pc:sldMk cId="690993731" sldId="262"/>
            <ac:picMk id="13" creationId="{23AFE330-1515-493C-9BAD-A215440CC580}"/>
          </ac:picMkLst>
        </pc:picChg>
        <pc:picChg chg="add del">
          <ac:chgData name="Appleyard, Krista    (ASD-W)" userId="73be09e9-9c43-4c18-b540-ba9e015fdd27" providerId="ADAL" clId="{43E2A1BE-4002-421B-9139-77AB797437C1}" dt="2020-09-02T17:27:23.510" v="950"/>
          <ac:picMkLst>
            <pc:docMk/>
            <pc:sldMk cId="690993731" sldId="262"/>
            <ac:picMk id="19" creationId="{3358FCD0-2FAE-4728-A479-6CF4DAA31A99}"/>
          </ac:picMkLst>
        </pc:picChg>
        <pc:cxnChg chg="add">
          <ac:chgData name="Appleyard, Krista    (ASD-W)" userId="73be09e9-9c43-4c18-b540-ba9e015fdd27" providerId="ADAL" clId="{43E2A1BE-4002-421B-9139-77AB797437C1}" dt="2020-09-02T17:47:41.808" v="1441" actId="26606"/>
          <ac:cxnSpMkLst>
            <pc:docMk/>
            <pc:sldMk cId="690993731" sldId="262"/>
            <ac:cxnSpMk id="20" creationId="{0E5D0023-B23E-4823-8D72-B07FFF8CAE96}"/>
          </ac:cxnSpMkLst>
        </pc:cxnChg>
      </pc:sldChg>
      <pc:sldChg chg="new del">
        <pc:chgData name="Appleyard, Krista    (ASD-W)" userId="73be09e9-9c43-4c18-b540-ba9e015fdd27" providerId="ADAL" clId="{43E2A1BE-4002-421B-9139-77AB797437C1}" dt="2020-09-02T14:40:38.121" v="201" actId="47"/>
        <pc:sldMkLst>
          <pc:docMk/>
          <pc:sldMk cId="269073167" sldId="263"/>
        </pc:sldMkLst>
      </pc:sldChg>
      <pc:sldChg chg="addSp delSp modSp add mod setBg delDesignElem">
        <pc:chgData name="Appleyard, Krista    (ASD-W)" userId="73be09e9-9c43-4c18-b540-ba9e015fdd27" providerId="ADAL" clId="{43E2A1BE-4002-421B-9139-77AB797437C1}" dt="2020-09-02T17:17:26.028" v="829"/>
        <pc:sldMkLst>
          <pc:docMk/>
          <pc:sldMk cId="2529271362" sldId="264"/>
        </pc:sldMkLst>
        <pc:spChg chg="mod">
          <ac:chgData name="Appleyard, Krista    (ASD-W)" userId="73be09e9-9c43-4c18-b540-ba9e015fdd27" providerId="ADAL" clId="{43E2A1BE-4002-421B-9139-77AB797437C1}" dt="2020-09-02T17:17:26.028" v="829"/>
          <ac:spMkLst>
            <pc:docMk/>
            <pc:sldMk cId="2529271362" sldId="264"/>
            <ac:spMk id="2" creationId="{380D45ED-B8FE-4184-8518-28695D10F9DD}"/>
          </ac:spMkLst>
        </pc:spChg>
        <pc:spChg chg="add mod">
          <ac:chgData name="Appleyard, Krista    (ASD-W)" userId="73be09e9-9c43-4c18-b540-ba9e015fdd27" providerId="ADAL" clId="{43E2A1BE-4002-421B-9139-77AB797437C1}" dt="2020-09-02T14:40:15.407" v="169" actId="14826"/>
          <ac:spMkLst>
            <pc:docMk/>
            <pc:sldMk cId="2529271362" sldId="264"/>
            <ac:spMk id="3" creationId="{4BBFA937-4D7A-417E-9E87-3B93C48780A4}"/>
          </ac:spMkLst>
        </pc:spChg>
        <pc:spChg chg="del">
          <ac:chgData name="Appleyard, Krista    (ASD-W)" userId="73be09e9-9c43-4c18-b540-ba9e015fdd27" providerId="ADAL" clId="{43E2A1BE-4002-421B-9139-77AB797437C1}" dt="2020-09-02T14:39:37.941" v="168"/>
          <ac:spMkLst>
            <pc:docMk/>
            <pc:sldMk cId="2529271362" sldId="264"/>
            <ac:spMk id="10" creationId="{74426AB7-D619-4515-962A-BC83909EC015}"/>
          </ac:spMkLst>
        </pc:spChg>
        <pc:spChg chg="del">
          <ac:chgData name="Appleyard, Krista    (ASD-W)" userId="73be09e9-9c43-4c18-b540-ba9e015fdd27" providerId="ADAL" clId="{43E2A1BE-4002-421B-9139-77AB797437C1}" dt="2020-09-02T14:39:37.941" v="168"/>
          <ac:spMkLst>
            <pc:docMk/>
            <pc:sldMk cId="2529271362" sldId="264"/>
            <ac:spMk id="12" creationId="{DE47DF98-723F-4AAC-ABCF-CACBC438F78F}"/>
          </ac:spMkLst>
        </pc:spChg>
        <pc:picChg chg="mod">
          <ac:chgData name="Appleyard, Krista    (ASD-W)" userId="73be09e9-9c43-4c18-b540-ba9e015fdd27" providerId="ADAL" clId="{43E2A1BE-4002-421B-9139-77AB797437C1}" dt="2020-09-02T14:40:15.407" v="169" actId="14826"/>
          <ac:picMkLst>
            <pc:docMk/>
            <pc:sldMk cId="2529271362" sldId="264"/>
            <ac:picMk id="5" creationId="{146900A2-6716-4EB6-8295-8C69D24781EB}"/>
          </ac:picMkLst>
        </pc:picChg>
        <pc:cxnChg chg="del">
          <ac:chgData name="Appleyard, Krista    (ASD-W)" userId="73be09e9-9c43-4c18-b540-ba9e015fdd27" providerId="ADAL" clId="{43E2A1BE-4002-421B-9139-77AB797437C1}" dt="2020-09-02T14:39:37.941" v="168"/>
          <ac:cxnSpMkLst>
            <pc:docMk/>
            <pc:sldMk cId="2529271362" sldId="264"/>
            <ac:cxnSpMk id="14" creationId="{EA29FC7C-9308-4FDE-8DCA-405668055B0F}"/>
          </ac:cxnSpMkLst>
        </pc:cxnChg>
      </pc:sldChg>
      <pc:sldChg chg="modSp new del">
        <pc:chgData name="Appleyard, Krista    (ASD-W)" userId="73be09e9-9c43-4c18-b540-ba9e015fdd27" providerId="ADAL" clId="{43E2A1BE-4002-421B-9139-77AB797437C1}" dt="2020-09-02T17:21:19.754" v="864" actId="2696"/>
        <pc:sldMkLst>
          <pc:docMk/>
          <pc:sldMk cId="3591030443" sldId="265"/>
        </pc:sldMkLst>
        <pc:spChg chg="mod">
          <ac:chgData name="Appleyard, Krista    (ASD-W)" userId="73be09e9-9c43-4c18-b540-ba9e015fdd27" providerId="ADAL" clId="{43E2A1BE-4002-421B-9139-77AB797437C1}" dt="2020-09-02T17:20:46.495" v="856"/>
          <ac:spMkLst>
            <pc:docMk/>
            <pc:sldMk cId="3591030443" sldId="265"/>
            <ac:spMk id="2" creationId="{B6AEA6BB-B8E5-4067-9066-B761308BE697}"/>
          </ac:spMkLst>
        </pc:spChg>
        <pc:spChg chg="mod">
          <ac:chgData name="Appleyard, Krista    (ASD-W)" userId="73be09e9-9c43-4c18-b540-ba9e015fdd27" providerId="ADAL" clId="{43E2A1BE-4002-421B-9139-77AB797437C1}" dt="2020-09-02T17:20:46.495" v="856"/>
          <ac:spMkLst>
            <pc:docMk/>
            <pc:sldMk cId="3591030443" sldId="265"/>
            <ac:spMk id="3" creationId="{134D41CD-5337-4475-9575-626B66DD7672}"/>
          </ac:spMkLst>
        </pc:spChg>
      </pc:sldChg>
      <pc:sldChg chg="addSp delSp modSp add mod ord setBg setClrOvrMap delDesignElem">
        <pc:chgData name="Appleyard, Krista    (ASD-W)" userId="73be09e9-9c43-4c18-b540-ba9e015fdd27" providerId="ADAL" clId="{43E2A1BE-4002-421B-9139-77AB797437C1}" dt="2020-09-02T17:44:47.508" v="1409" actId="6549"/>
        <pc:sldMkLst>
          <pc:docMk/>
          <pc:sldMk cId="3748600382" sldId="266"/>
        </pc:sldMkLst>
        <pc:spChg chg="mod ord">
          <ac:chgData name="Appleyard, Krista    (ASD-W)" userId="73be09e9-9c43-4c18-b540-ba9e015fdd27" providerId="ADAL" clId="{43E2A1BE-4002-421B-9139-77AB797437C1}" dt="2020-09-02T17:32:58.615" v="1090" actId="26606"/>
          <ac:spMkLst>
            <pc:docMk/>
            <pc:sldMk cId="3748600382" sldId="266"/>
            <ac:spMk id="2" creationId="{00770686-3A25-4E7E-A7C1-900AE3B3FB34}"/>
          </ac:spMkLst>
        </pc:spChg>
        <pc:spChg chg="add del mod">
          <ac:chgData name="Appleyard, Krista    (ASD-W)" userId="73be09e9-9c43-4c18-b540-ba9e015fdd27" providerId="ADAL" clId="{43E2A1BE-4002-421B-9139-77AB797437C1}" dt="2020-09-02T17:20:56.579" v="861" actId="21"/>
          <ac:spMkLst>
            <pc:docMk/>
            <pc:sldMk cId="3748600382" sldId="266"/>
            <ac:spMk id="3" creationId="{38AA80D3-A55E-4AA2-A5D3-12B0B61C543B}"/>
          </ac:spMkLst>
        </pc:spChg>
        <pc:spChg chg="mod">
          <ac:chgData name="Appleyard, Krista    (ASD-W)" userId="73be09e9-9c43-4c18-b540-ba9e015fdd27" providerId="ADAL" clId="{43E2A1BE-4002-421B-9139-77AB797437C1}" dt="2020-09-02T17:44:47.508" v="1409" actId="6549"/>
          <ac:spMkLst>
            <pc:docMk/>
            <pc:sldMk cId="3748600382" sldId="266"/>
            <ac:spMk id="4" creationId="{068BA516-E913-40C6-AA79-FC3149EDFA9A}"/>
          </ac:spMkLst>
        </pc:spChg>
        <pc:spChg chg="add del">
          <ac:chgData name="Appleyard, Krista    (ASD-W)" userId="73be09e9-9c43-4c18-b540-ba9e015fdd27" providerId="ADAL" clId="{43E2A1BE-4002-421B-9139-77AB797437C1}" dt="2020-09-02T15:32:28.741" v="222" actId="26606"/>
          <ac:spMkLst>
            <pc:docMk/>
            <pc:sldMk cId="3748600382" sldId="266"/>
            <ac:spMk id="8" creationId="{CF62D2A7-8207-488C-9F46-316BA81A16C8}"/>
          </ac:spMkLst>
        </pc:spChg>
        <pc:spChg chg="add del">
          <ac:chgData name="Appleyard, Krista    (ASD-W)" userId="73be09e9-9c43-4c18-b540-ba9e015fdd27" providerId="ADAL" clId="{43E2A1BE-4002-421B-9139-77AB797437C1}" dt="2020-09-02T15:32:30.104" v="224" actId="26606"/>
          <ac:spMkLst>
            <pc:docMk/>
            <pc:sldMk cId="3748600382" sldId="266"/>
            <ac:spMk id="10" creationId="{F56F5174-31D9-4DBB-AAB7-A1FD7BDB1352}"/>
          </ac:spMkLst>
        </pc:spChg>
        <pc:spChg chg="add del">
          <ac:chgData name="Appleyard, Krista    (ASD-W)" userId="73be09e9-9c43-4c18-b540-ba9e015fdd27" providerId="ADAL" clId="{43E2A1BE-4002-421B-9139-77AB797437C1}" dt="2020-09-02T17:19:46.737" v="849" actId="26606"/>
          <ac:spMkLst>
            <pc:docMk/>
            <pc:sldMk cId="3748600382" sldId="266"/>
            <ac:spMk id="12" creationId="{4038CB10-1F5C-4D54-9DF7-12586DE5B007}"/>
          </ac:spMkLst>
        </pc:spChg>
        <pc:spChg chg="add del">
          <ac:chgData name="Appleyard, Krista    (ASD-W)" userId="73be09e9-9c43-4c18-b540-ba9e015fdd27" providerId="ADAL" clId="{43E2A1BE-4002-421B-9139-77AB797437C1}" dt="2020-09-02T17:19:46.737" v="849" actId="26606"/>
          <ac:spMkLst>
            <pc:docMk/>
            <pc:sldMk cId="3748600382" sldId="266"/>
            <ac:spMk id="14" creationId="{73ED6512-6858-4552-B699-9A97FE9A4EA2}"/>
          </ac:spMkLst>
        </pc:spChg>
        <pc:spChg chg="add del">
          <ac:chgData name="Appleyard, Krista    (ASD-W)" userId="73be09e9-9c43-4c18-b540-ba9e015fdd27" providerId="ADAL" clId="{43E2A1BE-4002-421B-9139-77AB797437C1}" dt="2020-09-02T15:32:30.104" v="224" actId="26606"/>
          <ac:spMkLst>
            <pc:docMk/>
            <pc:sldMk cId="3748600382" sldId="266"/>
            <ac:spMk id="15" creationId="{F9A95BEE-6BB1-4A28-A8E6-A34B2E42EF87}"/>
          </ac:spMkLst>
        </pc:spChg>
        <pc:spChg chg="add del">
          <ac:chgData name="Appleyard, Krista    (ASD-W)" userId="73be09e9-9c43-4c18-b540-ba9e015fdd27" providerId="ADAL" clId="{43E2A1BE-4002-421B-9139-77AB797437C1}" dt="2020-09-02T15:32:31.851" v="226" actId="26606"/>
          <ac:spMkLst>
            <pc:docMk/>
            <pc:sldMk cId="3748600382" sldId="266"/>
            <ac:spMk id="17" creationId="{CF62D2A7-8207-488C-9F46-316BA81A16C8}"/>
          </ac:spMkLst>
        </pc:spChg>
        <pc:spChg chg="add del">
          <ac:chgData name="Appleyard, Krista    (ASD-W)" userId="73be09e9-9c43-4c18-b540-ba9e015fdd27" providerId="ADAL" clId="{43E2A1BE-4002-421B-9139-77AB797437C1}" dt="2020-09-02T17:19:48.246" v="851" actId="26606"/>
          <ac:spMkLst>
            <pc:docMk/>
            <pc:sldMk cId="3748600382" sldId="266"/>
            <ac:spMk id="18" creationId="{4FAE1107-CEC3-4041-8BAA-CDB6F6759B35}"/>
          </ac:spMkLst>
        </pc:spChg>
        <pc:spChg chg="add del">
          <ac:chgData name="Appleyard, Krista    (ASD-W)" userId="73be09e9-9c43-4c18-b540-ba9e015fdd27" providerId="ADAL" clId="{43E2A1BE-4002-421B-9139-77AB797437C1}" dt="2020-09-02T15:32:56.878" v="234" actId="26606"/>
          <ac:spMkLst>
            <pc:docMk/>
            <pc:sldMk cId="3748600382" sldId="266"/>
            <ac:spMk id="19" creationId="{F56F5174-31D9-4DBB-AAB7-A1FD7BDB1352}"/>
          </ac:spMkLst>
        </pc:spChg>
        <pc:spChg chg="add del">
          <ac:chgData name="Appleyard, Krista    (ASD-W)" userId="73be09e9-9c43-4c18-b540-ba9e015fdd27" providerId="ADAL" clId="{43E2A1BE-4002-421B-9139-77AB797437C1}" dt="2020-09-02T15:32:56.878" v="234" actId="26606"/>
          <ac:spMkLst>
            <pc:docMk/>
            <pc:sldMk cId="3748600382" sldId="266"/>
            <ac:spMk id="21" creationId="{F9A95BEE-6BB1-4A28-A8E6-A34B2E42EF87}"/>
          </ac:spMkLst>
        </pc:spChg>
        <pc:spChg chg="add del">
          <ac:chgData name="Appleyard, Krista    (ASD-W)" userId="73be09e9-9c43-4c18-b540-ba9e015fdd27" providerId="ADAL" clId="{43E2A1BE-4002-421B-9139-77AB797437C1}" dt="2020-09-02T17:19:53.168" v="853" actId="26606"/>
          <ac:spMkLst>
            <pc:docMk/>
            <pc:sldMk cId="3748600382" sldId="266"/>
            <ac:spMk id="25" creationId="{57D175FC-84CC-4D12-A5E2-FA27D934E9CE}"/>
          </ac:spMkLst>
        </pc:spChg>
        <pc:spChg chg="add del">
          <ac:chgData name="Appleyard, Krista    (ASD-W)" userId="73be09e9-9c43-4c18-b540-ba9e015fdd27" providerId="ADAL" clId="{43E2A1BE-4002-421B-9139-77AB797437C1}" dt="2020-09-02T15:32:54.977" v="231" actId="26606"/>
          <ac:spMkLst>
            <pc:docMk/>
            <pc:sldMk cId="3748600382" sldId="266"/>
            <ac:spMk id="26" creationId="{201CC55D-ED54-4C5C-95E6-10947BD1103B}"/>
          </ac:spMkLst>
        </pc:spChg>
        <pc:spChg chg="add del">
          <ac:chgData name="Appleyard, Krista    (ASD-W)" userId="73be09e9-9c43-4c18-b540-ba9e015fdd27" providerId="ADAL" clId="{43E2A1BE-4002-421B-9139-77AB797437C1}" dt="2020-09-02T17:32:58.491" v="1089" actId="26606"/>
          <ac:spMkLst>
            <pc:docMk/>
            <pc:sldMk cId="3748600382" sldId="266"/>
            <ac:spMk id="30" creationId="{9F33B405-D785-4738-B1C0-6A0AA5E98286}"/>
          </ac:spMkLst>
        </pc:spChg>
        <pc:spChg chg="add del">
          <ac:chgData name="Appleyard, Krista    (ASD-W)" userId="73be09e9-9c43-4c18-b540-ba9e015fdd27" providerId="ADAL" clId="{43E2A1BE-4002-421B-9139-77AB797437C1}" dt="2020-09-02T15:32:54.977" v="231" actId="26606"/>
          <ac:spMkLst>
            <pc:docMk/>
            <pc:sldMk cId="3748600382" sldId="266"/>
            <ac:spMk id="32" creationId="{3873B707-463F-40B0-8227-E8CC6C67EB25}"/>
          </ac:spMkLst>
        </pc:spChg>
        <pc:spChg chg="add del">
          <ac:chgData name="Appleyard, Krista    (ASD-W)" userId="73be09e9-9c43-4c18-b540-ba9e015fdd27" providerId="ADAL" clId="{43E2A1BE-4002-421B-9139-77AB797437C1}" dt="2020-09-02T15:32:54.977" v="231" actId="26606"/>
          <ac:spMkLst>
            <pc:docMk/>
            <pc:sldMk cId="3748600382" sldId="266"/>
            <ac:spMk id="34" creationId="{C13237C8-E62C-4F0D-A318-BD6FB6C2D138}"/>
          </ac:spMkLst>
        </pc:spChg>
        <pc:spChg chg="add del">
          <ac:chgData name="Appleyard, Krista    (ASD-W)" userId="73be09e9-9c43-4c18-b540-ba9e015fdd27" providerId="ADAL" clId="{43E2A1BE-4002-421B-9139-77AB797437C1}" dt="2020-09-02T15:32:54.977" v="231" actId="26606"/>
          <ac:spMkLst>
            <pc:docMk/>
            <pc:sldMk cId="3748600382" sldId="266"/>
            <ac:spMk id="36" creationId="{19C9EAEA-39D0-4B0E-A0EB-51E7B26740B1}"/>
          </ac:spMkLst>
        </pc:spChg>
        <pc:spChg chg="add del">
          <ac:chgData name="Appleyard, Krista    (ASD-W)" userId="73be09e9-9c43-4c18-b540-ba9e015fdd27" providerId="ADAL" clId="{43E2A1BE-4002-421B-9139-77AB797437C1}" dt="2020-09-02T15:32:56.838" v="233" actId="26606"/>
          <ac:spMkLst>
            <pc:docMk/>
            <pc:sldMk cId="3748600382" sldId="266"/>
            <ac:spMk id="38" creationId="{49CD2D09-B1BB-4DF5-9E1C-3D21B21EDEFD}"/>
          </ac:spMkLst>
        </pc:spChg>
        <pc:spChg chg="add del">
          <ac:chgData name="Appleyard, Krista    (ASD-W)" userId="73be09e9-9c43-4c18-b540-ba9e015fdd27" providerId="ADAL" clId="{43E2A1BE-4002-421B-9139-77AB797437C1}" dt="2020-09-02T15:32:56.838" v="233" actId="26606"/>
          <ac:spMkLst>
            <pc:docMk/>
            <pc:sldMk cId="3748600382" sldId="266"/>
            <ac:spMk id="40" creationId="{967C29FE-FD32-4AFB-AD20-DBDF5864B2D8}"/>
          </ac:spMkLst>
        </pc:spChg>
        <pc:spChg chg="add del">
          <ac:chgData name="Appleyard, Krista    (ASD-W)" userId="73be09e9-9c43-4c18-b540-ba9e015fdd27" providerId="ADAL" clId="{43E2A1BE-4002-421B-9139-77AB797437C1}" dt="2020-09-02T15:34:51.117" v="236" actId="26606"/>
          <ac:spMkLst>
            <pc:docMk/>
            <pc:sldMk cId="3748600382" sldId="266"/>
            <ac:spMk id="42" creationId="{201CC55D-ED54-4C5C-95E6-10947BD1103B}"/>
          </ac:spMkLst>
        </pc:spChg>
        <pc:spChg chg="add del">
          <ac:chgData name="Appleyard, Krista    (ASD-W)" userId="73be09e9-9c43-4c18-b540-ba9e015fdd27" providerId="ADAL" clId="{43E2A1BE-4002-421B-9139-77AB797437C1}" dt="2020-09-02T15:34:51.117" v="236" actId="26606"/>
          <ac:spMkLst>
            <pc:docMk/>
            <pc:sldMk cId="3748600382" sldId="266"/>
            <ac:spMk id="44" creationId="{3873B707-463F-40B0-8227-E8CC6C67EB25}"/>
          </ac:spMkLst>
        </pc:spChg>
        <pc:spChg chg="add del">
          <ac:chgData name="Appleyard, Krista    (ASD-W)" userId="73be09e9-9c43-4c18-b540-ba9e015fdd27" providerId="ADAL" clId="{43E2A1BE-4002-421B-9139-77AB797437C1}" dt="2020-09-02T15:34:51.117" v="236" actId="26606"/>
          <ac:spMkLst>
            <pc:docMk/>
            <pc:sldMk cId="3748600382" sldId="266"/>
            <ac:spMk id="45" creationId="{C13237C8-E62C-4F0D-A318-BD6FB6C2D138}"/>
          </ac:spMkLst>
        </pc:spChg>
        <pc:spChg chg="add del">
          <ac:chgData name="Appleyard, Krista    (ASD-W)" userId="73be09e9-9c43-4c18-b540-ba9e015fdd27" providerId="ADAL" clId="{43E2A1BE-4002-421B-9139-77AB797437C1}" dt="2020-09-02T15:34:51.117" v="236" actId="26606"/>
          <ac:spMkLst>
            <pc:docMk/>
            <pc:sldMk cId="3748600382" sldId="266"/>
            <ac:spMk id="46" creationId="{19C9EAEA-39D0-4B0E-A0EB-51E7B26740B1}"/>
          </ac:spMkLst>
        </pc:spChg>
        <pc:spChg chg="add del">
          <ac:chgData name="Appleyard, Krista    (ASD-W)" userId="73be09e9-9c43-4c18-b540-ba9e015fdd27" providerId="ADAL" clId="{43E2A1BE-4002-421B-9139-77AB797437C1}" dt="2020-09-02T17:32:56.485" v="1087" actId="26606"/>
          <ac:spMkLst>
            <pc:docMk/>
            <pc:sldMk cId="3748600382" sldId="266"/>
            <ac:spMk id="50" creationId="{079CE317-680B-449C-A423-71C1FE069B4C}"/>
          </ac:spMkLst>
        </pc:spChg>
        <pc:spChg chg="add del">
          <ac:chgData name="Appleyard, Krista    (ASD-W)" userId="73be09e9-9c43-4c18-b540-ba9e015fdd27" providerId="ADAL" clId="{43E2A1BE-4002-421B-9139-77AB797437C1}" dt="2020-09-02T17:14:23.201" v="782"/>
          <ac:spMkLst>
            <pc:docMk/>
            <pc:sldMk cId="3748600382" sldId="266"/>
            <ac:spMk id="51" creationId="{05C7EBC3-4672-4DAB-81C2-58661FAFAED6}"/>
          </ac:spMkLst>
        </pc:spChg>
        <pc:spChg chg="add del">
          <ac:chgData name="Appleyard, Krista    (ASD-W)" userId="73be09e9-9c43-4c18-b540-ba9e015fdd27" providerId="ADAL" clId="{43E2A1BE-4002-421B-9139-77AB797437C1}" dt="2020-09-02T17:14:23.201" v="782"/>
          <ac:spMkLst>
            <pc:docMk/>
            <pc:sldMk cId="3748600382" sldId="266"/>
            <ac:spMk id="53" creationId="{40BF962F-4C6F-461E-86F2-C43F56CC939B}"/>
          </ac:spMkLst>
        </pc:spChg>
        <pc:spChg chg="add del">
          <ac:chgData name="Appleyard, Krista    (ASD-W)" userId="73be09e9-9c43-4c18-b540-ba9e015fdd27" providerId="ADAL" clId="{43E2A1BE-4002-421B-9139-77AB797437C1}" dt="2020-09-02T17:14:23.201" v="782"/>
          <ac:spMkLst>
            <pc:docMk/>
            <pc:sldMk cId="3748600382" sldId="266"/>
            <ac:spMk id="55" creationId="{2E94A4F7-38E4-45EA-8E2E-CE1B5766B4F1}"/>
          </ac:spMkLst>
        </pc:spChg>
        <pc:spChg chg="add del">
          <ac:chgData name="Appleyard, Krista    (ASD-W)" userId="73be09e9-9c43-4c18-b540-ba9e015fdd27" providerId="ADAL" clId="{43E2A1BE-4002-421B-9139-77AB797437C1}" dt="2020-09-02T17:32:58.491" v="1089" actId="26606"/>
          <ac:spMkLst>
            <pc:docMk/>
            <pc:sldMk cId="3748600382" sldId="266"/>
            <ac:spMk id="64" creationId="{079CE317-680B-449C-A423-71C1FE069B4C}"/>
          </ac:spMkLst>
        </pc:spChg>
        <pc:spChg chg="add del">
          <ac:chgData name="Appleyard, Krista    (ASD-W)" userId="73be09e9-9c43-4c18-b540-ba9e015fdd27" providerId="ADAL" clId="{43E2A1BE-4002-421B-9139-77AB797437C1}" dt="2020-09-02T17:32:58.491" v="1089" actId="26606"/>
          <ac:spMkLst>
            <pc:docMk/>
            <pc:sldMk cId="3748600382" sldId="266"/>
            <ac:spMk id="65" creationId="{643780CE-2BE5-46F6-97B2-60DF30217ED3}"/>
          </ac:spMkLst>
        </pc:spChg>
        <pc:spChg chg="add del">
          <ac:chgData name="Appleyard, Krista    (ASD-W)" userId="73be09e9-9c43-4c18-b540-ba9e015fdd27" providerId="ADAL" clId="{43E2A1BE-4002-421B-9139-77AB797437C1}" dt="2020-09-02T17:32:58.491" v="1089" actId="26606"/>
          <ac:spMkLst>
            <pc:docMk/>
            <pc:sldMk cId="3748600382" sldId="266"/>
            <ac:spMk id="66" creationId="{61A87A49-68E6-459E-A5A6-46229FF42125}"/>
          </ac:spMkLst>
        </pc:spChg>
        <pc:spChg chg="add del">
          <ac:chgData name="Appleyard, Krista    (ASD-W)" userId="73be09e9-9c43-4c18-b540-ba9e015fdd27" providerId="ADAL" clId="{43E2A1BE-4002-421B-9139-77AB797437C1}" dt="2020-09-02T17:32:58.491" v="1089" actId="26606"/>
          <ac:spMkLst>
            <pc:docMk/>
            <pc:sldMk cId="3748600382" sldId="266"/>
            <ac:spMk id="67" creationId="{F6ACD5FC-CAFE-48EB-B765-60EED2E052F0}"/>
          </ac:spMkLst>
        </pc:spChg>
        <pc:spChg chg="add del">
          <ac:chgData name="Appleyard, Krista    (ASD-W)" userId="73be09e9-9c43-4c18-b540-ba9e015fdd27" providerId="ADAL" clId="{43E2A1BE-4002-421B-9139-77AB797437C1}" dt="2020-09-02T17:32:58.491" v="1089" actId="26606"/>
          <ac:spMkLst>
            <pc:docMk/>
            <pc:sldMk cId="3748600382" sldId="266"/>
            <ac:spMk id="68" creationId="{4233DC0E-DE6C-4FB6-A529-51B162641AB8}"/>
          </ac:spMkLst>
        </pc:spChg>
        <pc:spChg chg="add del">
          <ac:chgData name="Appleyard, Krista    (ASD-W)" userId="73be09e9-9c43-4c18-b540-ba9e015fdd27" providerId="ADAL" clId="{43E2A1BE-4002-421B-9139-77AB797437C1}" dt="2020-09-02T17:32:58.491" v="1089" actId="26606"/>
          <ac:spMkLst>
            <pc:docMk/>
            <pc:sldMk cId="3748600382" sldId="266"/>
            <ac:spMk id="69" creationId="{3870477F-E451-4BC3-863F-0E2FC572884B}"/>
          </ac:spMkLst>
        </pc:spChg>
        <pc:spChg chg="add del">
          <ac:chgData name="Appleyard, Krista    (ASD-W)" userId="73be09e9-9c43-4c18-b540-ba9e015fdd27" providerId="ADAL" clId="{43E2A1BE-4002-421B-9139-77AB797437C1}" dt="2020-09-02T17:32:58.491" v="1089" actId="26606"/>
          <ac:spMkLst>
            <pc:docMk/>
            <pc:sldMk cId="3748600382" sldId="266"/>
            <ac:spMk id="70" creationId="{B4A81DE1-E2BC-4A31-99EE-71350421B0EA}"/>
          </ac:spMkLst>
        </pc:spChg>
        <pc:spChg chg="add">
          <ac:chgData name="Appleyard, Krista    (ASD-W)" userId="73be09e9-9c43-4c18-b540-ba9e015fdd27" providerId="ADAL" clId="{43E2A1BE-4002-421B-9139-77AB797437C1}" dt="2020-09-02T17:32:58.615" v="1090" actId="26606"/>
          <ac:spMkLst>
            <pc:docMk/>
            <pc:sldMk cId="3748600382" sldId="266"/>
            <ac:spMk id="82" creationId="{079CE317-680B-449C-A423-71C1FE069B4C}"/>
          </ac:spMkLst>
        </pc:spChg>
        <pc:spChg chg="add">
          <ac:chgData name="Appleyard, Krista    (ASD-W)" userId="73be09e9-9c43-4c18-b540-ba9e015fdd27" providerId="ADAL" clId="{43E2A1BE-4002-421B-9139-77AB797437C1}" dt="2020-09-02T17:32:58.615" v="1090" actId="26606"/>
          <ac:spMkLst>
            <pc:docMk/>
            <pc:sldMk cId="3748600382" sldId="266"/>
            <ac:spMk id="83" creationId="{38ABDB68-E3D5-448E-97D3-06FFEF680193}"/>
          </ac:spMkLst>
        </pc:spChg>
        <pc:spChg chg="add">
          <ac:chgData name="Appleyard, Krista    (ASD-W)" userId="73be09e9-9c43-4c18-b540-ba9e015fdd27" providerId="ADAL" clId="{43E2A1BE-4002-421B-9139-77AB797437C1}" dt="2020-09-02T17:32:58.615" v="1090" actId="26606"/>
          <ac:spMkLst>
            <pc:docMk/>
            <pc:sldMk cId="3748600382" sldId="266"/>
            <ac:spMk id="84" creationId="{B8DD7FEB-D9F3-4F5B-982C-36B0664D0205}"/>
          </ac:spMkLst>
        </pc:spChg>
        <pc:spChg chg="add">
          <ac:chgData name="Appleyard, Krista    (ASD-W)" userId="73be09e9-9c43-4c18-b540-ba9e015fdd27" providerId="ADAL" clId="{43E2A1BE-4002-421B-9139-77AB797437C1}" dt="2020-09-02T17:32:58.615" v="1090" actId="26606"/>
          <ac:spMkLst>
            <pc:docMk/>
            <pc:sldMk cId="3748600382" sldId="266"/>
            <ac:spMk id="85" creationId="{96BA11E4-0636-4FA9-A836-2A4FB176449A}"/>
          </ac:spMkLst>
        </pc:spChg>
        <pc:spChg chg="add">
          <ac:chgData name="Appleyard, Krista    (ASD-W)" userId="73be09e9-9c43-4c18-b540-ba9e015fdd27" providerId="ADAL" clId="{43E2A1BE-4002-421B-9139-77AB797437C1}" dt="2020-09-02T17:32:58.615" v="1090" actId="26606"/>
          <ac:spMkLst>
            <pc:docMk/>
            <pc:sldMk cId="3748600382" sldId="266"/>
            <ac:spMk id="86" creationId="{5681882E-BDD0-4311-AF62-E8019628524D}"/>
          </ac:spMkLst>
        </pc:spChg>
        <pc:spChg chg="add">
          <ac:chgData name="Appleyard, Krista    (ASD-W)" userId="73be09e9-9c43-4c18-b540-ba9e015fdd27" providerId="ADAL" clId="{43E2A1BE-4002-421B-9139-77AB797437C1}" dt="2020-09-02T17:32:58.615" v="1090" actId="26606"/>
          <ac:spMkLst>
            <pc:docMk/>
            <pc:sldMk cId="3748600382" sldId="266"/>
            <ac:spMk id="87" creationId="{EADD3260-4BDA-459B-A162-5E1B897E38FC}"/>
          </ac:spMkLst>
        </pc:spChg>
        <pc:spChg chg="add">
          <ac:chgData name="Appleyard, Krista    (ASD-W)" userId="73be09e9-9c43-4c18-b540-ba9e015fdd27" providerId="ADAL" clId="{43E2A1BE-4002-421B-9139-77AB797437C1}" dt="2020-09-02T17:32:58.615" v="1090" actId="26606"/>
          <ac:spMkLst>
            <pc:docMk/>
            <pc:sldMk cId="3748600382" sldId="266"/>
            <ac:spMk id="88" creationId="{283DA7DD-CA37-4ED7-8710-48E56B063BA4}"/>
          </ac:spMkLst>
        </pc:spChg>
        <pc:spChg chg="add">
          <ac:chgData name="Appleyard, Krista    (ASD-W)" userId="73be09e9-9c43-4c18-b540-ba9e015fdd27" providerId="ADAL" clId="{43E2A1BE-4002-421B-9139-77AB797437C1}" dt="2020-09-02T17:32:58.615" v="1090" actId="26606"/>
          <ac:spMkLst>
            <pc:docMk/>
            <pc:sldMk cId="3748600382" sldId="266"/>
            <ac:spMk id="89" creationId="{B92F2E3C-66CD-4DEB-BA14-2A5912B65A21}"/>
          </ac:spMkLst>
        </pc:spChg>
        <pc:grpChg chg="add del">
          <ac:chgData name="Appleyard, Krista    (ASD-W)" userId="73be09e9-9c43-4c18-b540-ba9e015fdd27" providerId="ADAL" clId="{43E2A1BE-4002-421B-9139-77AB797437C1}" dt="2020-09-02T17:32:56.485" v="1087" actId="26606"/>
          <ac:grpSpMkLst>
            <pc:docMk/>
            <pc:sldMk cId="3748600382" sldId="266"/>
            <ac:grpSpMk id="23" creationId="{DDA34B8A-FA8D-4E16-AD72-7B60B1C2582A}"/>
          </ac:grpSpMkLst>
        </pc:grpChg>
        <pc:grpChg chg="add del">
          <ac:chgData name="Appleyard, Krista    (ASD-W)" userId="73be09e9-9c43-4c18-b540-ba9e015fdd27" providerId="ADAL" clId="{43E2A1BE-4002-421B-9139-77AB797437C1}" dt="2020-09-02T15:32:54.977" v="231" actId="26606"/>
          <ac:grpSpMkLst>
            <pc:docMk/>
            <pc:sldMk cId="3748600382" sldId="266"/>
            <ac:grpSpMk id="28" creationId="{1DE889C7-FAD6-4397-98E2-05D503484459}"/>
          </ac:grpSpMkLst>
        </pc:grpChg>
        <pc:grpChg chg="add del">
          <ac:chgData name="Appleyard, Krista    (ASD-W)" userId="73be09e9-9c43-4c18-b540-ba9e015fdd27" providerId="ADAL" clId="{43E2A1BE-4002-421B-9139-77AB797437C1}" dt="2020-09-02T15:34:51.117" v="236" actId="26606"/>
          <ac:grpSpMkLst>
            <pc:docMk/>
            <pc:sldMk cId="3748600382" sldId="266"/>
            <ac:grpSpMk id="43" creationId="{1DE889C7-FAD6-4397-98E2-05D503484459}"/>
          </ac:grpSpMkLst>
        </pc:grpChg>
        <pc:grpChg chg="add del">
          <ac:chgData name="Appleyard, Krista    (ASD-W)" userId="73be09e9-9c43-4c18-b540-ba9e015fdd27" providerId="ADAL" clId="{43E2A1BE-4002-421B-9139-77AB797437C1}" dt="2020-09-02T17:32:58.491" v="1089" actId="26606"/>
          <ac:grpSpMkLst>
            <pc:docMk/>
            <pc:sldMk cId="3748600382" sldId="266"/>
            <ac:grpSpMk id="52" creationId="{DDA34B8A-FA8D-4E16-AD72-7B60B1C2582A}"/>
          </ac:grpSpMkLst>
        </pc:grpChg>
        <pc:grpChg chg="add">
          <ac:chgData name="Appleyard, Krista    (ASD-W)" userId="73be09e9-9c43-4c18-b540-ba9e015fdd27" providerId="ADAL" clId="{43E2A1BE-4002-421B-9139-77AB797437C1}" dt="2020-09-02T17:32:58.615" v="1090" actId="26606"/>
          <ac:grpSpMkLst>
            <pc:docMk/>
            <pc:sldMk cId="3748600382" sldId="266"/>
            <ac:grpSpMk id="72" creationId="{DDA34B8A-FA8D-4E16-AD72-7B60B1C2582A}"/>
          </ac:grpSpMkLst>
        </pc:grpChg>
        <pc:picChg chg="mod ord">
          <ac:chgData name="Appleyard, Krista    (ASD-W)" userId="73be09e9-9c43-4c18-b540-ba9e015fdd27" providerId="ADAL" clId="{43E2A1BE-4002-421B-9139-77AB797437C1}" dt="2020-09-02T17:32:58.615" v="1090" actId="26606"/>
          <ac:picMkLst>
            <pc:docMk/>
            <pc:sldMk cId="3748600382" sldId="266"/>
            <ac:picMk id="6" creationId="{D1C0F1D2-B683-4FBE-976A-3360940B1B43}"/>
          </ac:picMkLst>
        </pc:picChg>
        <pc:picChg chg="del">
          <ac:chgData name="Appleyard, Krista    (ASD-W)" userId="73be09e9-9c43-4c18-b540-ba9e015fdd27" providerId="ADAL" clId="{43E2A1BE-4002-421B-9139-77AB797437C1}" dt="2020-09-02T14:41:24.445" v="204"/>
          <ac:picMkLst>
            <pc:docMk/>
            <pc:sldMk cId="3748600382" sldId="266"/>
            <ac:picMk id="11" creationId="{54DDEBDD-D8BD-41A6-8A0D-B00E3768B0F9}"/>
          </ac:picMkLst>
        </pc:picChg>
        <pc:picChg chg="add del">
          <ac:chgData name="Appleyard, Krista    (ASD-W)" userId="73be09e9-9c43-4c18-b540-ba9e015fdd27" providerId="ADAL" clId="{43E2A1BE-4002-421B-9139-77AB797437C1}" dt="2020-09-02T15:32:30.104" v="224" actId="26606"/>
          <ac:picMkLst>
            <pc:docMk/>
            <pc:sldMk cId="3748600382" sldId="266"/>
            <ac:picMk id="13" creationId="{AE113210-7872-481A-ADE6-3A05CCAF5EB2}"/>
          </ac:picMkLst>
        </pc:picChg>
        <pc:picChg chg="add del">
          <ac:chgData name="Appleyard, Krista    (ASD-W)" userId="73be09e9-9c43-4c18-b540-ba9e015fdd27" providerId="ADAL" clId="{43E2A1BE-4002-421B-9139-77AB797437C1}" dt="2020-09-02T15:32:56.878" v="234" actId="26606"/>
          <ac:picMkLst>
            <pc:docMk/>
            <pc:sldMk cId="3748600382" sldId="266"/>
            <ac:picMk id="20" creationId="{AE113210-7872-481A-ADE6-3A05CCAF5EB2}"/>
          </ac:picMkLst>
        </pc:picChg>
        <pc:picChg chg="add del">
          <ac:chgData name="Appleyard, Krista    (ASD-W)" userId="73be09e9-9c43-4c18-b540-ba9e015fdd27" providerId="ADAL" clId="{43E2A1BE-4002-421B-9139-77AB797437C1}" dt="2020-09-02T15:32:56.838" v="233" actId="26606"/>
          <ac:picMkLst>
            <pc:docMk/>
            <pc:sldMk cId="3748600382" sldId="266"/>
            <ac:picMk id="39" creationId="{83355637-BA71-4F63-94C9-E77BF81BDFC0}"/>
          </ac:picMkLst>
        </pc:picChg>
        <pc:cxnChg chg="add del">
          <ac:chgData name="Appleyard, Krista    (ASD-W)" userId="73be09e9-9c43-4c18-b540-ba9e015fdd27" providerId="ADAL" clId="{43E2A1BE-4002-421B-9139-77AB797437C1}" dt="2020-09-02T17:19:46.737" v="849" actId="26606"/>
          <ac:cxnSpMkLst>
            <pc:docMk/>
            <pc:sldMk cId="3748600382" sldId="266"/>
            <ac:cxnSpMk id="9" creationId="{15F1CC53-719A-4763-BF30-5E25A63CEF3C}"/>
          </ac:cxnSpMkLst>
        </pc:cxnChg>
        <pc:cxnChg chg="add del">
          <ac:chgData name="Appleyard, Krista    (ASD-W)" userId="73be09e9-9c43-4c18-b540-ba9e015fdd27" providerId="ADAL" clId="{43E2A1BE-4002-421B-9139-77AB797437C1}" dt="2020-09-02T17:19:48.246" v="851" actId="26606"/>
          <ac:cxnSpMkLst>
            <pc:docMk/>
            <pc:sldMk cId="3748600382" sldId="266"/>
            <ac:cxnSpMk id="16" creationId="{9200C8B5-FB5A-4F8B-A9BD-693C051418A3}"/>
          </ac:cxnSpMkLst>
        </pc:cxnChg>
        <pc:cxnChg chg="add del">
          <ac:chgData name="Appleyard, Krista    (ASD-W)" userId="73be09e9-9c43-4c18-b540-ba9e015fdd27" providerId="ADAL" clId="{43E2A1BE-4002-421B-9139-77AB797437C1}" dt="2020-09-02T17:19:48.246" v="851" actId="26606"/>
          <ac:cxnSpMkLst>
            <pc:docMk/>
            <pc:sldMk cId="3748600382" sldId="266"/>
            <ac:cxnSpMk id="22" creationId="{1AEA88FB-F5DD-45CE-AAE1-7B33D0ABDD25}"/>
          </ac:cxnSpMkLst>
        </pc:cxnChg>
        <pc:cxnChg chg="add del">
          <ac:chgData name="Appleyard, Krista    (ASD-W)" userId="73be09e9-9c43-4c18-b540-ba9e015fdd27" providerId="ADAL" clId="{43E2A1BE-4002-421B-9139-77AB797437C1}" dt="2020-09-02T17:19:53.168" v="853" actId="26606"/>
          <ac:cxnSpMkLst>
            <pc:docMk/>
            <pc:sldMk cId="3748600382" sldId="266"/>
            <ac:cxnSpMk id="24" creationId="{15F1CC53-719A-4763-BF30-5E25A63CEF3C}"/>
          </ac:cxnSpMkLst>
        </pc:cxnChg>
        <pc:cxnChg chg="add del">
          <ac:chgData name="Appleyard, Krista    (ASD-W)" userId="73be09e9-9c43-4c18-b540-ba9e015fdd27" providerId="ADAL" clId="{43E2A1BE-4002-421B-9139-77AB797437C1}" dt="2020-09-02T17:19:53.168" v="853" actId="26606"/>
          <ac:cxnSpMkLst>
            <pc:docMk/>
            <pc:sldMk cId="3748600382" sldId="266"/>
            <ac:cxnSpMk id="27" creationId="{8AC38328-2D50-4DDB-BD20-28DE12E4996E}"/>
          </ac:cxnSpMkLst>
        </pc:cxnChg>
        <pc:cxnChg chg="add del">
          <ac:chgData name="Appleyard, Krista    (ASD-W)" userId="73be09e9-9c43-4c18-b540-ba9e015fdd27" providerId="ADAL" clId="{43E2A1BE-4002-421B-9139-77AB797437C1}" dt="2020-09-02T17:20:46.495" v="856"/>
          <ac:cxnSpMkLst>
            <pc:docMk/>
            <pc:sldMk cId="3748600382" sldId="266"/>
            <ac:cxnSpMk id="29" creationId="{9200C8B5-FB5A-4F8B-A9BD-693C051418A3}"/>
          </ac:cxnSpMkLst>
        </pc:cxnChg>
      </pc:sldChg>
      <pc:sldChg chg="addSp delSp modSp add mod ord setBg delDesignElem">
        <pc:chgData name="Appleyard, Krista    (ASD-W)" userId="73be09e9-9c43-4c18-b540-ba9e015fdd27" providerId="ADAL" clId="{43E2A1BE-4002-421B-9139-77AB797437C1}" dt="2020-09-02T17:19:37.095" v="847" actId="26606"/>
        <pc:sldMkLst>
          <pc:docMk/>
          <pc:sldMk cId="872014913" sldId="267"/>
        </pc:sldMkLst>
        <pc:spChg chg="mod">
          <ac:chgData name="Appleyard, Krista    (ASD-W)" userId="73be09e9-9c43-4c18-b540-ba9e015fdd27" providerId="ADAL" clId="{43E2A1BE-4002-421B-9139-77AB797437C1}" dt="2020-09-02T17:19:37.095" v="847" actId="26606"/>
          <ac:spMkLst>
            <pc:docMk/>
            <pc:sldMk cId="872014913" sldId="267"/>
            <ac:spMk id="2" creationId="{DB79C621-7ABC-49E6-B854-9D58E1A2FB4E}"/>
          </ac:spMkLst>
        </pc:spChg>
        <pc:spChg chg="mod">
          <ac:chgData name="Appleyard, Krista    (ASD-W)" userId="73be09e9-9c43-4c18-b540-ba9e015fdd27" providerId="ADAL" clId="{43E2A1BE-4002-421B-9139-77AB797437C1}" dt="2020-09-02T17:19:37.095" v="847" actId="26606"/>
          <ac:spMkLst>
            <pc:docMk/>
            <pc:sldMk cId="872014913" sldId="267"/>
            <ac:spMk id="4" creationId="{17E07541-3EED-4F9C-AC4C-D47A3C6ED5F4}"/>
          </ac:spMkLst>
        </pc:spChg>
        <pc:spChg chg="del">
          <ac:chgData name="Appleyard, Krista    (ASD-W)" userId="73be09e9-9c43-4c18-b540-ba9e015fdd27" providerId="ADAL" clId="{43E2A1BE-4002-421B-9139-77AB797437C1}" dt="2020-09-02T17:10:56.642" v="758"/>
          <ac:spMkLst>
            <pc:docMk/>
            <pc:sldMk cId="872014913" sldId="267"/>
            <ac:spMk id="16" creationId="{F56F5174-31D9-4DBB-AAB7-A1FD7BDB1352}"/>
          </ac:spMkLst>
        </pc:spChg>
        <pc:spChg chg="del">
          <ac:chgData name="Appleyard, Krista    (ASD-W)" userId="73be09e9-9c43-4c18-b540-ba9e015fdd27" providerId="ADAL" clId="{43E2A1BE-4002-421B-9139-77AB797437C1}" dt="2020-09-02T17:10:56.642" v="758"/>
          <ac:spMkLst>
            <pc:docMk/>
            <pc:sldMk cId="872014913" sldId="267"/>
            <ac:spMk id="17" creationId="{F9A95BEE-6BB1-4A28-A8E6-A34B2E42EF87}"/>
          </ac:spMkLst>
        </pc:spChg>
        <pc:spChg chg="add">
          <ac:chgData name="Appleyard, Krista    (ASD-W)" userId="73be09e9-9c43-4c18-b540-ba9e015fdd27" providerId="ADAL" clId="{43E2A1BE-4002-421B-9139-77AB797437C1}" dt="2020-09-02T17:19:37.095" v="847" actId="26606"/>
          <ac:spMkLst>
            <pc:docMk/>
            <pc:sldMk cId="872014913" sldId="267"/>
            <ac:spMk id="25" creationId="{A65AC7D1-EAA9-48F5-B509-60A7F50BF703}"/>
          </ac:spMkLst>
        </pc:spChg>
        <pc:spChg chg="add">
          <ac:chgData name="Appleyard, Krista    (ASD-W)" userId="73be09e9-9c43-4c18-b540-ba9e015fdd27" providerId="ADAL" clId="{43E2A1BE-4002-421B-9139-77AB797437C1}" dt="2020-09-02T17:19:37.095" v="847" actId="26606"/>
          <ac:spMkLst>
            <pc:docMk/>
            <pc:sldMk cId="872014913" sldId="267"/>
            <ac:spMk id="27" creationId="{D6320AF9-619A-4175-865B-5663E1AEF4C5}"/>
          </ac:spMkLst>
        </pc:spChg>
        <pc:spChg chg="add">
          <ac:chgData name="Appleyard, Krista    (ASD-W)" userId="73be09e9-9c43-4c18-b540-ba9e015fdd27" providerId="ADAL" clId="{43E2A1BE-4002-421B-9139-77AB797437C1}" dt="2020-09-02T17:19:37.095" v="847" actId="26606"/>
          <ac:spMkLst>
            <pc:docMk/>
            <pc:sldMk cId="872014913" sldId="267"/>
            <ac:spMk id="33" creationId="{7E018740-5C2B-4A41-AC1A-7E68D1EC1954}"/>
          </ac:spMkLst>
        </pc:spChg>
        <pc:spChg chg="add">
          <ac:chgData name="Appleyard, Krista    (ASD-W)" userId="73be09e9-9c43-4c18-b540-ba9e015fdd27" providerId="ADAL" clId="{43E2A1BE-4002-421B-9139-77AB797437C1}" dt="2020-09-02T17:19:37.095" v="847" actId="26606"/>
          <ac:spMkLst>
            <pc:docMk/>
            <pc:sldMk cId="872014913" sldId="267"/>
            <ac:spMk id="35" creationId="{166F75A4-C475-4941-8EE2-B80A06A2C1BB}"/>
          </ac:spMkLst>
        </pc:spChg>
        <pc:spChg chg="add">
          <ac:chgData name="Appleyard, Krista    (ASD-W)" userId="73be09e9-9c43-4c18-b540-ba9e015fdd27" providerId="ADAL" clId="{43E2A1BE-4002-421B-9139-77AB797437C1}" dt="2020-09-02T17:19:37.095" v="847" actId="26606"/>
          <ac:spMkLst>
            <pc:docMk/>
            <pc:sldMk cId="872014913" sldId="267"/>
            <ac:spMk id="37" creationId="{A032553A-72E8-4B0D-8405-FF9771C9AF05}"/>
          </ac:spMkLst>
        </pc:spChg>
        <pc:spChg chg="add">
          <ac:chgData name="Appleyard, Krista    (ASD-W)" userId="73be09e9-9c43-4c18-b540-ba9e015fdd27" providerId="ADAL" clId="{43E2A1BE-4002-421B-9139-77AB797437C1}" dt="2020-09-02T17:19:37.095" v="847" actId="26606"/>
          <ac:spMkLst>
            <pc:docMk/>
            <pc:sldMk cId="872014913" sldId="267"/>
            <ac:spMk id="39" creationId="{765800AC-C3B9-498E-87BC-29FAE4C76B21}"/>
          </ac:spMkLst>
        </pc:spChg>
        <pc:spChg chg="add">
          <ac:chgData name="Appleyard, Krista    (ASD-W)" userId="73be09e9-9c43-4c18-b540-ba9e015fdd27" providerId="ADAL" clId="{43E2A1BE-4002-421B-9139-77AB797437C1}" dt="2020-09-02T17:19:37.095" v="847" actId="26606"/>
          <ac:spMkLst>
            <pc:docMk/>
            <pc:sldMk cId="872014913" sldId="267"/>
            <ac:spMk id="41" creationId="{1F9D6ACB-2FF4-49F9-978A-E0D5327FC635}"/>
          </ac:spMkLst>
        </pc:spChg>
        <pc:spChg chg="add">
          <ac:chgData name="Appleyard, Krista    (ASD-W)" userId="73be09e9-9c43-4c18-b540-ba9e015fdd27" providerId="ADAL" clId="{43E2A1BE-4002-421B-9139-77AB797437C1}" dt="2020-09-02T17:19:37.095" v="847" actId="26606"/>
          <ac:spMkLst>
            <pc:docMk/>
            <pc:sldMk cId="872014913" sldId="267"/>
            <ac:spMk id="43" creationId="{A5EC319D-0FEA-4B95-A3EA-01E35672C95B}"/>
          </ac:spMkLst>
        </pc:spChg>
        <pc:grpChg chg="add">
          <ac:chgData name="Appleyard, Krista    (ASD-W)" userId="73be09e9-9c43-4c18-b540-ba9e015fdd27" providerId="ADAL" clId="{43E2A1BE-4002-421B-9139-77AB797437C1}" dt="2020-09-02T17:19:37.095" v="847" actId="26606"/>
          <ac:grpSpMkLst>
            <pc:docMk/>
            <pc:sldMk cId="872014913" sldId="267"/>
            <ac:grpSpMk id="10" creationId="{1F2B4773-3207-44CC-B7AC-892B70498211}"/>
          </ac:grpSpMkLst>
        </pc:grpChg>
        <pc:picChg chg="mod">
          <ac:chgData name="Appleyard, Krista    (ASD-W)" userId="73be09e9-9c43-4c18-b540-ba9e015fdd27" providerId="ADAL" clId="{43E2A1BE-4002-421B-9139-77AB797437C1}" dt="2020-09-02T17:19:37.095" v="847" actId="26606"/>
          <ac:picMkLst>
            <pc:docMk/>
            <pc:sldMk cId="872014913" sldId="267"/>
            <ac:picMk id="8" creationId="{E13B609C-AB36-43D1-AB16-5052A93EB2C7}"/>
          </ac:picMkLst>
        </pc:picChg>
        <pc:picChg chg="del">
          <ac:chgData name="Appleyard, Krista    (ASD-W)" userId="73be09e9-9c43-4c18-b540-ba9e015fdd27" providerId="ADAL" clId="{43E2A1BE-4002-421B-9139-77AB797437C1}" dt="2020-09-02T17:10:56.642" v="758"/>
          <ac:picMkLst>
            <pc:docMk/>
            <pc:sldMk cId="872014913" sldId="267"/>
            <ac:picMk id="15" creationId="{AE113210-7872-481A-ADE6-3A05CCAF5EB2}"/>
          </ac:picMkLst>
        </pc:picChg>
        <pc:cxnChg chg="add del">
          <ac:chgData name="Appleyard, Krista    (ASD-W)" userId="73be09e9-9c43-4c18-b540-ba9e015fdd27" providerId="ADAL" clId="{43E2A1BE-4002-421B-9139-77AB797437C1}" dt="2020-09-02T17:19:21.930" v="846"/>
          <ac:cxnSpMkLst>
            <pc:docMk/>
            <pc:sldMk cId="872014913" sldId="267"/>
            <ac:cxnSpMk id="13" creationId="{15F1CC53-719A-4763-BF30-5E25A63CEF3C}"/>
          </ac:cxnSpMkLst>
        </pc:cxnChg>
        <pc:cxnChg chg="add">
          <ac:chgData name="Appleyard, Krista    (ASD-W)" userId="73be09e9-9c43-4c18-b540-ba9e015fdd27" providerId="ADAL" clId="{43E2A1BE-4002-421B-9139-77AB797437C1}" dt="2020-09-02T17:19:37.095" v="847" actId="26606"/>
          <ac:cxnSpMkLst>
            <pc:docMk/>
            <pc:sldMk cId="872014913" sldId="267"/>
            <ac:cxnSpMk id="29" creationId="{063B6EC6-D752-4EE7-908B-F8F19E8C7FEA}"/>
          </ac:cxnSpMkLst>
        </pc:cxnChg>
        <pc:cxnChg chg="add">
          <ac:chgData name="Appleyard, Krista    (ASD-W)" userId="73be09e9-9c43-4c18-b540-ba9e015fdd27" providerId="ADAL" clId="{43E2A1BE-4002-421B-9139-77AB797437C1}" dt="2020-09-02T17:19:37.095" v="847" actId="26606"/>
          <ac:cxnSpMkLst>
            <pc:docMk/>
            <pc:sldMk cId="872014913" sldId="267"/>
            <ac:cxnSpMk id="31" creationId="{EFECD4E8-AD3E-4228-82A2-9461958EA94D}"/>
          </ac:cxnSpMkLst>
        </pc:cxnChg>
      </pc:sldChg>
      <pc:sldChg chg="modSp new del mod">
        <pc:chgData name="Appleyard, Krista    (ASD-W)" userId="73be09e9-9c43-4c18-b540-ba9e015fdd27" providerId="ADAL" clId="{43E2A1BE-4002-421B-9139-77AB797437C1}" dt="2020-09-02T17:29:51.024" v="1001" actId="2696"/>
        <pc:sldMkLst>
          <pc:docMk/>
          <pc:sldMk cId="1920948153" sldId="268"/>
        </pc:sldMkLst>
        <pc:spChg chg="mod">
          <ac:chgData name="Appleyard, Krista    (ASD-W)" userId="73be09e9-9c43-4c18-b540-ba9e015fdd27" providerId="ADAL" clId="{43E2A1BE-4002-421B-9139-77AB797437C1}" dt="2020-09-02T17:29:00.828" v="963"/>
          <ac:spMkLst>
            <pc:docMk/>
            <pc:sldMk cId="1920948153" sldId="268"/>
            <ac:spMk id="2" creationId="{0E634FD5-12E5-4A58-AE29-9D05D85EDEDB}"/>
          </ac:spMkLst>
        </pc:spChg>
        <pc:spChg chg="mod">
          <ac:chgData name="Appleyard, Krista    (ASD-W)" userId="73be09e9-9c43-4c18-b540-ba9e015fdd27" providerId="ADAL" clId="{43E2A1BE-4002-421B-9139-77AB797437C1}" dt="2020-09-02T17:29:11.554" v="965" actId="27636"/>
          <ac:spMkLst>
            <pc:docMk/>
            <pc:sldMk cId="1920948153" sldId="268"/>
            <ac:spMk id="3" creationId="{D18306E4-E1E2-4D6F-A0CA-02BD94EEDFDE}"/>
          </ac:spMkLst>
        </pc:spChg>
      </pc:sldChg>
      <pc:sldChg chg="modSp new mod">
        <pc:chgData name="Appleyard, Krista    (ASD-W)" userId="73be09e9-9c43-4c18-b540-ba9e015fdd27" providerId="ADAL" clId="{43E2A1BE-4002-421B-9139-77AB797437C1}" dt="2020-09-02T18:03:08.010" v="1777"/>
        <pc:sldMkLst>
          <pc:docMk/>
          <pc:sldMk cId="1078405203" sldId="269"/>
        </pc:sldMkLst>
        <pc:spChg chg="mod">
          <ac:chgData name="Appleyard, Krista    (ASD-W)" userId="73be09e9-9c43-4c18-b540-ba9e015fdd27" providerId="ADAL" clId="{43E2A1BE-4002-421B-9139-77AB797437C1}" dt="2020-09-02T17:31:10.020" v="1079"/>
          <ac:spMkLst>
            <pc:docMk/>
            <pc:sldMk cId="1078405203" sldId="269"/>
            <ac:spMk id="2" creationId="{33F01367-65DE-4A49-A561-EE1BBF44DCBA}"/>
          </ac:spMkLst>
        </pc:spChg>
        <pc:spChg chg="mod">
          <ac:chgData name="Appleyard, Krista    (ASD-W)" userId="73be09e9-9c43-4c18-b540-ba9e015fdd27" providerId="ADAL" clId="{43E2A1BE-4002-421B-9139-77AB797437C1}" dt="2020-09-02T18:03:08.010" v="1777"/>
          <ac:spMkLst>
            <pc:docMk/>
            <pc:sldMk cId="1078405203" sldId="269"/>
            <ac:spMk id="3" creationId="{173F912F-34CC-403F-A705-64191302D25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5922345-6250-4FB3-8824-0A64EC4C97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4F00AF-A561-4F3F-991E-ABF02C9D39FF}">
      <dgm:prSet/>
      <dgm:spPr/>
      <dgm:t>
        <a:bodyPr/>
        <a:lstStyle/>
        <a:p>
          <a:pPr>
            <a:lnSpc>
              <a:spcPct val="100000"/>
            </a:lnSpc>
          </a:pPr>
          <a:r>
            <a:rPr lang="en-US" dirty="0"/>
            <a:t>Homework will be sent home on Monday. Please return it on Friday. (please keep it until Friday even if it is completed early)</a:t>
          </a:r>
        </a:p>
      </dgm:t>
    </dgm:pt>
    <dgm:pt modelId="{07DEDEEE-5965-4E96-84BC-7F62B3DC0FCF}" type="parTrans" cxnId="{456BD50E-382B-4FE0-888B-1288B35E8009}">
      <dgm:prSet/>
      <dgm:spPr/>
      <dgm:t>
        <a:bodyPr/>
        <a:lstStyle/>
        <a:p>
          <a:endParaRPr lang="en-US"/>
        </a:p>
      </dgm:t>
    </dgm:pt>
    <dgm:pt modelId="{5C1672EB-BE39-4748-BD5F-EF61D4180415}" type="sibTrans" cxnId="{456BD50E-382B-4FE0-888B-1288B35E8009}">
      <dgm:prSet/>
      <dgm:spPr/>
      <dgm:t>
        <a:bodyPr/>
        <a:lstStyle/>
        <a:p>
          <a:endParaRPr lang="en-US"/>
        </a:p>
      </dgm:t>
    </dgm:pt>
    <dgm:pt modelId="{F6401A2B-766B-41A1-94AD-CB11F16BD734}">
      <dgm:prSet/>
      <dgm:spPr/>
      <dgm:t>
        <a:bodyPr/>
        <a:lstStyle/>
        <a:p>
          <a:pPr>
            <a:lnSpc>
              <a:spcPct val="100000"/>
            </a:lnSpc>
          </a:pPr>
          <a:r>
            <a:rPr lang="en-US" dirty="0"/>
            <a:t>Phonics </a:t>
          </a:r>
          <a:r>
            <a:rPr lang="en-US" dirty="0" err="1"/>
            <a:t>duotang</a:t>
          </a:r>
          <a:r>
            <a:rPr lang="en-US" dirty="0"/>
            <a:t> will be sent home in the Fall</a:t>
          </a:r>
        </a:p>
      </dgm:t>
    </dgm:pt>
    <dgm:pt modelId="{51929F8C-F1E5-42EC-9D3B-3FC49CB8B34B}" type="parTrans" cxnId="{BC964EB8-4CE5-42FB-9E96-96F58957DACD}">
      <dgm:prSet/>
      <dgm:spPr/>
      <dgm:t>
        <a:bodyPr/>
        <a:lstStyle/>
        <a:p>
          <a:endParaRPr lang="en-US"/>
        </a:p>
      </dgm:t>
    </dgm:pt>
    <dgm:pt modelId="{B04FE889-0F7D-40A0-A15C-DA88FA9EDEA6}" type="sibTrans" cxnId="{BC964EB8-4CE5-42FB-9E96-96F58957DACD}">
      <dgm:prSet/>
      <dgm:spPr/>
      <dgm:t>
        <a:bodyPr/>
        <a:lstStyle/>
        <a:p>
          <a:endParaRPr lang="en-US"/>
        </a:p>
      </dgm:t>
    </dgm:pt>
    <dgm:pt modelId="{30021238-F9F8-4E5E-BED1-E3E29B91587F}">
      <dgm:prSet/>
      <dgm:spPr/>
      <dgm:t>
        <a:bodyPr/>
        <a:lstStyle/>
        <a:p>
          <a:pPr>
            <a:lnSpc>
              <a:spcPct val="100000"/>
            </a:lnSpc>
          </a:pPr>
          <a:r>
            <a:rPr lang="en-US" dirty="0"/>
            <a:t>Reading homework will begin in the Winter</a:t>
          </a:r>
        </a:p>
      </dgm:t>
    </dgm:pt>
    <dgm:pt modelId="{EB696077-D808-4E1B-B5B9-8F5378BF4C43}" type="parTrans" cxnId="{C181918F-CFD4-4669-BED9-E739E33BD90D}">
      <dgm:prSet/>
      <dgm:spPr/>
      <dgm:t>
        <a:bodyPr/>
        <a:lstStyle/>
        <a:p>
          <a:endParaRPr lang="en-US"/>
        </a:p>
      </dgm:t>
    </dgm:pt>
    <dgm:pt modelId="{4937ED21-28B5-4EF1-BFA9-FEBF09F14069}" type="sibTrans" cxnId="{C181918F-CFD4-4669-BED9-E739E33BD90D}">
      <dgm:prSet/>
      <dgm:spPr/>
      <dgm:t>
        <a:bodyPr/>
        <a:lstStyle/>
        <a:p>
          <a:endParaRPr lang="en-US"/>
        </a:p>
      </dgm:t>
    </dgm:pt>
    <dgm:pt modelId="{318E8825-C0A5-4EFD-9281-74A285A39163}" type="pres">
      <dgm:prSet presAssocID="{A5922345-6250-4FB3-8824-0A64EC4C975B}" presName="root" presStyleCnt="0">
        <dgm:presLayoutVars>
          <dgm:dir/>
          <dgm:resizeHandles val="exact"/>
        </dgm:presLayoutVars>
      </dgm:prSet>
      <dgm:spPr/>
      <dgm:t>
        <a:bodyPr/>
        <a:lstStyle/>
        <a:p>
          <a:endParaRPr lang="en-US"/>
        </a:p>
      </dgm:t>
    </dgm:pt>
    <dgm:pt modelId="{D1865EA8-3452-4677-8F8D-86980F7C4F6C}" type="pres">
      <dgm:prSet presAssocID="{594F00AF-A561-4F3F-991E-ABF02C9D39FF}" presName="compNode" presStyleCnt="0"/>
      <dgm:spPr/>
    </dgm:pt>
    <dgm:pt modelId="{E8912DE4-53E5-4858-A0CE-D5B5EEED4890}" type="pres">
      <dgm:prSet presAssocID="{594F00AF-A561-4F3F-991E-ABF02C9D39FF}" presName="bgRect" presStyleLbl="bgShp" presStyleIdx="0" presStyleCnt="3"/>
      <dgm:spPr/>
    </dgm:pt>
    <dgm:pt modelId="{44EE9051-33CE-4692-AF07-771D14C7D7E8}" type="pres">
      <dgm:prSet presAssocID="{594F00AF-A561-4F3F-991E-ABF02C9D39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7487D48E-0F0F-4B68-AE17-4E314C71D206}" type="pres">
      <dgm:prSet presAssocID="{594F00AF-A561-4F3F-991E-ABF02C9D39FF}" presName="spaceRect" presStyleCnt="0"/>
      <dgm:spPr/>
    </dgm:pt>
    <dgm:pt modelId="{E376F355-F708-4B4C-AAEB-5D4B093E3D9F}" type="pres">
      <dgm:prSet presAssocID="{594F00AF-A561-4F3F-991E-ABF02C9D39FF}" presName="parTx" presStyleLbl="revTx" presStyleIdx="0" presStyleCnt="3">
        <dgm:presLayoutVars>
          <dgm:chMax val="0"/>
          <dgm:chPref val="0"/>
        </dgm:presLayoutVars>
      </dgm:prSet>
      <dgm:spPr/>
      <dgm:t>
        <a:bodyPr/>
        <a:lstStyle/>
        <a:p>
          <a:endParaRPr lang="en-US"/>
        </a:p>
      </dgm:t>
    </dgm:pt>
    <dgm:pt modelId="{5EEC4FF2-15AB-4DCB-8E8C-4C950BAD3F67}" type="pres">
      <dgm:prSet presAssocID="{5C1672EB-BE39-4748-BD5F-EF61D4180415}" presName="sibTrans" presStyleCnt="0"/>
      <dgm:spPr/>
    </dgm:pt>
    <dgm:pt modelId="{B1F3427E-21C2-46C9-A156-FC45E595CA3F}" type="pres">
      <dgm:prSet presAssocID="{F6401A2B-766B-41A1-94AD-CB11F16BD734}" presName="compNode" presStyleCnt="0"/>
      <dgm:spPr/>
    </dgm:pt>
    <dgm:pt modelId="{8D55DD89-7C2E-4B61-B4EE-A22DA67B5286}" type="pres">
      <dgm:prSet presAssocID="{F6401A2B-766B-41A1-94AD-CB11F16BD734}" presName="bgRect" presStyleLbl="bgShp" presStyleIdx="1" presStyleCnt="3"/>
      <dgm:spPr/>
    </dgm:pt>
    <dgm:pt modelId="{126CAAC8-4577-47D4-A085-7D8A52CEA0C8}" type="pres">
      <dgm:prSet presAssocID="{F6401A2B-766B-41A1-94AD-CB11F16BD7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5967C930-E577-413D-B099-B28A714663AF}" type="pres">
      <dgm:prSet presAssocID="{F6401A2B-766B-41A1-94AD-CB11F16BD734}" presName="spaceRect" presStyleCnt="0"/>
      <dgm:spPr/>
    </dgm:pt>
    <dgm:pt modelId="{9D43CF62-DD64-449D-9A9B-6F423D1FFBA3}" type="pres">
      <dgm:prSet presAssocID="{F6401A2B-766B-41A1-94AD-CB11F16BD734}" presName="parTx" presStyleLbl="revTx" presStyleIdx="1" presStyleCnt="3">
        <dgm:presLayoutVars>
          <dgm:chMax val="0"/>
          <dgm:chPref val="0"/>
        </dgm:presLayoutVars>
      </dgm:prSet>
      <dgm:spPr/>
      <dgm:t>
        <a:bodyPr/>
        <a:lstStyle/>
        <a:p>
          <a:endParaRPr lang="en-US"/>
        </a:p>
      </dgm:t>
    </dgm:pt>
    <dgm:pt modelId="{D3EEF9E9-5C0D-4D97-B9D3-E0D07DE1E8A7}" type="pres">
      <dgm:prSet presAssocID="{B04FE889-0F7D-40A0-A15C-DA88FA9EDEA6}" presName="sibTrans" presStyleCnt="0"/>
      <dgm:spPr/>
    </dgm:pt>
    <dgm:pt modelId="{2AAE4871-3CEF-4A89-B8AD-E165B47B79F9}" type="pres">
      <dgm:prSet presAssocID="{30021238-F9F8-4E5E-BED1-E3E29B91587F}" presName="compNode" presStyleCnt="0"/>
      <dgm:spPr/>
    </dgm:pt>
    <dgm:pt modelId="{B6780B42-374E-4A78-B7C4-56BABFE3DBEB}" type="pres">
      <dgm:prSet presAssocID="{30021238-F9F8-4E5E-BED1-E3E29B91587F}" presName="bgRect" presStyleLbl="bgShp" presStyleIdx="2" presStyleCnt="3"/>
      <dgm:spPr/>
    </dgm:pt>
    <dgm:pt modelId="{69FAEB6F-F9AC-42B4-99B0-C105196EF524}" type="pres">
      <dgm:prSet presAssocID="{30021238-F9F8-4E5E-BED1-E3E29B9158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nowflake"/>
        </a:ext>
      </dgm:extLst>
    </dgm:pt>
    <dgm:pt modelId="{E768F910-58CC-4346-AE4B-9CA340BF184F}" type="pres">
      <dgm:prSet presAssocID="{30021238-F9F8-4E5E-BED1-E3E29B91587F}" presName="spaceRect" presStyleCnt="0"/>
      <dgm:spPr/>
    </dgm:pt>
    <dgm:pt modelId="{B8AC0962-C472-436B-93C8-B01F7562A83A}" type="pres">
      <dgm:prSet presAssocID="{30021238-F9F8-4E5E-BED1-E3E29B91587F}" presName="parTx" presStyleLbl="revTx" presStyleIdx="2" presStyleCnt="3">
        <dgm:presLayoutVars>
          <dgm:chMax val="0"/>
          <dgm:chPref val="0"/>
        </dgm:presLayoutVars>
      </dgm:prSet>
      <dgm:spPr/>
      <dgm:t>
        <a:bodyPr/>
        <a:lstStyle/>
        <a:p>
          <a:endParaRPr lang="en-US"/>
        </a:p>
      </dgm:t>
    </dgm:pt>
  </dgm:ptLst>
  <dgm:cxnLst>
    <dgm:cxn modelId="{9D017E08-4EF8-47B2-9AD4-66EC308FC0B1}" type="presOf" srcId="{A5922345-6250-4FB3-8824-0A64EC4C975B}" destId="{318E8825-C0A5-4EFD-9281-74A285A39163}" srcOrd="0" destOrd="0" presId="urn:microsoft.com/office/officeart/2018/2/layout/IconVerticalSolidList"/>
    <dgm:cxn modelId="{F7AD0794-F10C-4494-B2C4-17461580B47A}" type="presOf" srcId="{F6401A2B-766B-41A1-94AD-CB11F16BD734}" destId="{9D43CF62-DD64-449D-9A9B-6F423D1FFBA3}" srcOrd="0" destOrd="0" presId="urn:microsoft.com/office/officeart/2018/2/layout/IconVerticalSolidList"/>
    <dgm:cxn modelId="{456BD50E-382B-4FE0-888B-1288B35E8009}" srcId="{A5922345-6250-4FB3-8824-0A64EC4C975B}" destId="{594F00AF-A561-4F3F-991E-ABF02C9D39FF}" srcOrd="0" destOrd="0" parTransId="{07DEDEEE-5965-4E96-84BC-7F62B3DC0FCF}" sibTransId="{5C1672EB-BE39-4748-BD5F-EF61D4180415}"/>
    <dgm:cxn modelId="{BC964EB8-4CE5-42FB-9E96-96F58957DACD}" srcId="{A5922345-6250-4FB3-8824-0A64EC4C975B}" destId="{F6401A2B-766B-41A1-94AD-CB11F16BD734}" srcOrd="1" destOrd="0" parTransId="{51929F8C-F1E5-42EC-9D3B-3FC49CB8B34B}" sibTransId="{B04FE889-0F7D-40A0-A15C-DA88FA9EDEA6}"/>
    <dgm:cxn modelId="{C181918F-CFD4-4669-BED9-E739E33BD90D}" srcId="{A5922345-6250-4FB3-8824-0A64EC4C975B}" destId="{30021238-F9F8-4E5E-BED1-E3E29B91587F}" srcOrd="2" destOrd="0" parTransId="{EB696077-D808-4E1B-B5B9-8F5378BF4C43}" sibTransId="{4937ED21-28B5-4EF1-BFA9-FEBF09F14069}"/>
    <dgm:cxn modelId="{FA4FA218-4A41-4438-87C4-95AA0CEF7D8E}" type="presOf" srcId="{594F00AF-A561-4F3F-991E-ABF02C9D39FF}" destId="{E376F355-F708-4B4C-AAEB-5D4B093E3D9F}" srcOrd="0" destOrd="0" presId="urn:microsoft.com/office/officeart/2018/2/layout/IconVerticalSolidList"/>
    <dgm:cxn modelId="{5F513643-E6C8-451D-A143-B8625F4414BA}" type="presOf" srcId="{30021238-F9F8-4E5E-BED1-E3E29B91587F}" destId="{B8AC0962-C472-436B-93C8-B01F7562A83A}" srcOrd="0" destOrd="0" presId="urn:microsoft.com/office/officeart/2018/2/layout/IconVerticalSolidList"/>
    <dgm:cxn modelId="{FFF96C97-9E66-4CFB-BA2B-D806C1633D32}" type="presParOf" srcId="{318E8825-C0A5-4EFD-9281-74A285A39163}" destId="{D1865EA8-3452-4677-8F8D-86980F7C4F6C}" srcOrd="0" destOrd="0" presId="urn:microsoft.com/office/officeart/2018/2/layout/IconVerticalSolidList"/>
    <dgm:cxn modelId="{E794D8C8-4B6C-40F6-AE26-39030AA93E14}" type="presParOf" srcId="{D1865EA8-3452-4677-8F8D-86980F7C4F6C}" destId="{E8912DE4-53E5-4858-A0CE-D5B5EEED4890}" srcOrd="0" destOrd="0" presId="urn:microsoft.com/office/officeart/2018/2/layout/IconVerticalSolidList"/>
    <dgm:cxn modelId="{1C8AF5B2-E052-4EE4-9CF8-64611E2A3C53}" type="presParOf" srcId="{D1865EA8-3452-4677-8F8D-86980F7C4F6C}" destId="{44EE9051-33CE-4692-AF07-771D14C7D7E8}" srcOrd="1" destOrd="0" presId="urn:microsoft.com/office/officeart/2018/2/layout/IconVerticalSolidList"/>
    <dgm:cxn modelId="{02FAC802-985E-40B6-B5FA-01DD316DD084}" type="presParOf" srcId="{D1865EA8-3452-4677-8F8D-86980F7C4F6C}" destId="{7487D48E-0F0F-4B68-AE17-4E314C71D206}" srcOrd="2" destOrd="0" presId="urn:microsoft.com/office/officeart/2018/2/layout/IconVerticalSolidList"/>
    <dgm:cxn modelId="{462EF12D-0F9C-4A7D-A89D-72F1F86DC2A1}" type="presParOf" srcId="{D1865EA8-3452-4677-8F8D-86980F7C4F6C}" destId="{E376F355-F708-4B4C-AAEB-5D4B093E3D9F}" srcOrd="3" destOrd="0" presId="urn:microsoft.com/office/officeart/2018/2/layout/IconVerticalSolidList"/>
    <dgm:cxn modelId="{2BF65FAD-2A45-4CE6-8028-6E558DDF7317}" type="presParOf" srcId="{318E8825-C0A5-4EFD-9281-74A285A39163}" destId="{5EEC4FF2-15AB-4DCB-8E8C-4C950BAD3F67}" srcOrd="1" destOrd="0" presId="urn:microsoft.com/office/officeart/2018/2/layout/IconVerticalSolidList"/>
    <dgm:cxn modelId="{ACF98B8D-DCFD-49D6-B84B-C3E2A077BC01}" type="presParOf" srcId="{318E8825-C0A5-4EFD-9281-74A285A39163}" destId="{B1F3427E-21C2-46C9-A156-FC45E595CA3F}" srcOrd="2" destOrd="0" presId="urn:microsoft.com/office/officeart/2018/2/layout/IconVerticalSolidList"/>
    <dgm:cxn modelId="{CDE1DF25-98DC-4D67-A805-6D6DCB8D8894}" type="presParOf" srcId="{B1F3427E-21C2-46C9-A156-FC45E595CA3F}" destId="{8D55DD89-7C2E-4B61-B4EE-A22DA67B5286}" srcOrd="0" destOrd="0" presId="urn:microsoft.com/office/officeart/2018/2/layout/IconVerticalSolidList"/>
    <dgm:cxn modelId="{B7B1DB6E-1670-4331-A10A-39DC3765A689}" type="presParOf" srcId="{B1F3427E-21C2-46C9-A156-FC45E595CA3F}" destId="{126CAAC8-4577-47D4-A085-7D8A52CEA0C8}" srcOrd="1" destOrd="0" presId="urn:microsoft.com/office/officeart/2018/2/layout/IconVerticalSolidList"/>
    <dgm:cxn modelId="{E9AF6291-EA9B-4194-80AA-C99E8F4B5311}" type="presParOf" srcId="{B1F3427E-21C2-46C9-A156-FC45E595CA3F}" destId="{5967C930-E577-413D-B099-B28A714663AF}" srcOrd="2" destOrd="0" presId="urn:microsoft.com/office/officeart/2018/2/layout/IconVerticalSolidList"/>
    <dgm:cxn modelId="{E4FD6DE5-461F-42D7-B0A0-0C3D31E27382}" type="presParOf" srcId="{B1F3427E-21C2-46C9-A156-FC45E595CA3F}" destId="{9D43CF62-DD64-449D-9A9B-6F423D1FFBA3}" srcOrd="3" destOrd="0" presId="urn:microsoft.com/office/officeart/2018/2/layout/IconVerticalSolidList"/>
    <dgm:cxn modelId="{21C83D79-A09C-4079-BFB5-5A456126CFAE}" type="presParOf" srcId="{318E8825-C0A5-4EFD-9281-74A285A39163}" destId="{D3EEF9E9-5C0D-4D97-B9D3-E0D07DE1E8A7}" srcOrd="3" destOrd="0" presId="urn:microsoft.com/office/officeart/2018/2/layout/IconVerticalSolidList"/>
    <dgm:cxn modelId="{C6F7B522-54D5-4DFC-86B2-342CCDBDDEE2}" type="presParOf" srcId="{318E8825-C0A5-4EFD-9281-74A285A39163}" destId="{2AAE4871-3CEF-4A89-B8AD-E165B47B79F9}" srcOrd="4" destOrd="0" presId="urn:microsoft.com/office/officeart/2018/2/layout/IconVerticalSolidList"/>
    <dgm:cxn modelId="{EB7DFA49-278D-4944-A6EF-8386EBBE69EB}" type="presParOf" srcId="{2AAE4871-3CEF-4A89-B8AD-E165B47B79F9}" destId="{B6780B42-374E-4A78-B7C4-56BABFE3DBEB}" srcOrd="0" destOrd="0" presId="urn:microsoft.com/office/officeart/2018/2/layout/IconVerticalSolidList"/>
    <dgm:cxn modelId="{F02411D0-0F6C-48DC-8A2E-32480F4ADE78}" type="presParOf" srcId="{2AAE4871-3CEF-4A89-B8AD-E165B47B79F9}" destId="{69FAEB6F-F9AC-42B4-99B0-C105196EF524}" srcOrd="1" destOrd="0" presId="urn:microsoft.com/office/officeart/2018/2/layout/IconVerticalSolidList"/>
    <dgm:cxn modelId="{AF97F0A2-324F-4672-8FD5-22FA9C3FE973}" type="presParOf" srcId="{2AAE4871-3CEF-4A89-B8AD-E165B47B79F9}" destId="{E768F910-58CC-4346-AE4B-9CA340BF184F}" srcOrd="2" destOrd="0" presId="urn:microsoft.com/office/officeart/2018/2/layout/IconVerticalSolidList"/>
    <dgm:cxn modelId="{BCDC2314-2CF3-46EA-86EF-24607E7F688C}" type="presParOf" srcId="{2AAE4871-3CEF-4A89-B8AD-E165B47B79F9}" destId="{B8AC0962-C472-436B-93C8-B01F7562A8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12DE4-53E5-4858-A0CE-D5B5EEED4890}">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E9051-33CE-4692-AF07-771D14C7D7E8}">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6F355-F708-4B4C-AAEB-5D4B093E3D9F}">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lvl="0" algn="l" defTabSz="933450">
            <a:lnSpc>
              <a:spcPct val="100000"/>
            </a:lnSpc>
            <a:spcBef>
              <a:spcPct val="0"/>
            </a:spcBef>
            <a:spcAft>
              <a:spcPct val="35000"/>
            </a:spcAft>
          </a:pPr>
          <a:r>
            <a:rPr lang="en-US" sz="2100" kern="1200" dirty="0"/>
            <a:t>Homework will be sent home on Monday. Please return it on Friday. (please keep it until Friday even if it is completed early)</a:t>
          </a:r>
        </a:p>
      </dsp:txBody>
      <dsp:txXfrm>
        <a:off x="1840447" y="680"/>
        <a:ext cx="4420652" cy="1593460"/>
      </dsp:txXfrm>
    </dsp:sp>
    <dsp:sp modelId="{8D55DD89-7C2E-4B61-B4EE-A22DA67B5286}">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CAAC8-4577-47D4-A085-7D8A52CEA0C8}">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43CF62-DD64-449D-9A9B-6F423D1FFBA3}">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lvl="0" algn="l" defTabSz="933450">
            <a:lnSpc>
              <a:spcPct val="100000"/>
            </a:lnSpc>
            <a:spcBef>
              <a:spcPct val="0"/>
            </a:spcBef>
            <a:spcAft>
              <a:spcPct val="35000"/>
            </a:spcAft>
          </a:pPr>
          <a:r>
            <a:rPr lang="en-US" sz="2100" kern="1200" dirty="0"/>
            <a:t>Phonics </a:t>
          </a:r>
          <a:r>
            <a:rPr lang="en-US" sz="2100" kern="1200" dirty="0" err="1"/>
            <a:t>duotang</a:t>
          </a:r>
          <a:r>
            <a:rPr lang="en-US" sz="2100" kern="1200" dirty="0"/>
            <a:t> will be sent home in the Fall</a:t>
          </a:r>
        </a:p>
      </dsp:txBody>
      <dsp:txXfrm>
        <a:off x="1840447" y="1992507"/>
        <a:ext cx="4420652" cy="1593460"/>
      </dsp:txXfrm>
    </dsp:sp>
    <dsp:sp modelId="{B6780B42-374E-4A78-B7C4-56BABFE3DBEB}">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AEB6F-F9AC-42B4-99B0-C105196EF524}">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AC0962-C472-436B-93C8-B01F7562A83A}">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lvl="0" algn="l" defTabSz="933450">
            <a:lnSpc>
              <a:spcPct val="100000"/>
            </a:lnSpc>
            <a:spcBef>
              <a:spcPct val="0"/>
            </a:spcBef>
            <a:spcAft>
              <a:spcPct val="35000"/>
            </a:spcAft>
          </a:pPr>
          <a:r>
            <a:rPr lang="en-US" sz="2100" kern="1200" dirty="0"/>
            <a:t>Reading homework will begin in the Winter</a:t>
          </a:r>
        </a:p>
      </dsp:txBody>
      <dsp:txXfrm>
        <a:off x="1840447" y="3984333"/>
        <a:ext cx="4420652" cy="1593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4681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7734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84836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37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13595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506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23266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52430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5914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4112-C16B-42F2-A3C1-514C98E3E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16246-C0CC-43CE-AE9D-77AA64E2C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A099B-1248-4F14-B169-D87739BBAB94}"/>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C437F0FF-1E9B-419C-AE29-ECE2D3C9E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3F885-479A-423C-A99A-7B5DFC8139A9}"/>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64678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73D5-0EA2-4772-92B6-1CA323B0C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C0672-7656-418E-B473-EE0CE16A4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774F6-06B1-4831-B5F3-90DE9414FB3C}"/>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FBB52F5B-587F-42F3-940B-E2F73E5A9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0C0AC-D61A-4287-B2F4-57B45607F116}"/>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58887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266546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3EB6-3566-4E5B-A690-74A42B2F2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A43C4-B31B-4144-8EE4-82F9BE85A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A04A0-79DD-461A-BB22-AC5B53310177}"/>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1F074CDE-867F-4553-83B3-109A672A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CDE72-F29E-4C60-87A5-5BFE5ACE5942}"/>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4506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66B2-701A-4C0E-8EA2-613C31A7A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1A6E4-7406-44BC-9266-CB5633D45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F059F-2AE1-4BA5-B3CD-84C46154ED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ABDB0-2A0E-405C-841E-5C3467194A25}"/>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a:extLst>
              <a:ext uri="{FF2B5EF4-FFF2-40B4-BE49-F238E27FC236}">
                <a16:creationId xmlns:a16="http://schemas.microsoft.com/office/drawing/2014/main" id="{B514972A-7039-4B16-96E7-306E04B9D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E7524-91C9-4405-8817-51AD19801913}"/>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78171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4711-086A-480D-9424-9240D7A39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9124B-0295-41FB-85B1-893BC64EA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47F81-6503-4517-B00B-2D77F80C8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1B9609-EEC5-4767-8135-CE60A61F5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38FB0-0BBE-4898-893C-712A17166D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13F0E-B1CB-4FA6-B079-7D3746B78740}"/>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a:extLst>
              <a:ext uri="{FF2B5EF4-FFF2-40B4-BE49-F238E27FC236}">
                <a16:creationId xmlns:a16="http://schemas.microsoft.com/office/drawing/2014/main" id="{29CEC878-AE2D-4D28-A148-0154224560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E04504-C1E7-4511-8FA2-4340F380D95D}"/>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1091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5841-40CA-4A9C-91B9-582401035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281739-9B31-49AB-BE4F-68CC8BFE8334}"/>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a:extLst>
              <a:ext uri="{FF2B5EF4-FFF2-40B4-BE49-F238E27FC236}">
                <a16:creationId xmlns:a16="http://schemas.microsoft.com/office/drawing/2014/main" id="{5E625414-02CF-4C8E-AD86-161074C9D5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ED7DCB-056D-4E92-8352-A917D5578AAB}"/>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96916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3DFA8-7A9A-42B6-99D9-C9485E118CC1}"/>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3" name="Footer Placeholder 2">
            <a:extLst>
              <a:ext uri="{FF2B5EF4-FFF2-40B4-BE49-F238E27FC236}">
                <a16:creationId xmlns:a16="http://schemas.microsoft.com/office/drawing/2014/main" id="{1B4DF2E1-50F3-4630-BC31-4FA038EFE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EB7E8-A0C9-4A7E-AFA3-4167041B10B9}"/>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69175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932-6D21-4C3A-B721-4BCD69B0E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69D90-24E0-41D8-A3D6-6DE99CFE4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80C339-BDFC-4B7E-BA3E-E03D40ABC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1FD25-1D4E-4EC8-8AE5-52B2750042EB}"/>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a:extLst>
              <a:ext uri="{FF2B5EF4-FFF2-40B4-BE49-F238E27FC236}">
                <a16:creationId xmlns:a16="http://schemas.microsoft.com/office/drawing/2014/main" id="{5D346A5B-BB5A-4966-929D-BC7C59DC3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405B2-07B8-44C8-BE97-6FF46944FFB1}"/>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264828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8095-DFA1-4136-B290-F61E220C2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707A1-54B0-4F25-9193-3B6C1326B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AEE1EF-1F39-4EAD-AFE4-CEE16FE5F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C13DD-3D64-41EC-BC22-2E512A1F775D}"/>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a:extLst>
              <a:ext uri="{FF2B5EF4-FFF2-40B4-BE49-F238E27FC236}">
                <a16:creationId xmlns:a16="http://schemas.microsoft.com/office/drawing/2014/main" id="{4D6EE594-E10C-4846-8686-2E39B4367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A6E19-FD64-4C8B-8602-0F24FC404852}"/>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869445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D2EA-8290-41F9-8428-AD099C214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61B615-2AB2-49F0-89F0-83084D57B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585E6-13DD-4B3E-820F-C3493D6B33EF}"/>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36E15024-2FD6-4808-A5D6-26997F19C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5134D-7469-4636-A460-9B487C37E903}"/>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64221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D0216-4089-41F4-AF41-78E0A69569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0FBDD-459C-49B4-ADFE-C51190E0F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C8485-6610-4A57-9070-F7385541605F}"/>
              </a:ext>
            </a:extLst>
          </p:cNvPr>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1D79CCB2-7765-4C99-8F8C-E508349CA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C47D7-5D2E-4835-A154-AD2C6680B63A}"/>
              </a:ext>
            </a:extLst>
          </p:cNvPr>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69326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02130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447033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944596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688582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93284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81941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37932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DE8F-5851-4991-AEA4-A55E2862C697}"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66592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20777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561327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43064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298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1519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137453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0638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920192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74956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283795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02BE6C7-1330-4EDF-A360-889C9688B36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046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31702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85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59241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04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945633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390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DE8F-5851-4991-AEA4-A55E2862C697}"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671303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790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99123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12227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388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106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198914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869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15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505744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108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137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699324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538070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488479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305650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622859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037652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DE8F-5851-4991-AEA4-A55E2862C697}"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4215298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38817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4868331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104669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4244614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767599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2684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87252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162277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719949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8999247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79897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1214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43033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7767679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764265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308554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242616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DE8F-5851-4991-AEA4-A55E2862C697}"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42074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DE8F-5851-4991-AEA4-A55E2862C697}"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1695703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872458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0235732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531913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7280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DE8F-5851-4991-AEA4-A55E2862C697}"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994100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622601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0368052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3671691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8DE8F-5851-4991-AEA4-A55E2862C697}" type="datetimeFigureOut">
              <a:rPr lang="en-US" smtClean="0"/>
              <a:t>9/10/2020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2224320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16422550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148DE8F-5851-4991-AEA4-A55E2862C697}"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2BE6C7-1330-4EDF-A360-889C9688B365}" type="slidenum">
              <a:rPr lang="en-US" smtClean="0"/>
              <a:t>‹#›</a:t>
            </a:fld>
            <a:endParaRPr lang="en-US"/>
          </a:p>
        </p:txBody>
      </p:sp>
    </p:spTree>
    <p:extLst>
      <p:ext uri="{BB962C8B-B14F-4D97-AF65-F5344CB8AC3E}">
        <p14:creationId xmlns:p14="http://schemas.microsoft.com/office/powerpoint/2010/main" val="371882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jpe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41844840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16343-BED4-4513-889B-0C98765DB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F4F9AD-5B3C-49D5-B9B0-D77DDC785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6091E-BAFB-41BF-ADBB-4D05E95AF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8DE8F-5851-4991-AEA4-A55E2862C697}" type="datetimeFigureOut">
              <a:rPr lang="en-US" smtClean="0"/>
              <a:t>9/10/2020</a:t>
            </a:fld>
            <a:endParaRPr lang="en-US"/>
          </a:p>
        </p:txBody>
      </p:sp>
      <p:sp>
        <p:nvSpPr>
          <p:cNvPr id="5" name="Footer Placeholder 4">
            <a:extLst>
              <a:ext uri="{FF2B5EF4-FFF2-40B4-BE49-F238E27FC236}">
                <a16:creationId xmlns:a16="http://schemas.microsoft.com/office/drawing/2014/main" id="{9A9E5770-E6FF-4AE2-A3BF-DD67AE859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8DE29-2B81-49F3-A693-76DB093E0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23905687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30918601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20858694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2902422146"/>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148DE8F-5851-4991-AEA4-A55E2862C697}" type="datetimeFigureOut">
              <a:rPr lang="en-US" smtClean="0"/>
              <a:t>9/10/2020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02BE6C7-1330-4EDF-A360-889C9688B365}" type="slidenum">
              <a:rPr lang="en-US" smtClean="0"/>
              <a:t>‹#›</a:t>
            </a:fld>
            <a:endParaRPr lang="en-US"/>
          </a:p>
        </p:txBody>
      </p:sp>
    </p:spTree>
    <p:extLst>
      <p:ext uri="{BB962C8B-B14F-4D97-AF65-F5344CB8AC3E}">
        <p14:creationId xmlns:p14="http://schemas.microsoft.com/office/powerpoint/2010/main" val="396958533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olasblog4infantil.blogspot.com/2017/10/bienvenidos-al-blog-de-ingles-de-4-anos.html" TargetMode="External"/><Relationship Id="rId2" Type="http://schemas.openxmlformats.org/officeDocument/2006/relationships/image" Target="../media/image13.jpg"/><Relationship Id="rId1" Type="http://schemas.openxmlformats.org/officeDocument/2006/relationships/slideLayout" Target="../slideLayouts/slideLayout1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universdemaclasse.blogspot.com/2011/11/latelier-de-lecture-les-outils-des.html" TargetMode="External"/><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86.xml"/><Relationship Id="rId4" Type="http://schemas.openxmlformats.org/officeDocument/2006/relationships/hyperlink" Target="https://themindofanaprilfool.com/2016/02/03/kindergarten-rock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pngall.com/lunch-box-p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6.xml"/><Relationship Id="rId6" Type="http://schemas.openxmlformats.org/officeDocument/2006/relationships/hyperlink" Target="https://helloliteracy.blogspot.com/2011_07_01_archive.html" TargetMode="External"/><Relationship Id="rId5" Type="http://schemas.openxmlformats.org/officeDocument/2006/relationships/image" Target="../media/image2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secure1.nbed.nb.ca/sites/ASD-W/burton/Pages/default.aspx" TargetMode="Externa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45ED-B8FE-4184-8518-28695D10F9DD}"/>
              </a:ext>
            </a:extLst>
          </p:cNvPr>
          <p:cNvSpPr>
            <a:spLocks noGrp="1"/>
          </p:cNvSpPr>
          <p:nvPr>
            <p:ph type="ctrTitle"/>
          </p:nvPr>
        </p:nvSpPr>
        <p:spPr>
          <a:xfrm>
            <a:off x="1109980" y="4277356"/>
            <a:ext cx="9966960" cy="1560320"/>
          </a:xfrm>
        </p:spPr>
        <p:txBody>
          <a:bodyPr>
            <a:normAutofit/>
          </a:bodyPr>
          <a:lstStyle/>
          <a:p>
            <a:r>
              <a:rPr lang="en-US" sz="4900" dirty="0">
                <a:solidFill>
                  <a:srgbClr val="904D67"/>
                </a:solidFill>
              </a:rPr>
              <a:t>Mrs. Appleyard’s Kindergarten</a:t>
            </a:r>
            <a:br>
              <a:rPr lang="en-US" sz="4900" dirty="0">
                <a:solidFill>
                  <a:srgbClr val="904D67"/>
                </a:solidFill>
              </a:rPr>
            </a:br>
            <a:r>
              <a:rPr lang="en-US" sz="4900" dirty="0">
                <a:solidFill>
                  <a:srgbClr val="904D67"/>
                </a:solidFill>
              </a:rPr>
              <a:t>Burton Elementary School</a:t>
            </a:r>
          </a:p>
        </p:txBody>
      </p:sp>
      <p:pic>
        <p:nvPicPr>
          <p:cNvPr id="5" name="Picture 4">
            <a:extLst>
              <a:ext uri="{FF2B5EF4-FFF2-40B4-BE49-F238E27FC236}">
                <a16:creationId xmlns:a16="http://schemas.microsoft.com/office/drawing/2014/main" id="{146900A2-6716-4EB6-8295-8C69D24781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2445793" y="256540"/>
            <a:ext cx="7300414" cy="3764276"/>
          </a:xfrm>
          <a:prstGeom prst="rect">
            <a:avLst/>
          </a:prstGeom>
        </p:spPr>
      </p:pic>
      <p:sp>
        <p:nvSpPr>
          <p:cNvPr id="3" name="TextBox 2">
            <a:extLst>
              <a:ext uri="{FF2B5EF4-FFF2-40B4-BE49-F238E27FC236}">
                <a16:creationId xmlns:a16="http://schemas.microsoft.com/office/drawing/2014/main" id="{4BBFA937-4D7A-417E-9E87-3B93C48780A4}"/>
              </a:ext>
            </a:extLst>
          </p:cNvPr>
          <p:cNvSpPr txBox="1"/>
          <p:nvPr/>
        </p:nvSpPr>
        <p:spPr>
          <a:xfrm>
            <a:off x="2445793" y="4020816"/>
            <a:ext cx="7300414" cy="230832"/>
          </a:xfrm>
          <a:prstGeom prst="rect">
            <a:avLst/>
          </a:prstGeom>
          <a:noFill/>
        </p:spPr>
        <p:txBody>
          <a:bodyPr wrap="square" rtlCol="0">
            <a:spAutoFit/>
          </a:bodyPr>
          <a:lstStyle/>
          <a:p>
            <a:r>
              <a:rPr lang="en-US" sz="900">
                <a:hlinkClick r:id="rId3" tooltip="https://molasblog4infantil.blogspot.com/2017/10/bienvenidos-al-blog-de-ingles-de-4-anos.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52927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26">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Shape 42">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79C621-7ABC-49E6-B854-9D58E1A2FB4E}"/>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sz="3600" spc="100">
                <a:solidFill>
                  <a:srgbClr val="FFFFFF"/>
                </a:solidFill>
              </a:rPr>
              <a:t>Supplies</a:t>
            </a:r>
          </a:p>
        </p:txBody>
      </p:sp>
      <p:pic>
        <p:nvPicPr>
          <p:cNvPr id="8" name="Picture Placeholder 7" descr="A picture containing building, drawing&#10;&#10;Description automatically generated">
            <a:extLst>
              <a:ext uri="{FF2B5EF4-FFF2-40B4-BE49-F238E27FC236}">
                <a16:creationId xmlns:a16="http://schemas.microsoft.com/office/drawing/2014/main" id="{E13B609C-AB36-43D1-AB16-5052A93EB2C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96" r="5736" b="3"/>
          <a:stretch/>
        </p:blipFill>
        <p:spPr>
          <a:xfrm>
            <a:off x="757251" y="1362025"/>
            <a:ext cx="3856774" cy="4222848"/>
          </a:xfrm>
          <a:prstGeom prst="rect">
            <a:avLst/>
          </a:prstGeom>
        </p:spPr>
      </p:pic>
      <p:sp>
        <p:nvSpPr>
          <p:cNvPr id="4" name="Text Placeholder 3">
            <a:extLst>
              <a:ext uri="{FF2B5EF4-FFF2-40B4-BE49-F238E27FC236}">
                <a16:creationId xmlns:a16="http://schemas.microsoft.com/office/drawing/2014/main" id="{17E07541-3EED-4F9C-AC4C-D47A3C6ED5F4}"/>
              </a:ext>
            </a:extLst>
          </p:cNvPr>
          <p:cNvSpPr>
            <a:spLocks noGrp="1"/>
          </p:cNvSpPr>
          <p:nvPr>
            <p:ph type="body" sz="half" idx="2"/>
          </p:nvPr>
        </p:nvSpPr>
        <p:spPr>
          <a:xfrm>
            <a:off x="7181725" y="2837329"/>
            <a:ext cx="4512988" cy="3317938"/>
          </a:xfrm>
        </p:spPr>
        <p:txBody>
          <a:bodyPr vert="horz" lIns="91440" tIns="45720" rIns="91440" bIns="45720" rtlCol="0" anchor="t">
            <a:normAutofit/>
          </a:bodyPr>
          <a:lstStyle/>
          <a:p>
            <a:pPr marL="400050" indent="-342900">
              <a:buFont typeface="Wingdings 3" charset="2"/>
              <a:buChar char=""/>
            </a:pPr>
            <a:r>
              <a:rPr lang="en-US">
                <a:solidFill>
                  <a:srgbClr val="FFFFFF"/>
                </a:solidFill>
              </a:rPr>
              <a:t>Change of clothes (pants, shirt, underwear, lots of socks -all labeled with name and stored in a plastic bag labeled with name) </a:t>
            </a:r>
          </a:p>
          <a:p>
            <a:pPr marL="400050" indent="-342900">
              <a:buFont typeface="Wingdings 3" charset="2"/>
              <a:buChar char=""/>
            </a:pPr>
            <a:r>
              <a:rPr lang="en-US">
                <a:solidFill>
                  <a:srgbClr val="FFFFFF"/>
                </a:solidFill>
              </a:rPr>
              <a:t>Indoor sneakers (preferably Velcro)</a:t>
            </a:r>
          </a:p>
          <a:p>
            <a:pPr marL="400050" indent="-342900">
              <a:buFont typeface="Wingdings 3" charset="2"/>
              <a:buChar char=""/>
            </a:pPr>
            <a:r>
              <a:rPr lang="en-US">
                <a:solidFill>
                  <a:srgbClr val="FFFFFF"/>
                </a:solidFill>
              </a:rPr>
              <a:t>Large book bag and lunch box</a:t>
            </a:r>
          </a:p>
          <a:p>
            <a:pPr marL="400050" indent="-342900">
              <a:buFont typeface="Wingdings 3" charset="2"/>
              <a:buChar char=""/>
            </a:pPr>
            <a:r>
              <a:rPr lang="en-US">
                <a:solidFill>
                  <a:srgbClr val="FFFFFF"/>
                </a:solidFill>
              </a:rPr>
              <a:t>Water bottle</a:t>
            </a:r>
          </a:p>
          <a:p>
            <a:pPr marL="400050" indent="-342900">
              <a:buFont typeface="Wingdings 3" charset="2"/>
              <a:buChar char=""/>
            </a:pPr>
            <a:r>
              <a:rPr lang="en-US">
                <a:solidFill>
                  <a:srgbClr val="FFFFFF"/>
                </a:solidFill>
              </a:rPr>
              <a:t>2 community masks</a:t>
            </a:r>
          </a:p>
          <a:p>
            <a:pPr marL="400050" indent="-342900">
              <a:buFont typeface="Wingdings 3" charset="2"/>
              <a:buChar char=""/>
            </a:pPr>
            <a:r>
              <a:rPr lang="en-US">
                <a:solidFill>
                  <a:srgbClr val="FFFFFF"/>
                </a:solidFill>
              </a:rPr>
              <a:t>$25.00 for remaining school supplies and a $10 Agenda fee (Please pay both fees via School Cash Online).</a:t>
            </a:r>
          </a:p>
          <a:p>
            <a:pPr indent="-228600">
              <a:buFont typeface="Wingdings 3" charset="2"/>
              <a:buChar char=""/>
            </a:pPr>
            <a:endParaRPr lang="en-US">
              <a:solidFill>
                <a:srgbClr val="FFFFFF"/>
              </a:solidFill>
            </a:endParaRPr>
          </a:p>
        </p:txBody>
      </p:sp>
    </p:spTree>
    <p:extLst>
      <p:ext uri="{BB962C8B-B14F-4D97-AF65-F5344CB8AC3E}">
        <p14:creationId xmlns:p14="http://schemas.microsoft.com/office/powerpoint/2010/main" val="872014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23">
            <a:extLst>
              <a:ext uri="{FF2B5EF4-FFF2-40B4-BE49-F238E27FC236}">
                <a16:creationId xmlns:a16="http://schemas.microsoft.com/office/drawing/2014/main" id="{38ABDB68-E3D5-448E-97D3-06FFEF6801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8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0770686-3A25-4E7E-A7C1-900AE3B3FB34}"/>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b="0" i="0" kern="1200">
                <a:solidFill>
                  <a:srgbClr val="EBEBEB"/>
                </a:solidFill>
                <a:latin typeface="+mj-lt"/>
                <a:ea typeface="+mj-ea"/>
                <a:cs typeface="+mj-cs"/>
              </a:rPr>
              <a:t>Kindergarten Day</a:t>
            </a:r>
          </a:p>
        </p:txBody>
      </p:sp>
      <p:sp>
        <p:nvSpPr>
          <p:cNvPr id="86" name="Freeform: Shape 29">
            <a:extLst>
              <a:ext uri="{FF2B5EF4-FFF2-40B4-BE49-F238E27FC236}">
                <a16:creationId xmlns:a16="http://schemas.microsoft.com/office/drawing/2014/main" id="{5681882E-BDD0-4311-AF62-E801962852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Content Placeholder 5">
            <a:extLst>
              <a:ext uri="{FF2B5EF4-FFF2-40B4-BE49-F238E27FC236}">
                <a16:creationId xmlns:a16="http://schemas.microsoft.com/office/drawing/2014/main" id="{D1C0F1D2-B683-4FBE-976A-3360940B1B4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p:blipFill>
        <p:spPr>
          <a:xfrm>
            <a:off x="7418226" y="2390991"/>
            <a:ext cx="4125317" cy="2093598"/>
          </a:xfrm>
          <a:prstGeom prst="rect">
            <a:avLst/>
          </a:prstGeom>
        </p:spPr>
      </p:pic>
      <p:sp>
        <p:nvSpPr>
          <p:cNvPr id="87" name="Rectangle 31">
            <a:extLst>
              <a:ext uri="{FF2B5EF4-FFF2-40B4-BE49-F238E27FC236}">
                <a16:creationId xmlns:a16="http://schemas.microsoft.com/office/drawing/2014/main" id="{EADD3260-4BDA-459B-A162-5E1B897E38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8" name="Oval 33">
            <a:extLst>
              <a:ext uri="{FF2B5EF4-FFF2-40B4-BE49-F238E27FC236}">
                <a16:creationId xmlns:a16="http://schemas.microsoft.com/office/drawing/2014/main" id="{283DA7DD-CA37-4ED7-8710-48E56B063B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35">
            <a:extLst>
              <a:ext uri="{FF2B5EF4-FFF2-40B4-BE49-F238E27FC236}">
                <a16:creationId xmlns:a16="http://schemas.microsoft.com/office/drawing/2014/main" id="{B92F2E3C-66CD-4DEB-BA14-2A5912B65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068BA516-E913-40C6-AA79-FC3149EDFA9A}"/>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indent="-228600">
              <a:lnSpc>
                <a:spcPct val="90000"/>
              </a:lnSpc>
              <a:buFont typeface="Wingdings 3" charset="2"/>
              <a:buChar char=""/>
            </a:pPr>
            <a:r>
              <a:rPr lang="en-US" sz="1200" dirty="0">
                <a:solidFill>
                  <a:srgbClr val="FFFFFF"/>
                </a:solidFill>
              </a:rPr>
              <a:t>7:40-7:45 – Bus will arrive at school</a:t>
            </a:r>
          </a:p>
          <a:p>
            <a:pPr indent="-228600">
              <a:lnSpc>
                <a:spcPct val="90000"/>
              </a:lnSpc>
              <a:buFont typeface="Wingdings 3" charset="2"/>
              <a:buChar char=""/>
            </a:pPr>
            <a:r>
              <a:rPr lang="en-US" sz="1200" dirty="0">
                <a:solidFill>
                  <a:srgbClr val="FFFFFF"/>
                </a:solidFill>
              </a:rPr>
              <a:t>7:45 – 7: 55 – Parent drop off time </a:t>
            </a:r>
            <a:r>
              <a:rPr lang="en-US" sz="1200" i="1" dirty="0">
                <a:solidFill>
                  <a:srgbClr val="FFFFFF"/>
                </a:solidFill>
              </a:rPr>
              <a:t>(Students proceed directly to their class)</a:t>
            </a:r>
          </a:p>
          <a:p>
            <a:pPr>
              <a:lnSpc>
                <a:spcPct val="90000"/>
              </a:lnSpc>
              <a:buFont typeface="Wingdings 3" charset="2"/>
              <a:buChar char=""/>
            </a:pPr>
            <a:r>
              <a:rPr lang="en-US" sz="1200" dirty="0">
                <a:solidFill>
                  <a:srgbClr val="FFFFFF"/>
                </a:solidFill>
              </a:rPr>
              <a:t>  Breakfast items available in the classroom upon arrival</a:t>
            </a:r>
          </a:p>
          <a:p>
            <a:pPr indent="-228600">
              <a:lnSpc>
                <a:spcPct val="90000"/>
              </a:lnSpc>
              <a:buFont typeface="Wingdings 3" charset="2"/>
              <a:buChar char=""/>
            </a:pPr>
            <a:r>
              <a:rPr lang="en-US" sz="1200" dirty="0">
                <a:solidFill>
                  <a:srgbClr val="FFFFFF"/>
                </a:solidFill>
              </a:rPr>
              <a:t>8:00-Instruction Begins</a:t>
            </a:r>
          </a:p>
          <a:p>
            <a:pPr indent="-228600">
              <a:lnSpc>
                <a:spcPct val="90000"/>
              </a:lnSpc>
              <a:buFont typeface="Wingdings 3" charset="2"/>
              <a:buChar char=""/>
            </a:pPr>
            <a:r>
              <a:rPr lang="en-US" sz="1200" dirty="0">
                <a:solidFill>
                  <a:srgbClr val="FFFFFF"/>
                </a:solidFill>
              </a:rPr>
              <a:t>Students have a snack before morning recess    </a:t>
            </a:r>
          </a:p>
          <a:p>
            <a:pPr indent="-228600">
              <a:lnSpc>
                <a:spcPct val="90000"/>
              </a:lnSpc>
              <a:buFont typeface="Wingdings 3" charset="2"/>
              <a:buChar char=""/>
            </a:pPr>
            <a:r>
              <a:rPr lang="en-US" sz="1200" dirty="0">
                <a:solidFill>
                  <a:srgbClr val="FFFFFF"/>
                </a:solidFill>
              </a:rPr>
              <a:t>10:05 - 10:20 - Recess </a:t>
            </a:r>
          </a:p>
          <a:p>
            <a:pPr indent="-228600">
              <a:lnSpc>
                <a:spcPct val="90000"/>
              </a:lnSpc>
              <a:buFont typeface="Wingdings 3" charset="2"/>
              <a:buChar char=""/>
            </a:pPr>
            <a:r>
              <a:rPr lang="en-US" sz="1200" dirty="0">
                <a:solidFill>
                  <a:srgbClr val="FFFFFF"/>
                </a:solidFill>
              </a:rPr>
              <a:t>11:35 -11:55 - Lunch </a:t>
            </a:r>
          </a:p>
          <a:p>
            <a:pPr indent="-228600">
              <a:lnSpc>
                <a:spcPct val="90000"/>
              </a:lnSpc>
              <a:buFont typeface="Wingdings 3" charset="2"/>
              <a:buChar char=""/>
            </a:pPr>
            <a:r>
              <a:rPr lang="en-US" sz="1200" dirty="0">
                <a:solidFill>
                  <a:srgbClr val="FFFFFF"/>
                </a:solidFill>
              </a:rPr>
              <a:t>12:05 – 12:25 - Recess</a:t>
            </a:r>
          </a:p>
          <a:p>
            <a:pPr indent="-228600">
              <a:lnSpc>
                <a:spcPct val="90000"/>
              </a:lnSpc>
              <a:buFont typeface="Wingdings 3" charset="2"/>
              <a:buChar char=""/>
            </a:pPr>
            <a:r>
              <a:rPr lang="en-US" sz="1200" dirty="0">
                <a:solidFill>
                  <a:srgbClr val="FFFFFF"/>
                </a:solidFill>
              </a:rPr>
              <a:t>1:40-Dismissal (11:45 on Friday)</a:t>
            </a:r>
          </a:p>
          <a:p>
            <a:pPr indent="-228600">
              <a:lnSpc>
                <a:spcPct val="90000"/>
              </a:lnSpc>
              <a:buFont typeface="Wingdings 3" charset="2"/>
              <a:buChar char=""/>
            </a:pPr>
            <a:r>
              <a:rPr lang="en-US" sz="1200" dirty="0">
                <a:solidFill>
                  <a:srgbClr val="FFFFFF"/>
                </a:solidFill>
              </a:rPr>
              <a:t>Parents may pick up their child outside after the bus has left</a:t>
            </a:r>
          </a:p>
          <a:p>
            <a:pPr indent="-228600">
              <a:lnSpc>
                <a:spcPct val="90000"/>
              </a:lnSpc>
              <a:buFont typeface="Wingdings 3" charset="2"/>
              <a:buChar char=""/>
            </a:pPr>
            <a:r>
              <a:rPr lang="en-US" sz="1200" dirty="0">
                <a:solidFill>
                  <a:srgbClr val="FFFFFF"/>
                </a:solidFill>
              </a:rPr>
              <a:t>Physical Education will be on Monday, Tuesday and Wednesday morning.</a:t>
            </a:r>
          </a:p>
          <a:p>
            <a:pPr indent="-228600">
              <a:lnSpc>
                <a:spcPct val="90000"/>
              </a:lnSpc>
              <a:buFont typeface="Wingdings 3" charset="2"/>
              <a:buChar char=""/>
            </a:pPr>
            <a:r>
              <a:rPr lang="en-US" sz="1200" dirty="0">
                <a:solidFill>
                  <a:srgbClr val="FFFFFF"/>
                </a:solidFill>
              </a:rPr>
              <a:t>Library will be on Friday morning. Books must be returned every Friday in </a:t>
            </a:r>
          </a:p>
          <a:p>
            <a:pPr>
              <a:lnSpc>
                <a:spcPct val="90000"/>
              </a:lnSpc>
            </a:pPr>
            <a:r>
              <a:rPr lang="en-US" sz="1200" dirty="0">
                <a:solidFill>
                  <a:srgbClr val="FFFFFF"/>
                </a:solidFill>
              </a:rPr>
              <a:t>     order to borrow a new book.</a:t>
            </a:r>
          </a:p>
          <a:p>
            <a:pPr indent="-228600">
              <a:lnSpc>
                <a:spcPct val="90000"/>
              </a:lnSpc>
              <a:buFont typeface="Wingdings 3" charset="2"/>
              <a:buChar char=""/>
            </a:pPr>
            <a:endParaRPr lang="en-US" sz="1200" dirty="0">
              <a:solidFill>
                <a:srgbClr val="FFFFFF"/>
              </a:solidFill>
            </a:endParaRPr>
          </a:p>
        </p:txBody>
      </p:sp>
    </p:spTree>
    <p:extLst>
      <p:ext uri="{BB962C8B-B14F-4D97-AF65-F5344CB8AC3E}">
        <p14:creationId xmlns:p14="http://schemas.microsoft.com/office/powerpoint/2010/main" val="37486003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6D54-AD9B-4474-84A1-FAF9D33CA379}"/>
              </a:ext>
            </a:extLst>
          </p:cNvPr>
          <p:cNvSpPr>
            <a:spLocks noGrp="1"/>
          </p:cNvSpPr>
          <p:nvPr>
            <p:ph type="title"/>
          </p:nvPr>
        </p:nvSpPr>
        <p:spPr>
          <a:xfrm>
            <a:off x="648930" y="629266"/>
            <a:ext cx="9252154" cy="1223983"/>
          </a:xfrm>
        </p:spPr>
        <p:txBody>
          <a:bodyPr>
            <a:normAutofit/>
          </a:bodyPr>
          <a:lstStyle/>
          <a:p>
            <a:r>
              <a:rPr lang="en-US"/>
              <a:t>Snacks and Lunches</a:t>
            </a:r>
          </a:p>
        </p:txBody>
      </p:sp>
      <p:sp>
        <p:nvSpPr>
          <p:cNvPr id="3" name="Content Placeholder 2">
            <a:extLst>
              <a:ext uri="{FF2B5EF4-FFF2-40B4-BE49-F238E27FC236}">
                <a16:creationId xmlns:a16="http://schemas.microsoft.com/office/drawing/2014/main" id="{65F68BB1-E4EA-421E-AFBB-2C409D99A48B}"/>
              </a:ext>
            </a:extLst>
          </p:cNvPr>
          <p:cNvSpPr>
            <a:spLocks noGrp="1"/>
          </p:cNvSpPr>
          <p:nvPr>
            <p:ph idx="1"/>
          </p:nvPr>
        </p:nvSpPr>
        <p:spPr>
          <a:xfrm>
            <a:off x="1103311" y="2052214"/>
            <a:ext cx="4338409" cy="4196185"/>
          </a:xfrm>
        </p:spPr>
        <p:txBody>
          <a:bodyPr>
            <a:normAutofit lnSpcReduction="10000"/>
          </a:bodyPr>
          <a:lstStyle/>
          <a:p>
            <a:pPr>
              <a:lnSpc>
                <a:spcPct val="90000"/>
              </a:lnSpc>
            </a:pPr>
            <a:r>
              <a:rPr lang="en-US" sz="1400" dirty="0"/>
              <a:t>Students will need a healthy morning snack, a lunch, and a filled water bottle. (no lunch on Friday)</a:t>
            </a:r>
          </a:p>
          <a:p>
            <a:pPr>
              <a:lnSpc>
                <a:spcPct val="90000"/>
              </a:lnSpc>
            </a:pPr>
            <a:r>
              <a:rPr lang="en-US" sz="1400" dirty="0"/>
              <a:t>Please do not send food that requires heating</a:t>
            </a:r>
          </a:p>
          <a:p>
            <a:pPr>
              <a:lnSpc>
                <a:spcPct val="90000"/>
              </a:lnSpc>
            </a:pPr>
            <a:r>
              <a:rPr lang="en-US" sz="1400" dirty="0"/>
              <a:t>Please teach your child the difference between their healthy morning snack, lunch, and dessert</a:t>
            </a:r>
          </a:p>
          <a:p>
            <a:pPr>
              <a:lnSpc>
                <a:spcPct val="90000"/>
              </a:lnSpc>
            </a:pPr>
            <a:r>
              <a:rPr lang="en-US" sz="1400" dirty="0"/>
              <a:t>Please label water bottles and containers </a:t>
            </a:r>
          </a:p>
          <a:p>
            <a:pPr>
              <a:lnSpc>
                <a:spcPct val="90000"/>
              </a:lnSpc>
            </a:pPr>
            <a:r>
              <a:rPr lang="en-US" sz="1400" dirty="0"/>
              <a:t>Please send spoons/forks if your child will need them for their food</a:t>
            </a:r>
          </a:p>
          <a:p>
            <a:pPr>
              <a:lnSpc>
                <a:spcPct val="90000"/>
              </a:lnSpc>
            </a:pPr>
            <a:r>
              <a:rPr lang="en-US" sz="1400" dirty="0"/>
              <a:t>We are currently allowing nut products. However this is subject </a:t>
            </a:r>
            <a:r>
              <a:rPr lang="en-US" sz="1400"/>
              <a:t>to change.</a:t>
            </a:r>
            <a:endParaRPr lang="en-US" sz="1400" dirty="0"/>
          </a:p>
          <a:p>
            <a:pPr>
              <a:lnSpc>
                <a:spcPct val="90000"/>
              </a:lnSpc>
            </a:pPr>
            <a:r>
              <a:rPr lang="en-US" sz="1400" dirty="0"/>
              <a:t>Hot lunch and milk will begin in October. Hot lunch will be offered on Tuesday and Thursday. Milk will be offered Monday to Thursday. Payment will be made on “Cash Online”.</a:t>
            </a:r>
          </a:p>
        </p:txBody>
      </p:sp>
      <p:pic>
        <p:nvPicPr>
          <p:cNvPr id="8" name="Picture 7" descr="A plastic container&#10;&#10;Description automatically generated">
            <a:extLst>
              <a:ext uri="{FF2B5EF4-FFF2-40B4-BE49-F238E27FC236}">
                <a16:creationId xmlns:a16="http://schemas.microsoft.com/office/drawing/2014/main" id="{04FBE113-0E01-4580-BBCF-7A79930501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053667" y="2052214"/>
            <a:ext cx="4338409" cy="353580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918754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E8999A-191A-4547-80C2-8A3E93E316C0}"/>
              </a:ext>
            </a:extLst>
          </p:cNvPr>
          <p:cNvSpPr>
            <a:spLocks noGrp="1"/>
          </p:cNvSpPr>
          <p:nvPr>
            <p:ph type="title"/>
          </p:nvPr>
        </p:nvSpPr>
        <p:spPr>
          <a:xfrm>
            <a:off x="952108" y="954756"/>
            <a:ext cx="2730414" cy="4946003"/>
          </a:xfrm>
        </p:spPr>
        <p:txBody>
          <a:bodyPr>
            <a:normAutofit/>
          </a:bodyPr>
          <a:lstStyle/>
          <a:p>
            <a:r>
              <a:rPr lang="en-US">
                <a:solidFill>
                  <a:srgbClr val="FFFFFF"/>
                </a:solidFill>
              </a:rPr>
              <a:t>Washroom and Self-Help</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DEBB43-673A-45D2-93A1-382F12E90F14}"/>
              </a:ext>
            </a:extLst>
          </p:cNvPr>
          <p:cNvSpPr>
            <a:spLocks noGrp="1"/>
          </p:cNvSpPr>
          <p:nvPr>
            <p:ph idx="1"/>
          </p:nvPr>
        </p:nvSpPr>
        <p:spPr>
          <a:xfrm>
            <a:off x="5140934" y="469900"/>
            <a:ext cx="5953630" cy="5405968"/>
          </a:xfrm>
        </p:spPr>
        <p:txBody>
          <a:bodyPr anchor="ctr">
            <a:normAutofit/>
          </a:bodyPr>
          <a:lstStyle/>
          <a:p>
            <a:r>
              <a:rPr lang="en-US" dirty="0"/>
              <a:t>Students must use the washroom independently (wiping, washing hands, changing clothing if they have an accident)</a:t>
            </a:r>
          </a:p>
          <a:p>
            <a:r>
              <a:rPr lang="en-US" dirty="0"/>
              <a:t>Please send your child wearing footwear and clothing that they can put on /take off independently </a:t>
            </a:r>
          </a:p>
          <a:p>
            <a:r>
              <a:rPr lang="en-US" dirty="0"/>
              <a:t>Please send new clothing/socks if soiled clothing is sent home.</a:t>
            </a:r>
          </a:p>
        </p:txBody>
      </p:sp>
    </p:spTree>
    <p:extLst>
      <p:ext uri="{BB962C8B-B14F-4D97-AF65-F5344CB8AC3E}">
        <p14:creationId xmlns:p14="http://schemas.microsoft.com/office/powerpoint/2010/main" val="1891092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B3D7-13F0-49E2-999A-D54295646FC3}"/>
              </a:ext>
            </a:extLst>
          </p:cNvPr>
          <p:cNvSpPr>
            <a:spLocks noGrp="1"/>
          </p:cNvSpPr>
          <p:nvPr>
            <p:ph type="title"/>
          </p:nvPr>
        </p:nvSpPr>
        <p:spPr/>
        <p:txBody>
          <a:bodyPr/>
          <a:lstStyle/>
          <a:p>
            <a:pPr algn="ctr"/>
            <a:r>
              <a:rPr lang="en-US" b="1" dirty="0">
                <a:solidFill>
                  <a:srgbClr val="FF0000"/>
                </a:solidFill>
              </a:rPr>
              <a:t>Agendas</a:t>
            </a:r>
          </a:p>
        </p:txBody>
      </p:sp>
      <p:sp>
        <p:nvSpPr>
          <p:cNvPr id="3" name="Content Placeholder 2">
            <a:extLst>
              <a:ext uri="{FF2B5EF4-FFF2-40B4-BE49-F238E27FC236}">
                <a16:creationId xmlns:a16="http://schemas.microsoft.com/office/drawing/2014/main" id="{A9E2D45D-1C2E-4372-8315-8CE65BE63059}"/>
              </a:ext>
            </a:extLst>
          </p:cNvPr>
          <p:cNvSpPr>
            <a:spLocks noGrp="1"/>
          </p:cNvSpPr>
          <p:nvPr>
            <p:ph idx="1"/>
          </p:nvPr>
        </p:nvSpPr>
        <p:spPr/>
        <p:txBody>
          <a:bodyPr/>
          <a:lstStyle/>
          <a:p>
            <a:r>
              <a:rPr lang="en-US" dirty="0"/>
              <a:t>Please check the agendas every evening, and I will check them every morning (front pocket and inside page)</a:t>
            </a:r>
          </a:p>
          <a:p>
            <a:r>
              <a:rPr lang="en-US" dirty="0"/>
              <a:t>Students will receive a happy face stamp each day in their agenda to indicate that they have had a good day at school. (if they do not receive a happy face stamp there will be a note to explain)</a:t>
            </a:r>
          </a:p>
        </p:txBody>
      </p:sp>
    </p:spTree>
    <p:extLst>
      <p:ext uri="{BB962C8B-B14F-4D97-AF65-F5344CB8AC3E}">
        <p14:creationId xmlns:p14="http://schemas.microsoft.com/office/powerpoint/2010/main" val="3429377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F9CE-02F5-4E96-B8E0-06CD48581136}"/>
              </a:ext>
            </a:extLst>
          </p:cNvPr>
          <p:cNvSpPr>
            <a:spLocks noGrp="1"/>
          </p:cNvSpPr>
          <p:nvPr>
            <p:ph type="title"/>
          </p:nvPr>
        </p:nvSpPr>
        <p:spPr>
          <a:xfrm>
            <a:off x="680321" y="2063262"/>
            <a:ext cx="3739279" cy="2661052"/>
          </a:xfrm>
        </p:spPr>
        <p:txBody>
          <a:bodyPr>
            <a:normAutofit/>
          </a:bodyPr>
          <a:lstStyle/>
          <a:p>
            <a:pPr algn="r"/>
            <a:r>
              <a:rPr lang="en-US" sz="4400" b="1"/>
              <a:t>Homework</a:t>
            </a:r>
          </a:p>
        </p:txBody>
      </p:sp>
      <p:graphicFrame>
        <p:nvGraphicFramePr>
          <p:cNvPr id="5" name="Content Placeholder 2">
            <a:extLst>
              <a:ext uri="{FF2B5EF4-FFF2-40B4-BE49-F238E27FC236}">
                <a16:creationId xmlns:a16="http://schemas.microsoft.com/office/drawing/2014/main" id="{74DB4A58-401B-487D-95F9-F57EB0559B65}"/>
              </a:ext>
            </a:extLst>
          </p:cNvPr>
          <p:cNvGraphicFramePr>
            <a:graphicFrameLocks noGrp="1"/>
          </p:cNvGraphicFramePr>
          <p:nvPr>
            <p:ph idx="1"/>
            <p:extLst>
              <p:ext uri="{D42A27DB-BD31-4B8C-83A1-F6EECF244321}">
                <p14:modId xmlns:p14="http://schemas.microsoft.com/office/powerpoint/2010/main" val="13665553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57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 name="Picture 12">
              <a:extLst>
                <a:ext uri="{FF2B5EF4-FFF2-40B4-BE49-F238E27FC236}">
                  <a16:creationId xmlns:a16="http://schemas.microsoft.com/office/drawing/2014/main"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 name="Picture 14">
              <a:extLst>
                <a:ext uri="{FF2B5EF4-FFF2-40B4-BE49-F238E27FC236}">
                  <a16:creationId xmlns:a16="http://schemas.microsoft.com/office/drawing/2014/main"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8469AC4-E054-48BD-B31D-B1ACBBF7EE24}"/>
              </a:ext>
            </a:extLst>
          </p:cNvPr>
          <p:cNvSpPr>
            <a:spLocks noGrp="1"/>
          </p:cNvSpPr>
          <p:nvPr>
            <p:ph type="title"/>
          </p:nvPr>
        </p:nvSpPr>
        <p:spPr>
          <a:xfrm>
            <a:off x="7535825" y="982132"/>
            <a:ext cx="3360772" cy="1303867"/>
          </a:xfrm>
        </p:spPr>
        <p:txBody>
          <a:bodyPr>
            <a:normAutofit/>
          </a:bodyPr>
          <a:lstStyle/>
          <a:p>
            <a:r>
              <a:rPr lang="en-US" sz="4100" b="1"/>
              <a:t>Bucket Filling</a:t>
            </a:r>
          </a:p>
        </p:txBody>
      </p:sp>
      <p:sp>
        <p:nvSpPr>
          <p:cNvPr id="18" name="Rectangle 17">
            <a:extLst>
              <a:ext uri="{FF2B5EF4-FFF2-40B4-BE49-F238E27FC236}">
                <a16:creationId xmlns:a16="http://schemas.microsoft.com/office/drawing/2014/main"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6B97DD53-FFAA-47D5-8744-76D06EC3354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17919" b="-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3A1AEF8-D818-46D7-9268-35A7FED23FD7}"/>
              </a:ext>
            </a:extLst>
          </p:cNvPr>
          <p:cNvSpPr>
            <a:spLocks noGrp="1"/>
          </p:cNvSpPr>
          <p:nvPr>
            <p:ph idx="1"/>
          </p:nvPr>
        </p:nvSpPr>
        <p:spPr>
          <a:xfrm>
            <a:off x="7535824" y="2556932"/>
            <a:ext cx="3360771" cy="3318936"/>
          </a:xfrm>
        </p:spPr>
        <p:txBody>
          <a:bodyPr>
            <a:normAutofit/>
          </a:bodyPr>
          <a:lstStyle/>
          <a:p>
            <a:r>
              <a:rPr lang="en-US"/>
              <a:t>We strive to be Bucket Fillers, not Bucket Dippers.</a:t>
            </a:r>
          </a:p>
          <a:p>
            <a:r>
              <a:rPr lang="en-US"/>
              <a:t>Classroom rules: -listen, be nice, be safe</a:t>
            </a:r>
          </a:p>
        </p:txBody>
      </p:sp>
    </p:spTree>
    <p:extLst>
      <p:ext uri="{BB962C8B-B14F-4D97-AF65-F5344CB8AC3E}">
        <p14:creationId xmlns:p14="http://schemas.microsoft.com/office/powerpoint/2010/main" val="69099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1367-65DE-4A49-A561-EE1BBF44DCBA}"/>
              </a:ext>
            </a:extLst>
          </p:cNvPr>
          <p:cNvSpPr>
            <a:spLocks noGrp="1"/>
          </p:cNvSpPr>
          <p:nvPr>
            <p:ph type="title"/>
          </p:nvPr>
        </p:nvSpPr>
        <p:spPr>
          <a:solidFill>
            <a:srgbClr val="FF0000"/>
          </a:solidFill>
        </p:spPr>
        <p:txBody>
          <a:bodyPr/>
          <a:lstStyle/>
          <a:p>
            <a:r>
              <a:rPr lang="en-US" dirty="0"/>
              <a:t>General Information</a:t>
            </a:r>
          </a:p>
        </p:txBody>
      </p:sp>
      <p:sp>
        <p:nvSpPr>
          <p:cNvPr id="3" name="Content Placeholder 2">
            <a:extLst>
              <a:ext uri="{FF2B5EF4-FFF2-40B4-BE49-F238E27FC236}">
                <a16:creationId xmlns:a16="http://schemas.microsoft.com/office/drawing/2014/main" id="{173F912F-34CC-403F-A705-64191302D255}"/>
              </a:ext>
            </a:extLst>
          </p:cNvPr>
          <p:cNvSpPr>
            <a:spLocks noGrp="1"/>
          </p:cNvSpPr>
          <p:nvPr>
            <p:ph idx="1"/>
          </p:nvPr>
        </p:nvSpPr>
        <p:spPr/>
        <p:txBody>
          <a:bodyPr/>
          <a:lstStyle/>
          <a:p>
            <a:r>
              <a:rPr lang="en-US" sz="2400" dirty="0">
                <a:latin typeface="Century Gothic" panose="020B0502020202020204" pitchFamily="34" charset="0"/>
                <a:cs typeface="Aparajita" panose="020B0502040204020203" pitchFamily="18" charset="0"/>
              </a:rPr>
              <a:t>Star Student –a student will be randomly chosen each day. They will get to be “in the spotlight” for the day. </a:t>
            </a:r>
          </a:p>
          <a:p>
            <a:r>
              <a:rPr lang="en-US" sz="2400" dirty="0">
                <a:latin typeface="Century Gothic" panose="020B0502020202020204" pitchFamily="34" charset="0"/>
                <a:cs typeface="Aparajita" panose="020B0502040204020203" pitchFamily="18" charset="0"/>
              </a:rPr>
              <a:t>Please do not send toys to school </a:t>
            </a:r>
          </a:p>
          <a:p>
            <a:r>
              <a:rPr lang="en-US" sz="2400" dirty="0">
                <a:latin typeface="Century Gothic" panose="020B0502020202020204" pitchFamily="34" charset="0"/>
                <a:cs typeface="Aparajita" panose="020B0502040204020203" pitchFamily="18" charset="0"/>
              </a:rPr>
              <a:t>Please label all items sent to school with </a:t>
            </a:r>
            <a:r>
              <a:rPr lang="en-US" dirty="0">
                <a:latin typeface="Century Gothic" panose="020B0502020202020204" pitchFamily="34" charset="0"/>
                <a:cs typeface="Aparajita" panose="020B0502040204020203" pitchFamily="18" charset="0"/>
              </a:rPr>
              <a:t>your child’s name</a:t>
            </a:r>
          </a:p>
          <a:p>
            <a:r>
              <a:rPr lang="en-US" dirty="0">
                <a:latin typeface="Century Gothic" panose="020B0502020202020204" pitchFamily="34" charset="0"/>
                <a:cs typeface="Aparajita" panose="020B0502040204020203" pitchFamily="18" charset="0"/>
              </a:rPr>
              <a:t>We will be using “Cash Online” for parent payments</a:t>
            </a:r>
          </a:p>
          <a:p>
            <a:r>
              <a:rPr lang="en-US" dirty="0">
                <a:latin typeface="Century Gothic" panose="020B0502020202020204" pitchFamily="34" charset="0"/>
                <a:cs typeface="Aparajita" panose="020B0502040204020203" pitchFamily="18" charset="0"/>
              </a:rPr>
              <a:t>Please check our school website regularly </a:t>
            </a:r>
            <a:r>
              <a:rPr lang="en-US">
                <a:latin typeface="Century Gothic" panose="020B0502020202020204" pitchFamily="34" charset="0"/>
                <a:cs typeface="Aparajita" panose="020B0502040204020203" pitchFamily="18" charset="0"/>
              </a:rPr>
              <a:t>for information </a:t>
            </a:r>
            <a:r>
              <a:rPr lang="en-US">
                <a:hlinkClick r:id="rId2"/>
              </a:rPr>
              <a:t>https://secure1.nbed.nb.ca/sites/ASD-W/burton/Pages/default.aspx</a:t>
            </a:r>
            <a:endParaRPr lang="en-US" dirty="0">
              <a:latin typeface="Century Gothic" panose="020B0502020202020204" pitchFamily="34" charset="0"/>
              <a:cs typeface="Aparajita" panose="020B0502040204020203" pitchFamily="18" charset="0"/>
            </a:endParaRPr>
          </a:p>
          <a:p>
            <a:endParaRPr lang="en-US" sz="2400" dirty="0">
              <a:latin typeface="Century Gothic" panose="020B0502020202020204" pitchFamily="34" charset="0"/>
              <a:cs typeface="Aparajita" panose="020B0502040204020203" pitchFamily="18" charset="0"/>
            </a:endParaRPr>
          </a:p>
          <a:p>
            <a:endParaRPr lang="en-US" dirty="0"/>
          </a:p>
        </p:txBody>
      </p:sp>
    </p:spTree>
    <p:extLst>
      <p:ext uri="{BB962C8B-B14F-4D97-AF65-F5344CB8AC3E}">
        <p14:creationId xmlns:p14="http://schemas.microsoft.com/office/powerpoint/2010/main" val="1078405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F14A017B2A19594DAF62515843597092" ma:contentTypeVersion="9" ma:contentTypeDescription="" ma:contentTypeScope="" ma:versionID="9ab635226f53db6aa625adac55d7fa07">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106e22b60cf9d4e73540b6df772bcf20"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Form xmlns="1e050540-abf7-4cd0-9094-0488f67136b7">No</DocumentForm>
    <DocumentCategories xmlns="1e050540-abf7-4cd0-9094-0488f67136b7">Announcements</DocumentCategories>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00A6CF44-6A39-4F1D-8D7F-ECEC3B18E593}"/>
</file>

<file path=customXml/itemProps2.xml><?xml version="1.0" encoding="utf-8"?>
<ds:datastoreItem xmlns:ds="http://schemas.openxmlformats.org/officeDocument/2006/customXml" ds:itemID="{994D9625-AE63-44DA-B55F-CBD6D4B47A97}"/>
</file>

<file path=customXml/itemProps3.xml><?xml version="1.0" encoding="utf-8"?>
<ds:datastoreItem xmlns:ds="http://schemas.openxmlformats.org/officeDocument/2006/customXml" ds:itemID="{A8A9919E-F023-4609-B598-D93B74B8EE3F}"/>
</file>

<file path=docProps/app.xml><?xml version="1.0" encoding="utf-8"?>
<Properties xmlns="http://schemas.openxmlformats.org/officeDocument/2006/extended-properties" xmlns:vt="http://schemas.openxmlformats.org/officeDocument/2006/docPropsVTypes">
  <TotalTime>31</TotalTime>
  <Words>567</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9</vt:i4>
      </vt:variant>
    </vt:vector>
  </HeadingPairs>
  <TitlesOfParts>
    <vt:vector size="25" baseType="lpstr">
      <vt:lpstr>Aparajita</vt:lpstr>
      <vt:lpstr>Arial</vt:lpstr>
      <vt:lpstr>Bookman Old Style</vt:lpstr>
      <vt:lpstr>Calibri</vt:lpstr>
      <vt:lpstr>Calibri Light</vt:lpstr>
      <vt:lpstr>Century Gothic</vt:lpstr>
      <vt:lpstr>Garamond</vt:lpstr>
      <vt:lpstr>Rockwell</vt:lpstr>
      <vt:lpstr>Trebuchet MS</vt:lpstr>
      <vt:lpstr>Wingdings 3</vt:lpstr>
      <vt:lpstr>Ion</vt:lpstr>
      <vt:lpstr>Office Theme</vt:lpstr>
      <vt:lpstr>Facet</vt:lpstr>
      <vt:lpstr>Organic</vt:lpstr>
      <vt:lpstr>Damask</vt:lpstr>
      <vt:lpstr>Ion Boardroom</vt:lpstr>
      <vt:lpstr>Mrs. Appleyard’s Kindergarten Burton Elementary School</vt:lpstr>
      <vt:lpstr>Supplies</vt:lpstr>
      <vt:lpstr>Kindergarten Day</vt:lpstr>
      <vt:lpstr>Snacks and Lunches</vt:lpstr>
      <vt:lpstr>Washroom and Self-Help</vt:lpstr>
      <vt:lpstr>Agendas</vt:lpstr>
      <vt:lpstr>Homework</vt:lpstr>
      <vt:lpstr>Bucket Filling</vt:lpstr>
      <vt:lpstr>General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Appleyard’s Kindergarten Burton Elementary School</dc:title>
  <dc:creator>Appleyard, Krista    (ASD-W)</dc:creator>
  <cp:lastModifiedBy>Morabito, Margaret     (ASD-W)</cp:lastModifiedBy>
  <cp:revision>1</cp:revision>
  <dcterms:created xsi:type="dcterms:W3CDTF">2020-09-02T17:32:58Z</dcterms:created>
  <dcterms:modified xsi:type="dcterms:W3CDTF">2020-09-10T17:00:57Z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0x010100F2A1E1E4D320C749A22EC3F91FD053D600F14A017B2A19594DAF62515843597092</vt:lpwstr>
  </property>
</Properties>
</file>