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17"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customXml" Target="../customXml/item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1C4E4-AF41-44D7-8EF4-C66AA573E7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0D362A-7D24-41F5-B3BD-A09BEE2E0A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921242-0D60-4444-938E-4F379682FD2A}"/>
              </a:ext>
            </a:extLst>
          </p:cNvPr>
          <p:cNvSpPr>
            <a:spLocks noGrp="1"/>
          </p:cNvSpPr>
          <p:nvPr>
            <p:ph type="dt" sz="half" idx="10"/>
          </p:nvPr>
        </p:nvSpPr>
        <p:spPr/>
        <p:txBody>
          <a:bodyPr/>
          <a:lstStyle/>
          <a:p>
            <a:fld id="{AC8CECF1-17D4-4714-A44C-E64C3C1CD510}" type="datetimeFigureOut">
              <a:rPr lang="en-US" smtClean="0"/>
              <a:t>9/2/2021</a:t>
            </a:fld>
            <a:endParaRPr lang="en-US"/>
          </a:p>
        </p:txBody>
      </p:sp>
      <p:sp>
        <p:nvSpPr>
          <p:cNvPr id="5" name="Footer Placeholder 4">
            <a:extLst>
              <a:ext uri="{FF2B5EF4-FFF2-40B4-BE49-F238E27FC236}">
                <a16:creationId xmlns:a16="http://schemas.microsoft.com/office/drawing/2014/main" id="{4C4689BB-6456-4323-8DB4-08E3E674D0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8D6AEA-A2AE-47C9-9402-F4C420542D92}"/>
              </a:ext>
            </a:extLst>
          </p:cNvPr>
          <p:cNvSpPr>
            <a:spLocks noGrp="1"/>
          </p:cNvSpPr>
          <p:nvPr>
            <p:ph type="sldNum" sz="quarter" idx="12"/>
          </p:nvPr>
        </p:nvSpPr>
        <p:spPr/>
        <p:txBody>
          <a:bodyPr/>
          <a:lstStyle/>
          <a:p>
            <a:fld id="{B8DDCF46-89D5-4D11-BDCF-0815BB288414}" type="slidenum">
              <a:rPr lang="en-US" smtClean="0"/>
              <a:t>‹#›</a:t>
            </a:fld>
            <a:endParaRPr lang="en-US"/>
          </a:p>
        </p:txBody>
      </p:sp>
    </p:spTree>
    <p:extLst>
      <p:ext uri="{BB962C8B-B14F-4D97-AF65-F5344CB8AC3E}">
        <p14:creationId xmlns:p14="http://schemas.microsoft.com/office/powerpoint/2010/main" val="15688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58F87-7574-463E-8F86-AE7420B9FB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E4B22D-71FC-4918-A043-E6027808D7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682A23-27AD-4EB1-B156-BED14718F451}"/>
              </a:ext>
            </a:extLst>
          </p:cNvPr>
          <p:cNvSpPr>
            <a:spLocks noGrp="1"/>
          </p:cNvSpPr>
          <p:nvPr>
            <p:ph type="dt" sz="half" idx="10"/>
          </p:nvPr>
        </p:nvSpPr>
        <p:spPr/>
        <p:txBody>
          <a:bodyPr/>
          <a:lstStyle/>
          <a:p>
            <a:fld id="{AC8CECF1-17D4-4714-A44C-E64C3C1CD510}" type="datetimeFigureOut">
              <a:rPr lang="en-US" smtClean="0"/>
              <a:t>9/2/2021</a:t>
            </a:fld>
            <a:endParaRPr lang="en-US"/>
          </a:p>
        </p:txBody>
      </p:sp>
      <p:sp>
        <p:nvSpPr>
          <p:cNvPr id="5" name="Footer Placeholder 4">
            <a:extLst>
              <a:ext uri="{FF2B5EF4-FFF2-40B4-BE49-F238E27FC236}">
                <a16:creationId xmlns:a16="http://schemas.microsoft.com/office/drawing/2014/main" id="{B9DD6284-81A6-40B3-9C55-B694A1ADEA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512477-C13F-4B76-B1C2-9B529AD09704}"/>
              </a:ext>
            </a:extLst>
          </p:cNvPr>
          <p:cNvSpPr>
            <a:spLocks noGrp="1"/>
          </p:cNvSpPr>
          <p:nvPr>
            <p:ph type="sldNum" sz="quarter" idx="12"/>
          </p:nvPr>
        </p:nvSpPr>
        <p:spPr/>
        <p:txBody>
          <a:bodyPr/>
          <a:lstStyle/>
          <a:p>
            <a:fld id="{B8DDCF46-89D5-4D11-BDCF-0815BB288414}" type="slidenum">
              <a:rPr lang="en-US" smtClean="0"/>
              <a:t>‹#›</a:t>
            </a:fld>
            <a:endParaRPr lang="en-US"/>
          </a:p>
        </p:txBody>
      </p:sp>
    </p:spTree>
    <p:extLst>
      <p:ext uri="{BB962C8B-B14F-4D97-AF65-F5344CB8AC3E}">
        <p14:creationId xmlns:p14="http://schemas.microsoft.com/office/powerpoint/2010/main" val="3222193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8405DB-85A4-45B8-8652-BAB09D728F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9138C4-E48E-45E7-B636-66269F8EF2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B6308-6A12-4FDA-B1C7-954D85C52F48}"/>
              </a:ext>
            </a:extLst>
          </p:cNvPr>
          <p:cNvSpPr>
            <a:spLocks noGrp="1"/>
          </p:cNvSpPr>
          <p:nvPr>
            <p:ph type="dt" sz="half" idx="10"/>
          </p:nvPr>
        </p:nvSpPr>
        <p:spPr/>
        <p:txBody>
          <a:bodyPr/>
          <a:lstStyle/>
          <a:p>
            <a:fld id="{AC8CECF1-17D4-4714-A44C-E64C3C1CD510}" type="datetimeFigureOut">
              <a:rPr lang="en-US" smtClean="0"/>
              <a:t>9/2/2021</a:t>
            </a:fld>
            <a:endParaRPr lang="en-US"/>
          </a:p>
        </p:txBody>
      </p:sp>
      <p:sp>
        <p:nvSpPr>
          <p:cNvPr id="5" name="Footer Placeholder 4">
            <a:extLst>
              <a:ext uri="{FF2B5EF4-FFF2-40B4-BE49-F238E27FC236}">
                <a16:creationId xmlns:a16="http://schemas.microsoft.com/office/drawing/2014/main" id="{0BC274EC-4A6A-4569-A7B4-EE36E3D736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D00992-1D58-4C76-AE9D-68F0FAD69889}"/>
              </a:ext>
            </a:extLst>
          </p:cNvPr>
          <p:cNvSpPr>
            <a:spLocks noGrp="1"/>
          </p:cNvSpPr>
          <p:nvPr>
            <p:ph type="sldNum" sz="quarter" idx="12"/>
          </p:nvPr>
        </p:nvSpPr>
        <p:spPr/>
        <p:txBody>
          <a:bodyPr/>
          <a:lstStyle/>
          <a:p>
            <a:fld id="{B8DDCF46-89D5-4D11-BDCF-0815BB288414}" type="slidenum">
              <a:rPr lang="en-US" smtClean="0"/>
              <a:t>‹#›</a:t>
            </a:fld>
            <a:endParaRPr lang="en-US"/>
          </a:p>
        </p:txBody>
      </p:sp>
    </p:spTree>
    <p:extLst>
      <p:ext uri="{BB962C8B-B14F-4D97-AF65-F5344CB8AC3E}">
        <p14:creationId xmlns:p14="http://schemas.microsoft.com/office/powerpoint/2010/main" val="1535873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804C5-97EA-4853-ABEE-BE7F34DA33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266E5D-8A00-448A-8901-1F70FBCB76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3D52C-E671-4A3A-89AB-46C8121F822A}"/>
              </a:ext>
            </a:extLst>
          </p:cNvPr>
          <p:cNvSpPr>
            <a:spLocks noGrp="1"/>
          </p:cNvSpPr>
          <p:nvPr>
            <p:ph type="dt" sz="half" idx="10"/>
          </p:nvPr>
        </p:nvSpPr>
        <p:spPr/>
        <p:txBody>
          <a:bodyPr/>
          <a:lstStyle/>
          <a:p>
            <a:fld id="{AC8CECF1-17D4-4714-A44C-E64C3C1CD510}" type="datetimeFigureOut">
              <a:rPr lang="en-US" smtClean="0"/>
              <a:t>9/2/2021</a:t>
            </a:fld>
            <a:endParaRPr lang="en-US"/>
          </a:p>
        </p:txBody>
      </p:sp>
      <p:sp>
        <p:nvSpPr>
          <p:cNvPr id="5" name="Footer Placeholder 4">
            <a:extLst>
              <a:ext uri="{FF2B5EF4-FFF2-40B4-BE49-F238E27FC236}">
                <a16:creationId xmlns:a16="http://schemas.microsoft.com/office/drawing/2014/main" id="{FBBC8524-B6A8-486C-A3F5-EDC28D9203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0A0A12-BE72-44E9-9701-3359548F40E4}"/>
              </a:ext>
            </a:extLst>
          </p:cNvPr>
          <p:cNvSpPr>
            <a:spLocks noGrp="1"/>
          </p:cNvSpPr>
          <p:nvPr>
            <p:ph type="sldNum" sz="quarter" idx="12"/>
          </p:nvPr>
        </p:nvSpPr>
        <p:spPr/>
        <p:txBody>
          <a:bodyPr/>
          <a:lstStyle/>
          <a:p>
            <a:fld id="{B8DDCF46-89D5-4D11-BDCF-0815BB288414}" type="slidenum">
              <a:rPr lang="en-US" smtClean="0"/>
              <a:t>‹#›</a:t>
            </a:fld>
            <a:endParaRPr lang="en-US"/>
          </a:p>
        </p:txBody>
      </p:sp>
    </p:spTree>
    <p:extLst>
      <p:ext uri="{BB962C8B-B14F-4D97-AF65-F5344CB8AC3E}">
        <p14:creationId xmlns:p14="http://schemas.microsoft.com/office/powerpoint/2010/main" val="735693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4E2EB-ED2F-440F-BDA1-8582D715B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7E7685-B547-48C2-8F9A-5BB0A9882B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0D06F3-E5ED-4057-BDC5-7610F05334C4}"/>
              </a:ext>
            </a:extLst>
          </p:cNvPr>
          <p:cNvSpPr>
            <a:spLocks noGrp="1"/>
          </p:cNvSpPr>
          <p:nvPr>
            <p:ph type="dt" sz="half" idx="10"/>
          </p:nvPr>
        </p:nvSpPr>
        <p:spPr/>
        <p:txBody>
          <a:bodyPr/>
          <a:lstStyle/>
          <a:p>
            <a:fld id="{AC8CECF1-17D4-4714-A44C-E64C3C1CD510}" type="datetimeFigureOut">
              <a:rPr lang="en-US" smtClean="0"/>
              <a:t>9/2/2021</a:t>
            </a:fld>
            <a:endParaRPr lang="en-US"/>
          </a:p>
        </p:txBody>
      </p:sp>
      <p:sp>
        <p:nvSpPr>
          <p:cNvPr id="5" name="Footer Placeholder 4">
            <a:extLst>
              <a:ext uri="{FF2B5EF4-FFF2-40B4-BE49-F238E27FC236}">
                <a16:creationId xmlns:a16="http://schemas.microsoft.com/office/drawing/2014/main" id="{17B98E5C-C2D5-4FB5-9D8B-193ACBE0F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5262B-952B-4D1A-9144-24A940F57E1E}"/>
              </a:ext>
            </a:extLst>
          </p:cNvPr>
          <p:cNvSpPr>
            <a:spLocks noGrp="1"/>
          </p:cNvSpPr>
          <p:nvPr>
            <p:ph type="sldNum" sz="quarter" idx="12"/>
          </p:nvPr>
        </p:nvSpPr>
        <p:spPr/>
        <p:txBody>
          <a:bodyPr/>
          <a:lstStyle/>
          <a:p>
            <a:fld id="{B8DDCF46-89D5-4D11-BDCF-0815BB288414}" type="slidenum">
              <a:rPr lang="en-US" smtClean="0"/>
              <a:t>‹#›</a:t>
            </a:fld>
            <a:endParaRPr lang="en-US"/>
          </a:p>
        </p:txBody>
      </p:sp>
    </p:spTree>
    <p:extLst>
      <p:ext uri="{BB962C8B-B14F-4D97-AF65-F5344CB8AC3E}">
        <p14:creationId xmlns:p14="http://schemas.microsoft.com/office/powerpoint/2010/main" val="1823367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10C97-F2FB-440B-B7E0-79CB8FBA43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0799C0-13B4-4393-956B-B7288A6A37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1F6ADC-1656-41D5-8386-0E8E990DF9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40DBCA-84D1-483E-BB43-492BB2C72956}"/>
              </a:ext>
            </a:extLst>
          </p:cNvPr>
          <p:cNvSpPr>
            <a:spLocks noGrp="1"/>
          </p:cNvSpPr>
          <p:nvPr>
            <p:ph type="dt" sz="half" idx="10"/>
          </p:nvPr>
        </p:nvSpPr>
        <p:spPr/>
        <p:txBody>
          <a:bodyPr/>
          <a:lstStyle/>
          <a:p>
            <a:fld id="{AC8CECF1-17D4-4714-A44C-E64C3C1CD510}" type="datetimeFigureOut">
              <a:rPr lang="en-US" smtClean="0"/>
              <a:t>9/2/2021</a:t>
            </a:fld>
            <a:endParaRPr lang="en-US"/>
          </a:p>
        </p:txBody>
      </p:sp>
      <p:sp>
        <p:nvSpPr>
          <p:cNvPr id="6" name="Footer Placeholder 5">
            <a:extLst>
              <a:ext uri="{FF2B5EF4-FFF2-40B4-BE49-F238E27FC236}">
                <a16:creationId xmlns:a16="http://schemas.microsoft.com/office/drawing/2014/main" id="{2DD7AFEA-9350-4587-9B32-3D6094508D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78DC83-7EE7-436E-80FD-683D70E087EE}"/>
              </a:ext>
            </a:extLst>
          </p:cNvPr>
          <p:cNvSpPr>
            <a:spLocks noGrp="1"/>
          </p:cNvSpPr>
          <p:nvPr>
            <p:ph type="sldNum" sz="quarter" idx="12"/>
          </p:nvPr>
        </p:nvSpPr>
        <p:spPr/>
        <p:txBody>
          <a:bodyPr/>
          <a:lstStyle/>
          <a:p>
            <a:fld id="{B8DDCF46-89D5-4D11-BDCF-0815BB288414}" type="slidenum">
              <a:rPr lang="en-US" smtClean="0"/>
              <a:t>‹#›</a:t>
            </a:fld>
            <a:endParaRPr lang="en-US"/>
          </a:p>
        </p:txBody>
      </p:sp>
    </p:spTree>
    <p:extLst>
      <p:ext uri="{BB962C8B-B14F-4D97-AF65-F5344CB8AC3E}">
        <p14:creationId xmlns:p14="http://schemas.microsoft.com/office/powerpoint/2010/main" val="473476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2B1C-1A3E-4BA1-893B-8664EC01EF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17761E-9139-4902-A30F-EBFD49E40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0BB65B-6C16-4FFB-919C-9BAEF259F6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F67A72-7E87-4EA1-8A92-D30093C7DF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C30476-246A-4C71-B13F-42C538103E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6712B7-F7A3-444F-9785-D98471033B8F}"/>
              </a:ext>
            </a:extLst>
          </p:cNvPr>
          <p:cNvSpPr>
            <a:spLocks noGrp="1"/>
          </p:cNvSpPr>
          <p:nvPr>
            <p:ph type="dt" sz="half" idx="10"/>
          </p:nvPr>
        </p:nvSpPr>
        <p:spPr/>
        <p:txBody>
          <a:bodyPr/>
          <a:lstStyle/>
          <a:p>
            <a:fld id="{AC8CECF1-17D4-4714-A44C-E64C3C1CD510}" type="datetimeFigureOut">
              <a:rPr lang="en-US" smtClean="0"/>
              <a:t>9/2/2021</a:t>
            </a:fld>
            <a:endParaRPr lang="en-US"/>
          </a:p>
        </p:txBody>
      </p:sp>
      <p:sp>
        <p:nvSpPr>
          <p:cNvPr id="8" name="Footer Placeholder 7">
            <a:extLst>
              <a:ext uri="{FF2B5EF4-FFF2-40B4-BE49-F238E27FC236}">
                <a16:creationId xmlns:a16="http://schemas.microsoft.com/office/drawing/2014/main" id="{D051D40B-F8BA-4BD4-9E7A-7392EB22A3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5DE65C-706D-448B-8A33-E79CE89FFFF9}"/>
              </a:ext>
            </a:extLst>
          </p:cNvPr>
          <p:cNvSpPr>
            <a:spLocks noGrp="1"/>
          </p:cNvSpPr>
          <p:nvPr>
            <p:ph type="sldNum" sz="quarter" idx="12"/>
          </p:nvPr>
        </p:nvSpPr>
        <p:spPr/>
        <p:txBody>
          <a:bodyPr/>
          <a:lstStyle/>
          <a:p>
            <a:fld id="{B8DDCF46-89D5-4D11-BDCF-0815BB288414}" type="slidenum">
              <a:rPr lang="en-US" smtClean="0"/>
              <a:t>‹#›</a:t>
            </a:fld>
            <a:endParaRPr lang="en-US"/>
          </a:p>
        </p:txBody>
      </p:sp>
    </p:spTree>
    <p:extLst>
      <p:ext uri="{BB962C8B-B14F-4D97-AF65-F5344CB8AC3E}">
        <p14:creationId xmlns:p14="http://schemas.microsoft.com/office/powerpoint/2010/main" val="3123530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2B0DB-76C4-41D5-850D-0598231CF8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E9C968-FD12-4400-9A81-11E668FB43DC}"/>
              </a:ext>
            </a:extLst>
          </p:cNvPr>
          <p:cNvSpPr>
            <a:spLocks noGrp="1"/>
          </p:cNvSpPr>
          <p:nvPr>
            <p:ph type="dt" sz="half" idx="10"/>
          </p:nvPr>
        </p:nvSpPr>
        <p:spPr/>
        <p:txBody>
          <a:bodyPr/>
          <a:lstStyle/>
          <a:p>
            <a:fld id="{AC8CECF1-17D4-4714-A44C-E64C3C1CD510}" type="datetimeFigureOut">
              <a:rPr lang="en-US" smtClean="0"/>
              <a:t>9/2/2021</a:t>
            </a:fld>
            <a:endParaRPr lang="en-US"/>
          </a:p>
        </p:txBody>
      </p:sp>
      <p:sp>
        <p:nvSpPr>
          <p:cNvPr id="4" name="Footer Placeholder 3">
            <a:extLst>
              <a:ext uri="{FF2B5EF4-FFF2-40B4-BE49-F238E27FC236}">
                <a16:creationId xmlns:a16="http://schemas.microsoft.com/office/drawing/2014/main" id="{1FE47652-AFFF-4B15-9F0B-8C3B9839B6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7B888A-B3F9-48CF-B855-B47E8CBAAADA}"/>
              </a:ext>
            </a:extLst>
          </p:cNvPr>
          <p:cNvSpPr>
            <a:spLocks noGrp="1"/>
          </p:cNvSpPr>
          <p:nvPr>
            <p:ph type="sldNum" sz="quarter" idx="12"/>
          </p:nvPr>
        </p:nvSpPr>
        <p:spPr/>
        <p:txBody>
          <a:bodyPr/>
          <a:lstStyle/>
          <a:p>
            <a:fld id="{B8DDCF46-89D5-4D11-BDCF-0815BB288414}" type="slidenum">
              <a:rPr lang="en-US" smtClean="0"/>
              <a:t>‹#›</a:t>
            </a:fld>
            <a:endParaRPr lang="en-US"/>
          </a:p>
        </p:txBody>
      </p:sp>
    </p:spTree>
    <p:extLst>
      <p:ext uri="{BB962C8B-B14F-4D97-AF65-F5344CB8AC3E}">
        <p14:creationId xmlns:p14="http://schemas.microsoft.com/office/powerpoint/2010/main" val="3051582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580248-6BCD-4FC8-A922-A2630F739E35}"/>
              </a:ext>
            </a:extLst>
          </p:cNvPr>
          <p:cNvSpPr>
            <a:spLocks noGrp="1"/>
          </p:cNvSpPr>
          <p:nvPr>
            <p:ph type="dt" sz="half" idx="10"/>
          </p:nvPr>
        </p:nvSpPr>
        <p:spPr/>
        <p:txBody>
          <a:bodyPr/>
          <a:lstStyle/>
          <a:p>
            <a:fld id="{AC8CECF1-17D4-4714-A44C-E64C3C1CD510}" type="datetimeFigureOut">
              <a:rPr lang="en-US" smtClean="0"/>
              <a:t>9/2/2021</a:t>
            </a:fld>
            <a:endParaRPr lang="en-US"/>
          </a:p>
        </p:txBody>
      </p:sp>
      <p:sp>
        <p:nvSpPr>
          <p:cNvPr id="3" name="Footer Placeholder 2">
            <a:extLst>
              <a:ext uri="{FF2B5EF4-FFF2-40B4-BE49-F238E27FC236}">
                <a16:creationId xmlns:a16="http://schemas.microsoft.com/office/drawing/2014/main" id="{005D84FB-A0E5-475D-8BFF-670C2BE09C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1A583F-D113-4074-ABE8-C3795F4AC0DF}"/>
              </a:ext>
            </a:extLst>
          </p:cNvPr>
          <p:cNvSpPr>
            <a:spLocks noGrp="1"/>
          </p:cNvSpPr>
          <p:nvPr>
            <p:ph type="sldNum" sz="quarter" idx="12"/>
          </p:nvPr>
        </p:nvSpPr>
        <p:spPr/>
        <p:txBody>
          <a:bodyPr/>
          <a:lstStyle/>
          <a:p>
            <a:fld id="{B8DDCF46-89D5-4D11-BDCF-0815BB288414}" type="slidenum">
              <a:rPr lang="en-US" smtClean="0"/>
              <a:t>‹#›</a:t>
            </a:fld>
            <a:endParaRPr lang="en-US"/>
          </a:p>
        </p:txBody>
      </p:sp>
    </p:spTree>
    <p:extLst>
      <p:ext uri="{BB962C8B-B14F-4D97-AF65-F5344CB8AC3E}">
        <p14:creationId xmlns:p14="http://schemas.microsoft.com/office/powerpoint/2010/main" val="92331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50B6B-34DC-45F1-ABDB-FE2D525F5E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C1F788-8C34-4695-9C22-0C07625AA6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EA32B5-8E12-4C4E-828D-5B7B8E600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4EEAE6-FB00-4116-8399-D29FF51C8227}"/>
              </a:ext>
            </a:extLst>
          </p:cNvPr>
          <p:cNvSpPr>
            <a:spLocks noGrp="1"/>
          </p:cNvSpPr>
          <p:nvPr>
            <p:ph type="dt" sz="half" idx="10"/>
          </p:nvPr>
        </p:nvSpPr>
        <p:spPr/>
        <p:txBody>
          <a:bodyPr/>
          <a:lstStyle/>
          <a:p>
            <a:fld id="{AC8CECF1-17D4-4714-A44C-E64C3C1CD510}" type="datetimeFigureOut">
              <a:rPr lang="en-US" smtClean="0"/>
              <a:t>9/2/2021</a:t>
            </a:fld>
            <a:endParaRPr lang="en-US"/>
          </a:p>
        </p:txBody>
      </p:sp>
      <p:sp>
        <p:nvSpPr>
          <p:cNvPr id="6" name="Footer Placeholder 5">
            <a:extLst>
              <a:ext uri="{FF2B5EF4-FFF2-40B4-BE49-F238E27FC236}">
                <a16:creationId xmlns:a16="http://schemas.microsoft.com/office/drawing/2014/main" id="{870FDB8B-797F-45CA-9F8C-9038A638A8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21305E-360A-49F8-BF1B-92D644EE636A}"/>
              </a:ext>
            </a:extLst>
          </p:cNvPr>
          <p:cNvSpPr>
            <a:spLocks noGrp="1"/>
          </p:cNvSpPr>
          <p:nvPr>
            <p:ph type="sldNum" sz="quarter" idx="12"/>
          </p:nvPr>
        </p:nvSpPr>
        <p:spPr/>
        <p:txBody>
          <a:bodyPr/>
          <a:lstStyle/>
          <a:p>
            <a:fld id="{B8DDCF46-89D5-4D11-BDCF-0815BB288414}" type="slidenum">
              <a:rPr lang="en-US" smtClean="0"/>
              <a:t>‹#›</a:t>
            </a:fld>
            <a:endParaRPr lang="en-US"/>
          </a:p>
        </p:txBody>
      </p:sp>
    </p:spTree>
    <p:extLst>
      <p:ext uri="{BB962C8B-B14F-4D97-AF65-F5344CB8AC3E}">
        <p14:creationId xmlns:p14="http://schemas.microsoft.com/office/powerpoint/2010/main" val="1436164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46C47-899B-4709-A2FE-1184721413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BACCFB-DFB9-4873-B190-FFA4118405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8352FA-3CE7-4AEB-AC08-B1BDB3FDF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987A09-4CC2-4927-B919-0F8FFCEB036D}"/>
              </a:ext>
            </a:extLst>
          </p:cNvPr>
          <p:cNvSpPr>
            <a:spLocks noGrp="1"/>
          </p:cNvSpPr>
          <p:nvPr>
            <p:ph type="dt" sz="half" idx="10"/>
          </p:nvPr>
        </p:nvSpPr>
        <p:spPr/>
        <p:txBody>
          <a:bodyPr/>
          <a:lstStyle/>
          <a:p>
            <a:fld id="{AC8CECF1-17D4-4714-A44C-E64C3C1CD510}" type="datetimeFigureOut">
              <a:rPr lang="en-US" smtClean="0"/>
              <a:t>9/2/2021</a:t>
            </a:fld>
            <a:endParaRPr lang="en-US"/>
          </a:p>
        </p:txBody>
      </p:sp>
      <p:sp>
        <p:nvSpPr>
          <p:cNvPr id="6" name="Footer Placeholder 5">
            <a:extLst>
              <a:ext uri="{FF2B5EF4-FFF2-40B4-BE49-F238E27FC236}">
                <a16:creationId xmlns:a16="http://schemas.microsoft.com/office/drawing/2014/main" id="{AF88B279-8549-46A6-8D9C-85936B56A1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C2C956-8393-492A-B413-6338218D03F7}"/>
              </a:ext>
            </a:extLst>
          </p:cNvPr>
          <p:cNvSpPr>
            <a:spLocks noGrp="1"/>
          </p:cNvSpPr>
          <p:nvPr>
            <p:ph type="sldNum" sz="quarter" idx="12"/>
          </p:nvPr>
        </p:nvSpPr>
        <p:spPr/>
        <p:txBody>
          <a:bodyPr/>
          <a:lstStyle/>
          <a:p>
            <a:fld id="{B8DDCF46-89D5-4D11-BDCF-0815BB288414}" type="slidenum">
              <a:rPr lang="en-US" smtClean="0"/>
              <a:t>‹#›</a:t>
            </a:fld>
            <a:endParaRPr lang="en-US"/>
          </a:p>
        </p:txBody>
      </p:sp>
    </p:spTree>
    <p:extLst>
      <p:ext uri="{BB962C8B-B14F-4D97-AF65-F5344CB8AC3E}">
        <p14:creationId xmlns:p14="http://schemas.microsoft.com/office/powerpoint/2010/main" val="2530386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430D5E-5896-4F62-A3D2-5F2F8A11E5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29347F-F5D0-4E5A-8CC7-4EDDED1CD4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28904-6E48-4C97-BCA7-8814C04EC7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8CECF1-17D4-4714-A44C-E64C3C1CD510}" type="datetimeFigureOut">
              <a:rPr lang="en-US" smtClean="0"/>
              <a:t>9/2/2021</a:t>
            </a:fld>
            <a:endParaRPr lang="en-US"/>
          </a:p>
        </p:txBody>
      </p:sp>
      <p:sp>
        <p:nvSpPr>
          <p:cNvPr id="5" name="Footer Placeholder 4">
            <a:extLst>
              <a:ext uri="{FF2B5EF4-FFF2-40B4-BE49-F238E27FC236}">
                <a16:creationId xmlns:a16="http://schemas.microsoft.com/office/drawing/2014/main" id="{E55338EB-62D6-48E4-B94D-A56E0EF578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8B9C47-5A1A-46E6-990F-D4948C56E0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DDCF46-89D5-4D11-BDCF-0815BB288414}" type="slidenum">
              <a:rPr lang="en-US" smtClean="0"/>
              <a:t>‹#›</a:t>
            </a:fld>
            <a:endParaRPr lang="en-US"/>
          </a:p>
        </p:txBody>
      </p:sp>
    </p:spTree>
    <p:extLst>
      <p:ext uri="{BB962C8B-B14F-4D97-AF65-F5344CB8AC3E}">
        <p14:creationId xmlns:p14="http://schemas.microsoft.com/office/powerpoint/2010/main" val="4096496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martinhumanities.com/2018/01/14/welcome-back-january-birthdays/"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hyperlink" Target="https://tntfamilyhistory.blogspot.com/2013/07/making-my-fgs-schedule.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hyperlink" Target="http://universdemaclasse.blogspot.com/2011/11/latelier-de-lecture-les-outils-des.html"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freeology.com/quote-posters/5-smiley-signs-for-the-classroom/" TargetMode="External"/><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s://secure1.nbed.nb.ca/sites/ASD-W/burton/Pages/default.aspx" TargetMode="External"/><Relationship Id="rId2" Type="http://schemas.openxmlformats.org/officeDocument/2006/relationships/hyperlink" Target="https://burtongradetwo.weebly.com/" TargetMode="External"/><Relationship Id="rId1" Type="http://schemas.openxmlformats.org/officeDocument/2006/relationships/slideLayout" Target="../slideLayouts/slideLayout9.xml"/><Relationship Id="rId5" Type="http://schemas.openxmlformats.org/officeDocument/2006/relationships/hyperlink" Target="https://avobell.wordpress.com/2012/11/07/advantages-and-disadvantages-of-the-computer/" TargetMode="External"/><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hyperlink" Target="http://junior2.cumbresblogs.com/page/2/" TargetMode="External"/><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04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904D67"/>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80D45ED-B8FE-4184-8518-28695D10F9DD}"/>
              </a:ext>
            </a:extLst>
          </p:cNvPr>
          <p:cNvSpPr>
            <a:spLocks noGrp="1"/>
          </p:cNvSpPr>
          <p:nvPr>
            <p:ph type="ctrTitle"/>
          </p:nvPr>
        </p:nvSpPr>
        <p:spPr>
          <a:xfrm>
            <a:off x="1109980" y="4277356"/>
            <a:ext cx="9966960" cy="1560320"/>
          </a:xfrm>
        </p:spPr>
        <p:txBody>
          <a:bodyPr>
            <a:normAutofit/>
          </a:bodyPr>
          <a:lstStyle/>
          <a:p>
            <a:r>
              <a:rPr lang="en-US" sz="4900" dirty="0">
                <a:solidFill>
                  <a:srgbClr val="904D67"/>
                </a:solidFill>
              </a:rPr>
              <a:t>Mrs. Smith’s Grade 2</a:t>
            </a:r>
            <a:br>
              <a:rPr lang="en-US" sz="4900" dirty="0">
                <a:solidFill>
                  <a:srgbClr val="904D67"/>
                </a:solidFill>
              </a:rPr>
            </a:br>
            <a:r>
              <a:rPr lang="en-US" sz="4900" dirty="0">
                <a:solidFill>
                  <a:srgbClr val="904D67"/>
                </a:solidFill>
              </a:rPr>
              <a:t>Burton Elementary School</a:t>
            </a:r>
          </a:p>
        </p:txBody>
      </p:sp>
      <p:pic>
        <p:nvPicPr>
          <p:cNvPr id="5" name="Picture 4">
            <a:extLst>
              <a:ext uri="{FF2B5EF4-FFF2-40B4-BE49-F238E27FC236}">
                <a16:creationId xmlns:a16="http://schemas.microsoft.com/office/drawing/2014/main" id="{146900A2-6716-4EB6-8295-8C69D24781E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9419" r="1" b="26258"/>
          <a:stretch/>
        </p:blipFill>
        <p:spPr>
          <a:xfrm>
            <a:off x="243840" y="256540"/>
            <a:ext cx="11704320" cy="3764276"/>
          </a:xfrm>
          <a:prstGeom prst="rect">
            <a:avLst/>
          </a:prstGeom>
        </p:spPr>
      </p:pic>
    </p:spTree>
    <p:extLst>
      <p:ext uri="{BB962C8B-B14F-4D97-AF65-F5344CB8AC3E}">
        <p14:creationId xmlns:p14="http://schemas.microsoft.com/office/powerpoint/2010/main" val="2529271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pic>
        <p:nvPicPr>
          <p:cNvPr id="6" name="Content Placeholder 5">
            <a:extLst>
              <a:ext uri="{FF2B5EF4-FFF2-40B4-BE49-F238E27FC236}">
                <a16:creationId xmlns:a16="http://schemas.microsoft.com/office/drawing/2014/main" id="{D1C0F1D2-B683-4FBE-976A-3360940B1B43}"/>
              </a:ext>
            </a:extLst>
          </p:cNvPr>
          <p:cNvPicPr>
            <a:picLocks noGrp="1" noChangeAspect="1"/>
          </p:cNvPicPr>
          <p:nvPr>
            <p:ph idx="1"/>
          </p:nvPr>
        </p:nvPicPr>
        <p:blipFill rotWithShape="1">
          <a:blip r:embed="rId3">
            <a:alphaModFix/>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6997"/>
          <a:stretch/>
        </p:blipFill>
        <p:spPr>
          <a:xfrm>
            <a:off x="5797543" y="10"/>
            <a:ext cx="6394152" cy="6857990"/>
          </a:xfrm>
          <a:prstGeom prst="rect">
            <a:avLst/>
          </a:prstGeom>
        </p:spPr>
      </p:pic>
      <p:sp>
        <p:nvSpPr>
          <p:cNvPr id="2" name="Title 1">
            <a:extLst>
              <a:ext uri="{FF2B5EF4-FFF2-40B4-BE49-F238E27FC236}">
                <a16:creationId xmlns:a16="http://schemas.microsoft.com/office/drawing/2014/main" id="{00770686-3A25-4E7E-A7C1-900AE3B3FB34}"/>
              </a:ext>
            </a:extLst>
          </p:cNvPr>
          <p:cNvSpPr>
            <a:spLocks noGrp="1"/>
          </p:cNvSpPr>
          <p:nvPr>
            <p:ph type="title"/>
          </p:nvPr>
        </p:nvSpPr>
        <p:spPr>
          <a:xfrm>
            <a:off x="804998" y="798445"/>
            <a:ext cx="4803636" cy="931881"/>
          </a:xfrm>
        </p:spPr>
        <p:txBody>
          <a:bodyPr vert="horz" lIns="91440" tIns="45720" rIns="91440" bIns="45720" rtlCol="0" anchor="ctr">
            <a:normAutofit/>
          </a:bodyPr>
          <a:lstStyle/>
          <a:p>
            <a:r>
              <a:rPr lang="en-US" sz="4400" b="1" dirty="0">
                <a:solidFill>
                  <a:srgbClr val="C00000"/>
                </a:solidFill>
              </a:rPr>
              <a:t>Schedule</a:t>
            </a:r>
          </a:p>
        </p:txBody>
      </p:sp>
      <p:sp>
        <p:nvSpPr>
          <p:cNvPr id="4" name="Text Placeholder 3">
            <a:extLst>
              <a:ext uri="{FF2B5EF4-FFF2-40B4-BE49-F238E27FC236}">
                <a16:creationId xmlns:a16="http://schemas.microsoft.com/office/drawing/2014/main" id="{068BA516-E913-40C6-AA79-FC3149EDFA9A}"/>
              </a:ext>
            </a:extLst>
          </p:cNvPr>
          <p:cNvSpPr>
            <a:spLocks noGrp="1"/>
          </p:cNvSpPr>
          <p:nvPr>
            <p:ph type="body" sz="half" idx="2"/>
          </p:nvPr>
        </p:nvSpPr>
        <p:spPr>
          <a:xfrm>
            <a:off x="804997" y="1730326"/>
            <a:ext cx="4706803" cy="4698609"/>
          </a:xfrm>
        </p:spPr>
        <p:txBody>
          <a:bodyPr vert="horz" lIns="91440" tIns="45720" rIns="91440" bIns="45720" rtlCol="0" anchor="ctr">
            <a:normAutofit/>
          </a:bodyPr>
          <a:lstStyle/>
          <a:p>
            <a:r>
              <a:rPr lang="en-US" sz="2000" b="1" dirty="0">
                <a:solidFill>
                  <a:srgbClr val="000000"/>
                </a:solidFill>
              </a:rPr>
              <a:t>7:40-8:00</a:t>
            </a:r>
            <a:r>
              <a:rPr lang="en-US" sz="2000" dirty="0">
                <a:solidFill>
                  <a:srgbClr val="000000"/>
                </a:solidFill>
              </a:rPr>
              <a:t>-Transition to School</a:t>
            </a:r>
          </a:p>
          <a:p>
            <a:r>
              <a:rPr lang="en-US" sz="2000" b="1" dirty="0">
                <a:solidFill>
                  <a:srgbClr val="000000"/>
                </a:solidFill>
              </a:rPr>
              <a:t>8:00</a:t>
            </a:r>
            <a:r>
              <a:rPr lang="en-US" sz="2000" dirty="0">
                <a:solidFill>
                  <a:srgbClr val="000000"/>
                </a:solidFill>
              </a:rPr>
              <a:t>-Instruction Begins</a:t>
            </a:r>
          </a:p>
          <a:p>
            <a:r>
              <a:rPr lang="en-US" sz="2000" b="1" dirty="0">
                <a:solidFill>
                  <a:srgbClr val="000000"/>
                </a:solidFill>
              </a:rPr>
              <a:t>9:50</a:t>
            </a:r>
            <a:r>
              <a:rPr lang="en-US" sz="2000" dirty="0">
                <a:solidFill>
                  <a:srgbClr val="000000"/>
                </a:solidFill>
              </a:rPr>
              <a:t>-Snack</a:t>
            </a:r>
          </a:p>
          <a:p>
            <a:r>
              <a:rPr lang="en-US" sz="2000" b="1" dirty="0">
                <a:solidFill>
                  <a:srgbClr val="000000"/>
                </a:solidFill>
              </a:rPr>
              <a:t>10:00</a:t>
            </a:r>
            <a:r>
              <a:rPr lang="en-US" sz="2000" dirty="0">
                <a:solidFill>
                  <a:srgbClr val="000000"/>
                </a:solidFill>
              </a:rPr>
              <a:t>-Recess (20 minutes)</a:t>
            </a:r>
          </a:p>
          <a:p>
            <a:r>
              <a:rPr lang="en-US" sz="2000" b="1" dirty="0">
                <a:solidFill>
                  <a:srgbClr val="000000"/>
                </a:solidFill>
              </a:rPr>
              <a:t>11:30</a:t>
            </a:r>
            <a:r>
              <a:rPr lang="en-US" sz="2000" dirty="0">
                <a:solidFill>
                  <a:srgbClr val="000000"/>
                </a:solidFill>
              </a:rPr>
              <a:t>-Lunch </a:t>
            </a:r>
          </a:p>
          <a:p>
            <a:r>
              <a:rPr lang="en-US" sz="2000" b="1" dirty="0">
                <a:solidFill>
                  <a:srgbClr val="000000"/>
                </a:solidFill>
              </a:rPr>
              <a:t>11:55</a:t>
            </a:r>
            <a:r>
              <a:rPr lang="en-US" sz="2000" dirty="0">
                <a:solidFill>
                  <a:srgbClr val="000000"/>
                </a:solidFill>
              </a:rPr>
              <a:t>-Lunch Recess (30 minutes)</a:t>
            </a:r>
          </a:p>
          <a:p>
            <a:r>
              <a:rPr lang="en-US" sz="2000" b="1" dirty="0">
                <a:solidFill>
                  <a:srgbClr val="000000"/>
                </a:solidFill>
              </a:rPr>
              <a:t>1:45</a:t>
            </a:r>
            <a:r>
              <a:rPr lang="en-US" sz="2000" dirty="0">
                <a:solidFill>
                  <a:srgbClr val="000000"/>
                </a:solidFill>
              </a:rPr>
              <a:t>-Dismissal</a:t>
            </a:r>
          </a:p>
          <a:p>
            <a:r>
              <a:rPr lang="en-US" sz="2000" dirty="0">
                <a:solidFill>
                  <a:srgbClr val="000000"/>
                </a:solidFill>
              </a:rPr>
              <a:t>Physical Education will be on Monday, Tuesday, Wednesday and Thursday.</a:t>
            </a:r>
          </a:p>
          <a:p>
            <a:r>
              <a:rPr lang="en-US" sz="2000" dirty="0">
                <a:solidFill>
                  <a:srgbClr val="000000"/>
                </a:solidFill>
              </a:rPr>
              <a:t>Library will be on Friday.  Please ensure all Library books are returned by Wednesday of each week.</a:t>
            </a:r>
          </a:p>
          <a:p>
            <a:pPr indent="-228600">
              <a:buFont typeface="Arial" panose="020B0604020202020204" pitchFamily="34" charset="0"/>
              <a:buChar char="•"/>
            </a:pPr>
            <a:endParaRPr lang="en-US" dirty="0">
              <a:solidFill>
                <a:srgbClr val="000000"/>
              </a:solidFill>
            </a:endParaRPr>
          </a:p>
        </p:txBody>
      </p:sp>
    </p:spTree>
    <p:extLst>
      <p:ext uri="{BB962C8B-B14F-4D97-AF65-F5344CB8AC3E}">
        <p14:creationId xmlns:p14="http://schemas.microsoft.com/office/powerpoint/2010/main" val="3748600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2">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9C621-7ABC-49E6-B854-9D58E1A2FB4E}"/>
              </a:ext>
            </a:extLst>
          </p:cNvPr>
          <p:cNvSpPr>
            <a:spLocks noGrp="1"/>
          </p:cNvSpPr>
          <p:nvPr>
            <p:ph type="title"/>
          </p:nvPr>
        </p:nvSpPr>
        <p:spPr>
          <a:xfrm>
            <a:off x="6094105" y="596348"/>
            <a:ext cx="4977976" cy="1007166"/>
          </a:xfrm>
        </p:spPr>
        <p:txBody>
          <a:bodyPr vert="horz" lIns="91440" tIns="45720" rIns="91440" bIns="45720" rtlCol="0" anchor="ctr">
            <a:normAutofit/>
          </a:bodyPr>
          <a:lstStyle/>
          <a:p>
            <a:pPr algn="ctr"/>
            <a:r>
              <a:rPr lang="en-US" sz="4400" dirty="0">
                <a:solidFill>
                  <a:srgbClr val="C00000"/>
                </a:solidFill>
              </a:rPr>
              <a:t>Supplies</a:t>
            </a:r>
          </a:p>
        </p:txBody>
      </p:sp>
      <p:sp>
        <p:nvSpPr>
          <p:cNvPr id="17"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Placeholder 7" descr="A picture containing building, drawing&#10;&#10;Description automatically generated">
            <a:extLst>
              <a:ext uri="{FF2B5EF4-FFF2-40B4-BE49-F238E27FC236}">
                <a16:creationId xmlns:a16="http://schemas.microsoft.com/office/drawing/2014/main" id="{E13B609C-AB36-43D1-AB16-5052A93EB2C7}"/>
              </a:ext>
            </a:extLst>
          </p:cNvPr>
          <p:cNvPicPr>
            <a:picLocks noGrp="1" noChangeAspect="1"/>
          </p:cNvPicPr>
          <p:nvPr>
            <p:ph type="pic" idx="1"/>
          </p:nvPr>
        </p:nvPicPr>
        <p:blipFill rotWithShape="1">
          <a:blip r:embed="rId3">
            <a:alphaModFix/>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5624" r="3961"/>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4" name="Text Placeholder 3">
            <a:extLst>
              <a:ext uri="{FF2B5EF4-FFF2-40B4-BE49-F238E27FC236}">
                <a16:creationId xmlns:a16="http://schemas.microsoft.com/office/drawing/2014/main" id="{17E07541-3EED-4F9C-AC4C-D47A3C6ED5F4}"/>
              </a:ext>
            </a:extLst>
          </p:cNvPr>
          <p:cNvSpPr>
            <a:spLocks noGrp="1"/>
          </p:cNvSpPr>
          <p:nvPr>
            <p:ph type="body" sz="half" idx="2"/>
          </p:nvPr>
        </p:nvSpPr>
        <p:spPr>
          <a:xfrm>
            <a:off x="6090574" y="1603514"/>
            <a:ext cx="5262054" cy="4810538"/>
          </a:xfrm>
        </p:spPr>
        <p:txBody>
          <a:bodyPr vert="horz" lIns="91440" tIns="45720" rIns="91440" bIns="45720" rtlCol="0" anchor="ctr">
            <a:normAutofit/>
          </a:bodyPr>
          <a:lstStyle/>
          <a:p>
            <a:pPr marL="400050" indent="-342900">
              <a:buFont typeface="Wingdings" panose="05000000000000000000" pitchFamily="2" charset="2"/>
              <a:buChar char="ü"/>
            </a:pPr>
            <a:r>
              <a:rPr lang="en-US" sz="2000" dirty="0">
                <a:solidFill>
                  <a:srgbClr val="000000"/>
                </a:solidFill>
              </a:rPr>
              <a:t>Change of clothes (pants, shirt, underwear, socks-all labeled with name and stored in a plastic bag labeled with name) </a:t>
            </a:r>
          </a:p>
          <a:p>
            <a:pPr marL="400050" indent="-342900">
              <a:buFont typeface="Wingdings" panose="05000000000000000000" pitchFamily="2" charset="2"/>
              <a:buChar char="ü"/>
            </a:pPr>
            <a:r>
              <a:rPr lang="en-US" sz="2000" dirty="0">
                <a:solidFill>
                  <a:srgbClr val="000000"/>
                </a:solidFill>
              </a:rPr>
              <a:t>Indoor sneakers (preferably Velcro)</a:t>
            </a:r>
          </a:p>
          <a:p>
            <a:pPr marL="400050" indent="-342900">
              <a:buFont typeface="Wingdings" panose="05000000000000000000" pitchFamily="2" charset="2"/>
              <a:buChar char="ü"/>
            </a:pPr>
            <a:r>
              <a:rPr lang="en-US" sz="2000" dirty="0">
                <a:solidFill>
                  <a:srgbClr val="000000"/>
                </a:solidFill>
              </a:rPr>
              <a:t>Large book bag, lunch box and water bottle</a:t>
            </a:r>
          </a:p>
          <a:p>
            <a:pPr marL="400050" indent="-342900">
              <a:buFont typeface="Wingdings" panose="05000000000000000000" pitchFamily="2" charset="2"/>
              <a:buChar char="ü"/>
            </a:pPr>
            <a:r>
              <a:rPr lang="en-US" sz="2000" dirty="0">
                <a:solidFill>
                  <a:srgbClr val="000000"/>
                </a:solidFill>
              </a:rPr>
              <a:t>1 large and 1 small box of Ziploc bags</a:t>
            </a:r>
          </a:p>
          <a:p>
            <a:pPr marL="400050" indent="-342900">
              <a:buFont typeface="Wingdings" panose="05000000000000000000" pitchFamily="2" charset="2"/>
              <a:buChar char="ü"/>
            </a:pPr>
            <a:r>
              <a:rPr lang="en-US" sz="2000" dirty="0">
                <a:solidFill>
                  <a:srgbClr val="000000"/>
                </a:solidFill>
              </a:rPr>
              <a:t>1 box of tissues</a:t>
            </a:r>
          </a:p>
          <a:p>
            <a:pPr marL="400050" indent="-342900">
              <a:buFont typeface="Wingdings" panose="05000000000000000000" pitchFamily="2" charset="2"/>
              <a:buChar char="ü"/>
            </a:pPr>
            <a:r>
              <a:rPr lang="en-US" sz="2000" dirty="0"/>
              <a:t>2 glue sticks and 1 package of Expo dry erase markers</a:t>
            </a:r>
          </a:p>
          <a:p>
            <a:pPr marL="400050" indent="-342900">
              <a:buFont typeface="Wingdings" panose="05000000000000000000" pitchFamily="2" charset="2"/>
              <a:buChar char="ü"/>
            </a:pPr>
            <a:r>
              <a:rPr lang="en-US" sz="2000" dirty="0">
                <a:solidFill>
                  <a:srgbClr val="000000"/>
                </a:solidFill>
              </a:rPr>
              <a:t>2 community masks</a:t>
            </a:r>
          </a:p>
          <a:p>
            <a:pPr marL="400050" indent="-342900">
              <a:buFont typeface="Wingdings" panose="05000000000000000000" pitchFamily="2" charset="2"/>
              <a:buChar char="ü"/>
            </a:pPr>
            <a:r>
              <a:rPr lang="en-US" sz="2000" dirty="0">
                <a:solidFill>
                  <a:srgbClr val="000000"/>
                </a:solidFill>
              </a:rPr>
              <a:t>$30.00 for remaining school supplies and a $10 Agenda fee (Please pay both fees via </a:t>
            </a:r>
            <a:r>
              <a:rPr lang="en-US" sz="2000" dirty="0" err="1">
                <a:solidFill>
                  <a:srgbClr val="000000"/>
                </a:solidFill>
              </a:rPr>
              <a:t>CashNet</a:t>
            </a:r>
            <a:r>
              <a:rPr lang="en-US" sz="2000" dirty="0">
                <a:solidFill>
                  <a:srgbClr val="000000"/>
                </a:solidFill>
              </a:rPr>
              <a:t>).</a:t>
            </a:r>
          </a:p>
          <a:p>
            <a:pPr indent="-228600">
              <a:buFont typeface="Arial" panose="020B0604020202020204" pitchFamily="34" charset="0"/>
              <a:buChar char="•"/>
            </a:pPr>
            <a:endParaRPr lang="en-US" dirty="0">
              <a:solidFill>
                <a:srgbClr val="000000"/>
              </a:solidFill>
            </a:endParaRPr>
          </a:p>
        </p:txBody>
      </p:sp>
    </p:spTree>
    <p:extLst>
      <p:ext uri="{BB962C8B-B14F-4D97-AF65-F5344CB8AC3E}">
        <p14:creationId xmlns:p14="http://schemas.microsoft.com/office/powerpoint/2010/main" val="872014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D7AF038-B2B1-4C98-BD2C-281CB1D73DEE}"/>
              </a:ext>
            </a:extLst>
          </p:cNvPr>
          <p:cNvSpPr>
            <a:spLocks noGrp="1"/>
          </p:cNvSpPr>
          <p:nvPr>
            <p:ph type="title"/>
          </p:nvPr>
        </p:nvSpPr>
        <p:spPr>
          <a:xfrm>
            <a:off x="804672" y="640263"/>
            <a:ext cx="5157216" cy="1344975"/>
          </a:xfrm>
        </p:spPr>
        <p:txBody>
          <a:bodyPr vert="horz" lIns="91440" tIns="45720" rIns="91440" bIns="45720" rtlCol="0" anchor="ctr">
            <a:normAutofit/>
          </a:bodyPr>
          <a:lstStyle/>
          <a:p>
            <a:pPr algn="ctr"/>
            <a:r>
              <a:rPr lang="en-US" sz="4000" kern="1200" dirty="0">
                <a:solidFill>
                  <a:schemeClr val="tx1"/>
                </a:solidFill>
                <a:latin typeface="+mj-lt"/>
                <a:ea typeface="+mj-ea"/>
                <a:cs typeface="+mj-cs"/>
              </a:rPr>
              <a:t>Homework</a:t>
            </a:r>
          </a:p>
        </p:txBody>
      </p:sp>
      <p:sp>
        <p:nvSpPr>
          <p:cNvPr id="4" name="Text Placeholder 3">
            <a:extLst>
              <a:ext uri="{FF2B5EF4-FFF2-40B4-BE49-F238E27FC236}">
                <a16:creationId xmlns:a16="http://schemas.microsoft.com/office/drawing/2014/main" id="{7DF9130E-3AE9-40BF-8B47-997BA256522A}"/>
              </a:ext>
            </a:extLst>
          </p:cNvPr>
          <p:cNvSpPr>
            <a:spLocks noGrp="1"/>
          </p:cNvSpPr>
          <p:nvPr>
            <p:ph type="body" sz="half" idx="2"/>
          </p:nvPr>
        </p:nvSpPr>
        <p:spPr>
          <a:xfrm>
            <a:off x="804672" y="1789043"/>
            <a:ext cx="5157216" cy="4267200"/>
          </a:xfrm>
        </p:spPr>
        <p:txBody>
          <a:bodyPr vert="horz" lIns="91440" tIns="45720" rIns="91440" bIns="45720" rtlCol="0">
            <a:normAutofit/>
          </a:bodyPr>
          <a:lstStyle/>
          <a:p>
            <a:r>
              <a:rPr lang="en-US" sz="2000" dirty="0"/>
              <a:t>Nightly reading and Sight Word Review will be the only assigned homework for this year. </a:t>
            </a:r>
          </a:p>
          <a:p>
            <a:r>
              <a:rPr lang="en-US" sz="2000" dirty="0"/>
              <a:t>Reading book(s) and Sight Word Books will be </a:t>
            </a:r>
            <a:r>
              <a:rPr lang="en-US" sz="2000" u="sng" dirty="0"/>
              <a:t>sent home on Mondays and expected back on Fridays</a:t>
            </a:r>
            <a:r>
              <a:rPr lang="en-US" sz="2000" dirty="0"/>
              <a:t>. </a:t>
            </a:r>
          </a:p>
          <a:p>
            <a:r>
              <a:rPr lang="en-US" sz="2000" dirty="0"/>
              <a:t>However, green communication bags, red homework </a:t>
            </a:r>
            <a:r>
              <a:rPr lang="en-US" sz="2000" dirty="0" err="1"/>
              <a:t>duotangs</a:t>
            </a:r>
            <a:r>
              <a:rPr lang="en-US" sz="2000" dirty="0"/>
              <a:t> and agendas will travel back and forth to school each day. </a:t>
            </a:r>
          </a:p>
          <a:p>
            <a:r>
              <a:rPr lang="en-US" sz="2000" b="1" dirty="0"/>
              <a:t>Please check bags and agendas each night. </a:t>
            </a:r>
          </a:p>
          <a:p>
            <a:r>
              <a:rPr lang="en-US" sz="2000" dirty="0"/>
              <a:t>Should you need to send a note to school, please place it in the communication bag or in the plastic sleeve inside your child’s agenda. </a:t>
            </a:r>
          </a:p>
        </p:txBody>
      </p:sp>
      <p:pic>
        <p:nvPicPr>
          <p:cNvPr id="6" name="Picture Placeholder 5" descr="A drawing of a face&#10;&#10;Description automatically generated">
            <a:extLst>
              <a:ext uri="{FF2B5EF4-FFF2-40B4-BE49-F238E27FC236}">
                <a16:creationId xmlns:a16="http://schemas.microsoft.com/office/drawing/2014/main" id="{F5BA3989-0ABB-4B08-8D64-C3BB14E29E03}"/>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127" r="1127"/>
          <a:stretch>
            <a:fillRect/>
          </a:stretch>
        </p:blipFill>
        <p:spPr>
          <a:xfrm>
            <a:off x="6717118" y="1481099"/>
            <a:ext cx="5220834" cy="4122422"/>
          </a:xfrm>
          <a:prstGeom prst="rect">
            <a:avLst/>
          </a:prstGeom>
        </p:spPr>
      </p:pic>
    </p:spTree>
    <p:extLst>
      <p:ext uri="{BB962C8B-B14F-4D97-AF65-F5344CB8AC3E}">
        <p14:creationId xmlns:p14="http://schemas.microsoft.com/office/powerpoint/2010/main" val="4261326407"/>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6B30E-8BB4-46B0-9CA4-250D03D30942}"/>
              </a:ext>
            </a:extLst>
          </p:cNvPr>
          <p:cNvSpPr>
            <a:spLocks noGrp="1"/>
          </p:cNvSpPr>
          <p:nvPr>
            <p:ph type="title"/>
          </p:nvPr>
        </p:nvSpPr>
        <p:spPr>
          <a:xfrm>
            <a:off x="4965430" y="629268"/>
            <a:ext cx="6586491" cy="1485848"/>
          </a:xfrm>
        </p:spPr>
        <p:txBody>
          <a:bodyPr vert="horz" lIns="91440" tIns="45720" rIns="91440" bIns="45720" rtlCol="0" anchor="b">
            <a:normAutofit/>
          </a:bodyPr>
          <a:lstStyle/>
          <a:p>
            <a:r>
              <a:rPr lang="en-US" sz="4400" dirty="0">
                <a:solidFill>
                  <a:srgbClr val="C00000"/>
                </a:solidFill>
              </a:rPr>
              <a:t>Class Websites</a:t>
            </a:r>
          </a:p>
        </p:txBody>
      </p:sp>
      <p:sp>
        <p:nvSpPr>
          <p:cNvPr id="4" name="Text Placeholder 3">
            <a:extLst>
              <a:ext uri="{FF2B5EF4-FFF2-40B4-BE49-F238E27FC236}">
                <a16:creationId xmlns:a16="http://schemas.microsoft.com/office/drawing/2014/main" id="{0DDE276E-26EE-4ABC-BFA8-79C5FC5F00EE}"/>
              </a:ext>
            </a:extLst>
          </p:cNvPr>
          <p:cNvSpPr>
            <a:spLocks noGrp="1"/>
          </p:cNvSpPr>
          <p:nvPr>
            <p:ph type="body" sz="half" idx="2"/>
          </p:nvPr>
        </p:nvSpPr>
        <p:spPr>
          <a:xfrm>
            <a:off x="4965431" y="2115117"/>
            <a:ext cx="6586489" cy="4463104"/>
          </a:xfrm>
        </p:spPr>
        <p:txBody>
          <a:bodyPr vert="horz" lIns="91440" tIns="45720" rIns="91440" bIns="45720" rtlCol="0">
            <a:normAutofit lnSpcReduction="10000"/>
          </a:bodyPr>
          <a:lstStyle/>
          <a:p>
            <a:r>
              <a:rPr lang="en-US" sz="2000" dirty="0"/>
              <a:t>We have a Grade Two class website that we will use frequently. Here you will find a variety of resources and links to other websites we also use in class, as well as various academic videos and the curricular outcomes we will be covering throughout the year. You will also find important information on upcoming class events. Please be sure to familiarize yourself with our website using this link: </a:t>
            </a:r>
            <a:r>
              <a:rPr lang="en-US" sz="2000" dirty="0">
                <a:hlinkClick r:id="rId2"/>
              </a:rPr>
              <a:t>https://burtongradetwo.weebly.com/</a:t>
            </a:r>
            <a:endParaRPr lang="en-US" sz="2000" dirty="0"/>
          </a:p>
          <a:p>
            <a:r>
              <a:rPr lang="en-US" sz="2000" dirty="0"/>
              <a:t>Your child will also have their own Raz Kids account for online reading. They will be using this each day at school and are encouraged to also use it at home. Login instructions will be sent home shortly.</a:t>
            </a:r>
          </a:p>
          <a:p>
            <a:r>
              <a:rPr lang="en-US" sz="2000" dirty="0"/>
              <a:t>Also, please check our School website frequently to stay up to date on all school-related activities: </a:t>
            </a:r>
            <a:r>
              <a:rPr lang="en-US" sz="2000" dirty="0">
                <a:hlinkClick r:id="rId3"/>
              </a:rPr>
              <a:t>https://secure1.nbed.nb.ca/sites/ASD-W/burton/Pages/default.aspx</a:t>
            </a:r>
            <a:endParaRPr lang="en-US" sz="2000" dirty="0"/>
          </a:p>
          <a:p>
            <a:pPr indent="-228600">
              <a:buFont typeface="Arial" panose="020B0604020202020204" pitchFamily="34" charset="0"/>
              <a:buChar char="•"/>
            </a:pPr>
            <a:endParaRPr lang="en-US" sz="2000" dirty="0"/>
          </a:p>
        </p:txBody>
      </p:sp>
      <p:pic>
        <p:nvPicPr>
          <p:cNvPr id="6" name="Picture Placeholder 5">
            <a:extLst>
              <a:ext uri="{FF2B5EF4-FFF2-40B4-BE49-F238E27FC236}">
                <a16:creationId xmlns:a16="http://schemas.microsoft.com/office/drawing/2014/main" id="{9D5ECC06-5256-41BE-94F6-1E1E7A47B506}"/>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6243" r="-1" b="-1"/>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00C8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175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DC2B3A-E3FE-4DBC-8047-2288AE1C29D4}"/>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4000" dirty="0"/>
              <a:t>Contact Information</a:t>
            </a:r>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3AFF3D11-ED13-4419-ABEC-E5FD24C74FDD}"/>
              </a:ext>
            </a:extLst>
          </p:cNvPr>
          <p:cNvSpPr>
            <a:spLocks noGrp="1"/>
          </p:cNvSpPr>
          <p:nvPr>
            <p:ph type="body" sz="half" idx="2"/>
          </p:nvPr>
        </p:nvSpPr>
        <p:spPr>
          <a:xfrm>
            <a:off x="590719" y="2330505"/>
            <a:ext cx="4559425" cy="3979585"/>
          </a:xfrm>
        </p:spPr>
        <p:txBody>
          <a:bodyPr vert="horz" lIns="91440" tIns="45720" rIns="91440" bIns="45720" rtlCol="0" anchor="ctr">
            <a:normAutofit/>
          </a:bodyPr>
          <a:lstStyle/>
          <a:p>
            <a:pPr indent="-228600">
              <a:buFont typeface="Arial" panose="020B0604020202020204" pitchFamily="34" charset="0"/>
              <a:buChar char="•"/>
            </a:pPr>
            <a:r>
              <a:rPr lang="en-US" sz="2000" dirty="0"/>
              <a:t>School Phone: 357-4074</a:t>
            </a:r>
          </a:p>
          <a:p>
            <a:pPr indent="-228600">
              <a:buFont typeface="Arial" panose="020B0604020202020204" pitchFamily="34" charset="0"/>
              <a:buChar char="•"/>
            </a:pPr>
            <a:r>
              <a:rPr lang="en-US" sz="2000" dirty="0"/>
              <a:t>Email: tanya.smith@nbed.nb.ca</a:t>
            </a:r>
          </a:p>
          <a:p>
            <a:pPr indent="-228600">
              <a:buFont typeface="Arial" panose="020B0604020202020204" pitchFamily="34" charset="0"/>
              <a:buChar char="•"/>
            </a:pPr>
            <a:r>
              <a:rPr lang="en-US" sz="2000" dirty="0"/>
              <a:t>If your matter is time sensitive, (i.e. your child is getting picked up after school instead of taking the bus), please phone the school and Mrs. Morabito will give me the message immediately as I don’t always get a chance to check my email during instructional hours.</a:t>
            </a:r>
          </a:p>
          <a:p>
            <a:pPr indent="-228600">
              <a:buFont typeface="Arial" panose="020B0604020202020204" pitchFamily="34" charset="0"/>
              <a:buChar char="•"/>
            </a:pPr>
            <a:endParaRPr lang="en-US" sz="2000" dirty="0"/>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drawing of a cartoon character&#10;&#10;Description automatically generated">
            <a:extLst>
              <a:ext uri="{FF2B5EF4-FFF2-40B4-BE49-F238E27FC236}">
                <a16:creationId xmlns:a16="http://schemas.microsoft.com/office/drawing/2014/main" id="{2C022094-19AD-48DA-A46A-67AEF624FF57}"/>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445" r="2" b="619"/>
          <a:stretch/>
        </p:blipFill>
        <p:spPr>
          <a:xfrm>
            <a:off x="5977788" y="799352"/>
            <a:ext cx="5425410" cy="5259296"/>
          </a:xfrm>
          <a:prstGeom prst="rect">
            <a:avLst/>
          </a:prstGeom>
        </p:spPr>
      </p:pic>
    </p:spTree>
    <p:extLst>
      <p:ext uri="{BB962C8B-B14F-4D97-AF65-F5344CB8AC3E}">
        <p14:creationId xmlns:p14="http://schemas.microsoft.com/office/powerpoint/2010/main" val="3027975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8D2A52-08D6-4883-800E-ED0830754220}"/>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4000" kern="1200" dirty="0">
                <a:solidFill>
                  <a:srgbClr val="FFFFFF"/>
                </a:solidFill>
                <a:latin typeface="+mj-lt"/>
                <a:ea typeface="+mj-ea"/>
                <a:cs typeface="+mj-cs"/>
              </a:rPr>
              <a:t>Our Classroom</a:t>
            </a:r>
          </a:p>
        </p:txBody>
      </p:sp>
      <p:pic>
        <p:nvPicPr>
          <p:cNvPr id="12" name="Picture 11">
            <a:extLst>
              <a:ext uri="{FF2B5EF4-FFF2-40B4-BE49-F238E27FC236}">
                <a16:creationId xmlns:a16="http://schemas.microsoft.com/office/drawing/2014/main" id="{8DCC3070-C614-45F5-A5E8-304572515973}"/>
              </a:ext>
            </a:extLst>
          </p:cNvPr>
          <p:cNvPicPr>
            <a:picLocks noChangeAspect="1"/>
          </p:cNvPicPr>
          <p:nvPr/>
        </p:nvPicPr>
        <p:blipFill rotWithShape="1">
          <a:blip r:embed="rId2">
            <a:extLst>
              <a:ext uri="{28A0092B-C50C-407E-A947-70E740481C1C}">
                <a14:useLocalDpi xmlns:a14="http://schemas.microsoft.com/office/drawing/2010/main" val="0"/>
              </a:ext>
            </a:extLst>
          </a:blip>
          <a:srcRect t="11816" r="1" b="17427"/>
          <a:stretch/>
        </p:blipFill>
        <p:spPr>
          <a:xfrm>
            <a:off x="4190180" y="2422097"/>
            <a:ext cx="3794760" cy="2013804"/>
          </a:xfrm>
          <a:prstGeom prst="rect">
            <a:avLst/>
          </a:prstGeom>
        </p:spPr>
      </p:pic>
      <p:cxnSp>
        <p:nvCxnSpPr>
          <p:cNvPr id="27" name="Straight Connector 20">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shelf&#10;&#10;Description automatically generated">
            <a:extLst>
              <a:ext uri="{FF2B5EF4-FFF2-40B4-BE49-F238E27FC236}">
                <a16:creationId xmlns:a16="http://schemas.microsoft.com/office/drawing/2014/main" id="{288D9680-E3B1-45DB-9DAE-A1DED18DF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840" y="4522464"/>
            <a:ext cx="3793472" cy="2013803"/>
          </a:xfrm>
          <a:prstGeom prst="rect">
            <a:avLst/>
          </a:prstGeom>
        </p:spPr>
      </p:pic>
      <p:pic>
        <p:nvPicPr>
          <p:cNvPr id="7" name="Picture 6" descr="A picture containing text, indoor, floor, wooden&#10;&#10;Description automatically generated">
            <a:extLst>
              <a:ext uri="{FF2B5EF4-FFF2-40B4-BE49-F238E27FC236}">
                <a16:creationId xmlns:a16="http://schemas.microsoft.com/office/drawing/2014/main" id="{88BFD381-49C2-4AE1-B0C1-4BF9BA9871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840" y="321732"/>
            <a:ext cx="3781104" cy="4114169"/>
          </a:xfrm>
          <a:prstGeom prst="rect">
            <a:avLst/>
          </a:prstGeom>
        </p:spPr>
      </p:pic>
      <p:pic>
        <p:nvPicPr>
          <p:cNvPr id="11" name="Picture 10" descr="A picture containing text, indoor, desk, shelf&#10;&#10;Description automatically generated">
            <a:extLst>
              <a:ext uri="{FF2B5EF4-FFF2-40B4-BE49-F238E27FC236}">
                <a16:creationId xmlns:a16="http://schemas.microsoft.com/office/drawing/2014/main" id="{AE98C221-2585-4948-ABF9-400C5E3B5B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6956" y="321731"/>
            <a:ext cx="3797984" cy="2068493"/>
          </a:xfrm>
          <a:prstGeom prst="rect">
            <a:avLst/>
          </a:prstGeom>
        </p:spPr>
      </p:pic>
      <p:pic>
        <p:nvPicPr>
          <p:cNvPr id="20" name="Picture Placeholder 19">
            <a:extLst>
              <a:ext uri="{FF2B5EF4-FFF2-40B4-BE49-F238E27FC236}">
                <a16:creationId xmlns:a16="http://schemas.microsoft.com/office/drawing/2014/main" id="{734EEC8D-A486-49DD-AD5A-06D46DADDABA}"/>
              </a:ext>
            </a:extLst>
          </p:cNvPr>
          <p:cNvPicPr>
            <a:picLocks noGrp="1" noChangeAspect="1"/>
          </p:cNvPicPr>
          <p:nvPr>
            <p:ph type="pic" idx="1"/>
          </p:nvPr>
        </p:nvPicPr>
        <p:blipFill>
          <a:blip r:embed="rId6">
            <a:extLst>
              <a:ext uri="{28A0092B-C50C-407E-A947-70E740481C1C}">
                <a14:useLocalDpi xmlns:a14="http://schemas.microsoft.com/office/drawing/2010/main" val="0"/>
              </a:ext>
            </a:extLst>
          </a:blip>
          <a:srcRect l="2508" r="2508"/>
          <a:stretch>
            <a:fillRect/>
          </a:stretch>
        </p:blipFill>
        <p:spPr>
          <a:xfrm>
            <a:off x="8082952" y="315806"/>
            <a:ext cx="3900649" cy="2068493"/>
          </a:xfrm>
        </p:spPr>
      </p:pic>
      <p:pic>
        <p:nvPicPr>
          <p:cNvPr id="22" name="Picture 21" descr="A picture containing text, indoor, desk&#10;&#10;Description automatically generated">
            <a:extLst>
              <a:ext uri="{FF2B5EF4-FFF2-40B4-BE49-F238E27FC236}">
                <a16:creationId xmlns:a16="http://schemas.microsoft.com/office/drawing/2014/main" id="{7F8E6557-9778-4720-AA47-E1975F1530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2952" y="2422098"/>
            <a:ext cx="3900649" cy="2013804"/>
          </a:xfrm>
          <a:prstGeom prst="rect">
            <a:avLst/>
          </a:prstGeom>
        </p:spPr>
      </p:pic>
    </p:spTree>
    <p:extLst>
      <p:ext uri="{BB962C8B-B14F-4D97-AF65-F5344CB8AC3E}">
        <p14:creationId xmlns:p14="http://schemas.microsoft.com/office/powerpoint/2010/main" val="3781645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 name="Rectangle 3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Freeform: Shape 3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3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4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Shape 4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9" name="Isosceles Triangle 4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Isosceles Triangle 4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CF1FD86-7874-4AAC-9CBF-423A7CCC3D95}"/>
              </a:ext>
            </a:extLst>
          </p:cNvPr>
          <p:cNvSpPr txBox="1"/>
          <p:nvPr/>
        </p:nvSpPr>
        <p:spPr>
          <a:xfrm>
            <a:off x="787791" y="534572"/>
            <a:ext cx="10958732" cy="5880296"/>
          </a:xfrm>
          <a:prstGeom prst="rect">
            <a:avLst/>
          </a:prstGeom>
          <a:noFill/>
        </p:spPr>
        <p:txBody>
          <a:bodyPr wrap="square" rtlCol="0">
            <a:spAutoFit/>
          </a:bodyPr>
          <a:lstStyle/>
          <a:p>
            <a:endParaRPr lang="en-US" dirty="0"/>
          </a:p>
        </p:txBody>
      </p:sp>
      <p:graphicFrame>
        <p:nvGraphicFramePr>
          <p:cNvPr id="3" name="Table 2">
            <a:extLst>
              <a:ext uri="{FF2B5EF4-FFF2-40B4-BE49-F238E27FC236}">
                <a16:creationId xmlns:a16="http://schemas.microsoft.com/office/drawing/2014/main" id="{7EB3E1F8-A22C-42A3-B56D-9DB0F8D32657}"/>
              </a:ext>
            </a:extLst>
          </p:cNvPr>
          <p:cNvGraphicFramePr>
            <a:graphicFrameLocks noGrp="1"/>
          </p:cNvGraphicFramePr>
          <p:nvPr>
            <p:extLst>
              <p:ext uri="{D42A27DB-BD31-4B8C-83A1-F6EECF244321}">
                <p14:modId xmlns:p14="http://schemas.microsoft.com/office/powerpoint/2010/main" val="4007145822"/>
              </p:ext>
            </p:extLst>
          </p:nvPr>
        </p:nvGraphicFramePr>
        <p:xfrm>
          <a:off x="643467" y="833251"/>
          <a:ext cx="10905069" cy="5191498"/>
        </p:xfrm>
        <a:graphic>
          <a:graphicData uri="http://schemas.openxmlformats.org/drawingml/2006/table">
            <a:tbl>
              <a:tblPr firstRow="1" firstCol="1" bandRow="1">
                <a:noFill/>
                <a:tableStyleId>{5C22544A-7EE6-4342-B048-85BDC9FD1C3A}</a:tableStyleId>
              </a:tblPr>
              <a:tblGrid>
                <a:gridCol w="1681665">
                  <a:extLst>
                    <a:ext uri="{9D8B030D-6E8A-4147-A177-3AD203B41FA5}">
                      <a16:colId xmlns:a16="http://schemas.microsoft.com/office/drawing/2014/main" val="3428753159"/>
                    </a:ext>
                  </a:extLst>
                </a:gridCol>
                <a:gridCol w="1901050">
                  <a:extLst>
                    <a:ext uri="{9D8B030D-6E8A-4147-A177-3AD203B41FA5}">
                      <a16:colId xmlns:a16="http://schemas.microsoft.com/office/drawing/2014/main" val="2077150899"/>
                    </a:ext>
                  </a:extLst>
                </a:gridCol>
                <a:gridCol w="1727286">
                  <a:extLst>
                    <a:ext uri="{9D8B030D-6E8A-4147-A177-3AD203B41FA5}">
                      <a16:colId xmlns:a16="http://schemas.microsoft.com/office/drawing/2014/main" val="123917191"/>
                    </a:ext>
                  </a:extLst>
                </a:gridCol>
                <a:gridCol w="1777254">
                  <a:extLst>
                    <a:ext uri="{9D8B030D-6E8A-4147-A177-3AD203B41FA5}">
                      <a16:colId xmlns:a16="http://schemas.microsoft.com/office/drawing/2014/main" val="3494528162"/>
                    </a:ext>
                  </a:extLst>
                </a:gridCol>
                <a:gridCol w="1938806">
                  <a:extLst>
                    <a:ext uri="{9D8B030D-6E8A-4147-A177-3AD203B41FA5}">
                      <a16:colId xmlns:a16="http://schemas.microsoft.com/office/drawing/2014/main" val="3761162704"/>
                    </a:ext>
                  </a:extLst>
                </a:gridCol>
                <a:gridCol w="1879008">
                  <a:extLst>
                    <a:ext uri="{9D8B030D-6E8A-4147-A177-3AD203B41FA5}">
                      <a16:colId xmlns:a16="http://schemas.microsoft.com/office/drawing/2014/main" val="1332928280"/>
                    </a:ext>
                  </a:extLst>
                </a:gridCol>
              </a:tblGrid>
              <a:tr h="317682">
                <a:tc gridSpan="6">
                  <a:txBody>
                    <a:bodyPr/>
                    <a:lstStyle/>
                    <a:p>
                      <a:pPr marL="0" marR="0" algn="ctr">
                        <a:lnSpc>
                          <a:spcPct val="107000"/>
                        </a:lnSpc>
                        <a:spcBef>
                          <a:spcPts val="0"/>
                        </a:spcBef>
                        <a:spcAft>
                          <a:spcPts val="0"/>
                        </a:spcAft>
                      </a:pPr>
                      <a:r>
                        <a:rPr lang="en-US" sz="900" b="1" cap="none" spc="0">
                          <a:solidFill>
                            <a:srgbClr val="FFFFFF"/>
                          </a:solidFill>
                          <a:effectLst/>
                        </a:rPr>
                        <a:t>SCHOOL- WIDE EXPECTATIONS</a:t>
                      </a:r>
                      <a:endParaRPr lang="en-US" sz="900" b="1" cap="none" spc="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005" marR="78003" marT="78003" marB="78003">
                    <a:lnL w="38100" cap="flat" cmpd="sng" algn="ctr">
                      <a:no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636B68">
                        <a:alpha val="69804"/>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06728015"/>
                  </a:ext>
                </a:extLst>
              </a:tr>
              <a:tr h="466068">
                <a:tc gridSpan="6">
                  <a:txBody>
                    <a:bodyPr/>
                    <a:lstStyle/>
                    <a:p>
                      <a:pPr marL="0" marR="0" algn="l">
                        <a:lnSpc>
                          <a:spcPct val="107000"/>
                        </a:lnSpc>
                        <a:spcBef>
                          <a:spcPts val="0"/>
                        </a:spcBef>
                        <a:spcAft>
                          <a:spcPts val="0"/>
                        </a:spcAft>
                      </a:pPr>
                      <a:r>
                        <a:rPr lang="en-US" sz="900" b="1" cap="none" spc="0">
                          <a:solidFill>
                            <a:srgbClr val="FFFFFF"/>
                          </a:solidFill>
                          <a:effectLst/>
                        </a:rPr>
                        <a:t>                                   Be kind.                                                                 Follow Adult Direction.                                                                Own your behavior.</a:t>
                      </a:r>
                    </a:p>
                    <a:p>
                      <a:pPr marL="0" marR="0" algn="l">
                        <a:lnSpc>
                          <a:spcPct val="107000"/>
                        </a:lnSpc>
                        <a:spcBef>
                          <a:spcPts val="0"/>
                        </a:spcBef>
                        <a:spcAft>
                          <a:spcPts val="0"/>
                        </a:spcAft>
                      </a:pPr>
                      <a:r>
                        <a:rPr lang="en-US" sz="900" b="1" cap="none" spc="0">
                          <a:solidFill>
                            <a:srgbClr val="FFFFFF"/>
                          </a:solidFill>
                          <a:effectLst/>
                        </a:rPr>
                        <a:t> </a:t>
                      </a:r>
                      <a:endParaRPr lang="en-US" sz="900" b="1" cap="none" spc="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005" marR="78003" marT="78003" marB="78003">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8648764"/>
                  </a:ext>
                </a:extLst>
              </a:tr>
              <a:tr h="466068">
                <a:tc>
                  <a:txBody>
                    <a:bodyPr/>
                    <a:lstStyle/>
                    <a:p>
                      <a:pPr marL="0" marR="0" algn="ctr">
                        <a:lnSpc>
                          <a:spcPct val="107000"/>
                        </a:lnSpc>
                        <a:spcBef>
                          <a:spcPts val="0"/>
                        </a:spcBef>
                        <a:spcAft>
                          <a:spcPts val="0"/>
                        </a:spcAft>
                      </a:pPr>
                      <a:r>
                        <a:rPr lang="en-US" sz="900" b="1" cap="none" spc="0">
                          <a:solidFill>
                            <a:srgbClr val="FFFFFF"/>
                          </a:solidFill>
                          <a:effectLst/>
                        </a:rPr>
                        <a:t>At BES, Students will…</a:t>
                      </a:r>
                    </a:p>
                    <a:p>
                      <a:pPr marL="0" marR="0" algn="ctr">
                        <a:lnSpc>
                          <a:spcPct val="107000"/>
                        </a:lnSpc>
                        <a:spcBef>
                          <a:spcPts val="0"/>
                        </a:spcBef>
                        <a:spcAft>
                          <a:spcPts val="0"/>
                        </a:spcAft>
                      </a:pPr>
                      <a:r>
                        <a:rPr lang="en-US" sz="900" b="1" cap="none" spc="0">
                          <a:solidFill>
                            <a:srgbClr val="FFFFFF"/>
                          </a:solidFill>
                          <a:effectLst/>
                        </a:rPr>
                        <a:t> </a:t>
                      </a:r>
                      <a:endParaRPr lang="en-US" sz="900" b="1" cap="none" spc="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005" marR="78003" marT="78003" marB="78003">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marL="0" marR="0" algn="ctr">
                        <a:lnSpc>
                          <a:spcPct val="107000"/>
                        </a:lnSpc>
                        <a:spcBef>
                          <a:spcPts val="0"/>
                        </a:spcBef>
                        <a:spcAft>
                          <a:spcPts val="0"/>
                        </a:spcAft>
                      </a:pPr>
                      <a:r>
                        <a:rPr lang="en-US" sz="900" cap="none" spc="0">
                          <a:solidFill>
                            <a:schemeClr val="tx1">
                              <a:lumMod val="85000"/>
                              <a:lumOff val="15000"/>
                            </a:schemeClr>
                          </a:solidFill>
                          <a:effectLst/>
                        </a:rPr>
                        <a:t>Classrooms</a:t>
                      </a:r>
                    </a:p>
                    <a:p>
                      <a:pPr marL="0" marR="0" algn="ctr">
                        <a:lnSpc>
                          <a:spcPct val="107000"/>
                        </a:lnSpc>
                        <a:spcBef>
                          <a:spcPts val="0"/>
                        </a:spcBef>
                        <a:spcAft>
                          <a:spcPts val="0"/>
                        </a:spcAft>
                      </a:pPr>
                      <a:r>
                        <a:rPr lang="en-US" sz="900" cap="none" spc="0">
                          <a:solidFill>
                            <a:schemeClr val="tx1">
                              <a:lumMod val="85000"/>
                              <a:lumOff val="15000"/>
                            </a:schemeClr>
                          </a:solidFill>
                          <a:effectLst/>
                        </a:rPr>
                        <a:t> </a:t>
                      </a:r>
                      <a:endParaRPr lang="en-US" sz="900" cap="none" spc="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005" marR="78003" marT="78003" marB="7800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marL="0" marR="0" algn="ctr">
                        <a:lnSpc>
                          <a:spcPct val="107000"/>
                        </a:lnSpc>
                        <a:spcBef>
                          <a:spcPts val="0"/>
                        </a:spcBef>
                        <a:spcAft>
                          <a:spcPts val="0"/>
                        </a:spcAft>
                      </a:pPr>
                      <a:r>
                        <a:rPr lang="en-US" sz="900" cap="none" spc="0">
                          <a:solidFill>
                            <a:schemeClr val="tx1">
                              <a:lumMod val="85000"/>
                              <a:lumOff val="15000"/>
                            </a:schemeClr>
                          </a:solidFill>
                          <a:effectLst/>
                        </a:rPr>
                        <a:t>Hallways</a:t>
                      </a:r>
                      <a:endParaRPr lang="en-US" sz="900" cap="none" spc="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005" marR="78003" marT="78003" marB="7800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marL="0" marR="0" algn="ctr">
                        <a:lnSpc>
                          <a:spcPct val="107000"/>
                        </a:lnSpc>
                        <a:spcBef>
                          <a:spcPts val="0"/>
                        </a:spcBef>
                        <a:spcAft>
                          <a:spcPts val="0"/>
                        </a:spcAft>
                      </a:pPr>
                      <a:r>
                        <a:rPr lang="en-US" sz="900" cap="none" spc="0">
                          <a:solidFill>
                            <a:schemeClr val="tx1">
                              <a:lumMod val="85000"/>
                              <a:lumOff val="15000"/>
                            </a:schemeClr>
                          </a:solidFill>
                          <a:effectLst/>
                        </a:rPr>
                        <a:t>Washrooms</a:t>
                      </a:r>
                      <a:endParaRPr lang="en-US" sz="900" cap="none" spc="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005" marR="78003" marT="78003" marB="7800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marL="0" marR="0" algn="ctr">
                        <a:lnSpc>
                          <a:spcPct val="107000"/>
                        </a:lnSpc>
                        <a:spcBef>
                          <a:spcPts val="0"/>
                        </a:spcBef>
                        <a:spcAft>
                          <a:spcPts val="0"/>
                        </a:spcAft>
                      </a:pPr>
                      <a:r>
                        <a:rPr lang="en-US" sz="900" cap="none" spc="0">
                          <a:solidFill>
                            <a:schemeClr val="tx1">
                              <a:lumMod val="85000"/>
                              <a:lumOff val="15000"/>
                            </a:schemeClr>
                          </a:solidFill>
                          <a:effectLst/>
                        </a:rPr>
                        <a:t>Playgrounds</a:t>
                      </a:r>
                      <a:endParaRPr lang="en-US" sz="900" cap="none" spc="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005" marR="78003" marT="78003" marB="7800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marL="0" marR="0" algn="ctr">
                        <a:lnSpc>
                          <a:spcPct val="107000"/>
                        </a:lnSpc>
                        <a:spcBef>
                          <a:spcPts val="0"/>
                        </a:spcBef>
                        <a:spcAft>
                          <a:spcPts val="0"/>
                        </a:spcAft>
                      </a:pPr>
                      <a:r>
                        <a:rPr lang="en-US" sz="900" cap="none" spc="0">
                          <a:solidFill>
                            <a:schemeClr val="tx1">
                              <a:lumMod val="85000"/>
                              <a:lumOff val="15000"/>
                            </a:schemeClr>
                          </a:solidFill>
                          <a:effectLst/>
                        </a:rPr>
                        <a:t>Bus Zone</a:t>
                      </a:r>
                      <a:endParaRPr lang="en-US" sz="900" cap="none" spc="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005" marR="78003" marT="78003" marB="78003">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55386131"/>
                  </a:ext>
                </a:extLst>
              </a:tr>
              <a:tr h="1059613">
                <a:tc>
                  <a:txBody>
                    <a:bodyPr/>
                    <a:lstStyle/>
                    <a:p>
                      <a:pPr marL="0" marR="0" algn="ctr">
                        <a:lnSpc>
                          <a:spcPct val="107000"/>
                        </a:lnSpc>
                        <a:spcBef>
                          <a:spcPts val="0"/>
                        </a:spcBef>
                        <a:spcAft>
                          <a:spcPts val="0"/>
                        </a:spcAft>
                      </a:pPr>
                      <a:r>
                        <a:rPr lang="en-US" sz="900" b="1" cap="none" spc="0">
                          <a:solidFill>
                            <a:srgbClr val="FFFFFF"/>
                          </a:solidFill>
                          <a:effectLst/>
                        </a:rPr>
                        <a:t>Be Respectful</a:t>
                      </a:r>
                    </a:p>
                    <a:p>
                      <a:pPr marL="0" marR="0" algn="ctr">
                        <a:lnSpc>
                          <a:spcPct val="107000"/>
                        </a:lnSpc>
                        <a:spcBef>
                          <a:spcPts val="0"/>
                        </a:spcBef>
                        <a:spcAft>
                          <a:spcPts val="0"/>
                        </a:spcAft>
                      </a:pPr>
                      <a:r>
                        <a:rPr lang="en-US" sz="900" b="1" cap="none" spc="0">
                          <a:solidFill>
                            <a:srgbClr val="FFFFFF"/>
                          </a:solidFill>
                          <a:effectLst/>
                        </a:rPr>
                        <a:t> </a:t>
                      </a:r>
                    </a:p>
                    <a:p>
                      <a:pPr marL="0" marR="0" algn="ctr">
                        <a:lnSpc>
                          <a:spcPct val="107000"/>
                        </a:lnSpc>
                        <a:spcBef>
                          <a:spcPts val="0"/>
                        </a:spcBef>
                        <a:spcAft>
                          <a:spcPts val="0"/>
                        </a:spcAft>
                      </a:pPr>
                      <a:r>
                        <a:rPr lang="en-US" sz="900" b="1" cap="none" spc="0">
                          <a:solidFill>
                            <a:srgbClr val="FFFFFF"/>
                          </a:solidFill>
                          <a:effectLst/>
                        </a:rPr>
                        <a:t> </a:t>
                      </a:r>
                    </a:p>
                    <a:p>
                      <a:pPr marL="0" marR="0" algn="ctr">
                        <a:lnSpc>
                          <a:spcPct val="107000"/>
                        </a:lnSpc>
                        <a:spcBef>
                          <a:spcPts val="0"/>
                        </a:spcBef>
                        <a:spcAft>
                          <a:spcPts val="0"/>
                        </a:spcAft>
                      </a:pPr>
                      <a:r>
                        <a:rPr lang="en-US" sz="900" b="1" cap="none" spc="0">
                          <a:solidFill>
                            <a:srgbClr val="FFFFFF"/>
                          </a:solidFill>
                          <a:effectLst/>
                        </a:rPr>
                        <a:t> </a:t>
                      </a:r>
                    </a:p>
                    <a:p>
                      <a:pPr marL="0" marR="0" algn="ctr">
                        <a:lnSpc>
                          <a:spcPct val="107000"/>
                        </a:lnSpc>
                        <a:spcBef>
                          <a:spcPts val="0"/>
                        </a:spcBef>
                        <a:spcAft>
                          <a:spcPts val="0"/>
                        </a:spcAft>
                      </a:pPr>
                      <a:r>
                        <a:rPr lang="en-US" sz="900" b="1" cap="none" spc="0">
                          <a:solidFill>
                            <a:srgbClr val="FFFFFF"/>
                          </a:solidFill>
                          <a:effectLst/>
                        </a:rPr>
                        <a:t> </a:t>
                      </a:r>
                    </a:p>
                    <a:p>
                      <a:pPr marL="0" marR="0" algn="ctr">
                        <a:lnSpc>
                          <a:spcPct val="107000"/>
                        </a:lnSpc>
                        <a:spcBef>
                          <a:spcPts val="0"/>
                        </a:spcBef>
                        <a:spcAft>
                          <a:spcPts val="0"/>
                        </a:spcAft>
                      </a:pPr>
                      <a:r>
                        <a:rPr lang="en-US" sz="900" b="1" cap="none" spc="0">
                          <a:solidFill>
                            <a:srgbClr val="FFFFFF"/>
                          </a:solidFill>
                          <a:effectLst/>
                        </a:rPr>
                        <a:t> </a:t>
                      </a:r>
                      <a:endParaRPr lang="en-US" sz="900" b="1" cap="none" spc="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005" marR="78003" marT="78003" marB="78003">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marL="0" marR="0" algn="l">
                        <a:lnSpc>
                          <a:spcPct val="107000"/>
                        </a:lnSpc>
                        <a:spcBef>
                          <a:spcPts val="0"/>
                        </a:spcBef>
                        <a:spcAft>
                          <a:spcPts val="0"/>
                        </a:spcAft>
                      </a:pPr>
                      <a:r>
                        <a:rPr lang="en-US" sz="900" cap="none" spc="0">
                          <a:solidFill>
                            <a:schemeClr val="tx1">
                              <a:lumMod val="85000"/>
                              <a:lumOff val="15000"/>
                            </a:schemeClr>
                          </a:solidFill>
                          <a:effectLst/>
                        </a:rPr>
                        <a:t>-Listen and accept others’ ideas or opinions when they are talking </a:t>
                      </a:r>
                    </a:p>
                    <a:p>
                      <a:pPr marL="0" marR="0" algn="l">
                        <a:lnSpc>
                          <a:spcPct val="107000"/>
                        </a:lnSpc>
                        <a:spcBef>
                          <a:spcPts val="0"/>
                        </a:spcBef>
                        <a:spcAft>
                          <a:spcPts val="0"/>
                        </a:spcAft>
                      </a:pPr>
                      <a:r>
                        <a:rPr lang="en-US" sz="900" cap="none" spc="0">
                          <a:solidFill>
                            <a:schemeClr val="tx1">
                              <a:lumMod val="85000"/>
                              <a:lumOff val="15000"/>
                            </a:schemeClr>
                          </a:solidFill>
                          <a:effectLst/>
                        </a:rPr>
                        <a:t>-Use appropriate volume</a:t>
                      </a:r>
                      <a:endParaRPr lang="en-US" sz="900" cap="none" spc="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005" marR="78003" marT="78003" marB="7800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0" marR="0" algn="l">
                        <a:lnSpc>
                          <a:spcPct val="107000"/>
                        </a:lnSpc>
                        <a:spcBef>
                          <a:spcPts val="0"/>
                        </a:spcBef>
                        <a:spcAft>
                          <a:spcPts val="0"/>
                        </a:spcAft>
                      </a:pPr>
                      <a:r>
                        <a:rPr lang="en-US" sz="900" cap="none" spc="0">
                          <a:solidFill>
                            <a:schemeClr val="tx1">
                              <a:lumMod val="85000"/>
                              <a:lumOff val="15000"/>
                            </a:schemeClr>
                          </a:solidFill>
                          <a:effectLst/>
                        </a:rPr>
                        <a:t>-Use quiet voice/feet</a:t>
                      </a:r>
                    </a:p>
                    <a:p>
                      <a:pPr marL="0" marR="0" algn="l">
                        <a:lnSpc>
                          <a:spcPct val="107000"/>
                        </a:lnSpc>
                        <a:spcBef>
                          <a:spcPts val="0"/>
                        </a:spcBef>
                        <a:spcAft>
                          <a:spcPts val="0"/>
                        </a:spcAft>
                      </a:pPr>
                      <a:r>
                        <a:rPr lang="en-US" sz="900" cap="none" spc="0">
                          <a:solidFill>
                            <a:schemeClr val="tx1">
                              <a:lumMod val="85000"/>
                              <a:lumOff val="15000"/>
                            </a:schemeClr>
                          </a:solidFill>
                          <a:effectLst/>
                        </a:rPr>
                        <a:t>-Respect belongings of others</a:t>
                      </a:r>
                      <a:endParaRPr lang="en-US" sz="900" cap="none" spc="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005" marR="78003" marT="78003" marB="7800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0" marR="0" algn="l">
                        <a:lnSpc>
                          <a:spcPct val="107000"/>
                        </a:lnSpc>
                        <a:spcBef>
                          <a:spcPts val="0"/>
                        </a:spcBef>
                        <a:spcAft>
                          <a:spcPts val="0"/>
                        </a:spcAft>
                      </a:pPr>
                      <a:r>
                        <a:rPr lang="en-US" sz="900" cap="none" spc="0">
                          <a:solidFill>
                            <a:schemeClr val="tx1">
                              <a:lumMod val="85000"/>
                              <a:lumOff val="15000"/>
                            </a:schemeClr>
                          </a:solidFill>
                          <a:effectLst/>
                        </a:rPr>
                        <a:t>-Use quiet voice</a:t>
                      </a:r>
                    </a:p>
                    <a:p>
                      <a:pPr marL="0" marR="0" algn="l">
                        <a:lnSpc>
                          <a:spcPct val="107000"/>
                        </a:lnSpc>
                        <a:spcBef>
                          <a:spcPts val="0"/>
                        </a:spcBef>
                        <a:spcAft>
                          <a:spcPts val="0"/>
                        </a:spcAft>
                      </a:pPr>
                      <a:r>
                        <a:rPr lang="en-US" sz="900" cap="none" spc="0">
                          <a:solidFill>
                            <a:schemeClr val="tx1">
                              <a:lumMod val="85000"/>
                              <a:lumOff val="15000"/>
                            </a:schemeClr>
                          </a:solidFill>
                          <a:effectLst/>
                        </a:rPr>
                        <a:t>-Respect privacy</a:t>
                      </a:r>
                    </a:p>
                    <a:p>
                      <a:pPr marL="0" marR="0" algn="l">
                        <a:lnSpc>
                          <a:spcPct val="107000"/>
                        </a:lnSpc>
                        <a:spcBef>
                          <a:spcPts val="0"/>
                        </a:spcBef>
                        <a:spcAft>
                          <a:spcPts val="0"/>
                        </a:spcAft>
                      </a:pPr>
                      <a:r>
                        <a:rPr lang="en-US" sz="900" cap="none" spc="0">
                          <a:solidFill>
                            <a:schemeClr val="tx1">
                              <a:lumMod val="85000"/>
                              <a:lumOff val="15000"/>
                            </a:schemeClr>
                          </a:solidFill>
                          <a:effectLst/>
                        </a:rPr>
                        <a:t>-Use supplies properly</a:t>
                      </a:r>
                      <a:endParaRPr lang="en-US" sz="900" cap="none" spc="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005" marR="78003" marT="78003" marB="7800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0" marR="0" algn="l">
                        <a:lnSpc>
                          <a:spcPct val="107000"/>
                        </a:lnSpc>
                        <a:spcBef>
                          <a:spcPts val="0"/>
                        </a:spcBef>
                        <a:spcAft>
                          <a:spcPts val="0"/>
                        </a:spcAft>
                      </a:pPr>
                      <a:r>
                        <a:rPr lang="en-US" sz="900" cap="none" spc="0">
                          <a:solidFill>
                            <a:schemeClr val="tx1">
                              <a:lumMod val="85000"/>
                              <a:lumOff val="15000"/>
                            </a:schemeClr>
                          </a:solidFill>
                          <a:effectLst/>
                        </a:rPr>
                        <a:t>-Respect nature</a:t>
                      </a:r>
                      <a:endParaRPr lang="en-US" sz="900" cap="none" spc="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005" marR="78003" marT="78003" marB="7800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0" marR="0" algn="l">
                        <a:lnSpc>
                          <a:spcPct val="107000"/>
                        </a:lnSpc>
                        <a:spcBef>
                          <a:spcPts val="0"/>
                        </a:spcBef>
                        <a:spcAft>
                          <a:spcPts val="0"/>
                        </a:spcAft>
                      </a:pPr>
                      <a:r>
                        <a:rPr lang="en-US" sz="900" cap="none" spc="0">
                          <a:solidFill>
                            <a:schemeClr val="tx1">
                              <a:lumMod val="85000"/>
                              <a:lumOff val="15000"/>
                            </a:schemeClr>
                          </a:solidFill>
                          <a:effectLst/>
                        </a:rPr>
                        <a:t>-Use quiet voice</a:t>
                      </a:r>
                    </a:p>
                    <a:p>
                      <a:pPr marL="0" marR="0" algn="l">
                        <a:lnSpc>
                          <a:spcPct val="107000"/>
                        </a:lnSpc>
                        <a:spcBef>
                          <a:spcPts val="0"/>
                        </a:spcBef>
                        <a:spcAft>
                          <a:spcPts val="0"/>
                        </a:spcAft>
                      </a:pPr>
                      <a:r>
                        <a:rPr lang="en-US" sz="900" cap="none" spc="0">
                          <a:solidFill>
                            <a:schemeClr val="tx1">
                              <a:lumMod val="85000"/>
                              <a:lumOff val="15000"/>
                            </a:schemeClr>
                          </a:solidFill>
                          <a:effectLst/>
                        </a:rPr>
                        <a:t>-Wait patiently</a:t>
                      </a:r>
                      <a:endParaRPr lang="en-US" sz="900" cap="none" spc="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005" marR="78003" marT="78003" marB="78003">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206788877"/>
                  </a:ext>
                </a:extLst>
              </a:tr>
              <a:tr h="1059613">
                <a:tc>
                  <a:txBody>
                    <a:bodyPr/>
                    <a:lstStyle/>
                    <a:p>
                      <a:pPr marL="0" marR="0" algn="ctr">
                        <a:lnSpc>
                          <a:spcPct val="107000"/>
                        </a:lnSpc>
                        <a:spcBef>
                          <a:spcPts val="0"/>
                        </a:spcBef>
                        <a:spcAft>
                          <a:spcPts val="0"/>
                        </a:spcAft>
                      </a:pPr>
                      <a:r>
                        <a:rPr lang="en-US" sz="900" b="1" cap="none" spc="0">
                          <a:solidFill>
                            <a:srgbClr val="FFFFFF"/>
                          </a:solidFill>
                          <a:effectLst/>
                        </a:rPr>
                        <a:t>Be Responsible</a:t>
                      </a:r>
                    </a:p>
                    <a:p>
                      <a:pPr marL="0" marR="0" algn="ctr">
                        <a:lnSpc>
                          <a:spcPct val="107000"/>
                        </a:lnSpc>
                        <a:spcBef>
                          <a:spcPts val="0"/>
                        </a:spcBef>
                        <a:spcAft>
                          <a:spcPts val="0"/>
                        </a:spcAft>
                      </a:pPr>
                      <a:r>
                        <a:rPr lang="en-US" sz="900" b="1" cap="none" spc="0">
                          <a:solidFill>
                            <a:srgbClr val="FFFFFF"/>
                          </a:solidFill>
                          <a:effectLst/>
                        </a:rPr>
                        <a:t> </a:t>
                      </a:r>
                    </a:p>
                    <a:p>
                      <a:pPr marL="0" marR="0" algn="ctr">
                        <a:lnSpc>
                          <a:spcPct val="107000"/>
                        </a:lnSpc>
                        <a:spcBef>
                          <a:spcPts val="0"/>
                        </a:spcBef>
                        <a:spcAft>
                          <a:spcPts val="0"/>
                        </a:spcAft>
                      </a:pPr>
                      <a:r>
                        <a:rPr lang="en-US" sz="900" b="1" cap="none" spc="0">
                          <a:solidFill>
                            <a:srgbClr val="FFFFFF"/>
                          </a:solidFill>
                          <a:effectLst/>
                        </a:rPr>
                        <a:t> </a:t>
                      </a:r>
                    </a:p>
                    <a:p>
                      <a:pPr marL="0" marR="0" algn="ctr">
                        <a:lnSpc>
                          <a:spcPct val="107000"/>
                        </a:lnSpc>
                        <a:spcBef>
                          <a:spcPts val="0"/>
                        </a:spcBef>
                        <a:spcAft>
                          <a:spcPts val="0"/>
                        </a:spcAft>
                      </a:pPr>
                      <a:r>
                        <a:rPr lang="en-US" sz="900" b="1" cap="none" spc="0">
                          <a:solidFill>
                            <a:srgbClr val="FFFFFF"/>
                          </a:solidFill>
                          <a:effectLst/>
                        </a:rPr>
                        <a:t> </a:t>
                      </a:r>
                    </a:p>
                    <a:p>
                      <a:pPr marL="0" marR="0" algn="ctr">
                        <a:lnSpc>
                          <a:spcPct val="107000"/>
                        </a:lnSpc>
                        <a:spcBef>
                          <a:spcPts val="0"/>
                        </a:spcBef>
                        <a:spcAft>
                          <a:spcPts val="0"/>
                        </a:spcAft>
                      </a:pPr>
                      <a:r>
                        <a:rPr lang="en-US" sz="900" b="1" cap="none" spc="0">
                          <a:solidFill>
                            <a:srgbClr val="FFFFFF"/>
                          </a:solidFill>
                          <a:effectLst/>
                        </a:rPr>
                        <a:t> </a:t>
                      </a:r>
                    </a:p>
                    <a:p>
                      <a:pPr marL="0" marR="0" algn="ctr">
                        <a:lnSpc>
                          <a:spcPct val="107000"/>
                        </a:lnSpc>
                        <a:spcBef>
                          <a:spcPts val="0"/>
                        </a:spcBef>
                        <a:spcAft>
                          <a:spcPts val="0"/>
                        </a:spcAft>
                      </a:pPr>
                      <a:r>
                        <a:rPr lang="en-US" sz="900" b="1" cap="none" spc="0">
                          <a:solidFill>
                            <a:srgbClr val="FFFFFF"/>
                          </a:solidFill>
                          <a:effectLst/>
                        </a:rPr>
                        <a:t> </a:t>
                      </a:r>
                      <a:endParaRPr lang="en-US" sz="900" b="1" cap="none" spc="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005" marR="78003" marT="78003" marB="78003">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marL="0" marR="0" algn="l">
                        <a:lnSpc>
                          <a:spcPct val="107000"/>
                        </a:lnSpc>
                        <a:spcBef>
                          <a:spcPts val="0"/>
                        </a:spcBef>
                        <a:spcAft>
                          <a:spcPts val="0"/>
                        </a:spcAft>
                      </a:pPr>
                      <a:r>
                        <a:rPr lang="en-US" sz="900" cap="none" spc="0">
                          <a:solidFill>
                            <a:schemeClr val="tx1">
                              <a:lumMod val="85000"/>
                              <a:lumOff val="15000"/>
                            </a:schemeClr>
                          </a:solidFill>
                          <a:effectLst/>
                        </a:rPr>
                        <a:t>-Take care of materials and workspace</a:t>
                      </a:r>
                    </a:p>
                    <a:p>
                      <a:pPr marL="0" marR="0" algn="l">
                        <a:lnSpc>
                          <a:spcPct val="107000"/>
                        </a:lnSpc>
                        <a:spcBef>
                          <a:spcPts val="0"/>
                        </a:spcBef>
                        <a:spcAft>
                          <a:spcPts val="0"/>
                        </a:spcAft>
                      </a:pPr>
                      <a:r>
                        <a:rPr lang="en-US" sz="900" cap="none" spc="0">
                          <a:solidFill>
                            <a:schemeClr val="tx1">
                              <a:lumMod val="85000"/>
                              <a:lumOff val="15000"/>
                            </a:schemeClr>
                          </a:solidFill>
                          <a:effectLst/>
                        </a:rPr>
                        <a:t>-Follow routines </a:t>
                      </a:r>
                    </a:p>
                    <a:p>
                      <a:pPr marL="0" marR="0" algn="l">
                        <a:lnSpc>
                          <a:spcPct val="107000"/>
                        </a:lnSpc>
                        <a:spcBef>
                          <a:spcPts val="0"/>
                        </a:spcBef>
                        <a:spcAft>
                          <a:spcPts val="0"/>
                        </a:spcAft>
                      </a:pPr>
                      <a:r>
                        <a:rPr lang="en-US" sz="900" cap="none" spc="0">
                          <a:solidFill>
                            <a:schemeClr val="tx1">
                              <a:lumMod val="85000"/>
                              <a:lumOff val="15000"/>
                            </a:schemeClr>
                          </a:solidFill>
                          <a:effectLst/>
                        </a:rPr>
                        <a:t>-Be aware of surroundings </a:t>
                      </a:r>
                      <a:endParaRPr lang="en-US" sz="900" cap="none" spc="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005" marR="78003" marT="78003" marB="7800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marL="0" marR="0" algn="l">
                        <a:lnSpc>
                          <a:spcPct val="107000"/>
                        </a:lnSpc>
                        <a:spcBef>
                          <a:spcPts val="0"/>
                        </a:spcBef>
                        <a:spcAft>
                          <a:spcPts val="0"/>
                        </a:spcAft>
                      </a:pPr>
                      <a:r>
                        <a:rPr lang="en-US" sz="900" cap="none" spc="0">
                          <a:solidFill>
                            <a:schemeClr val="tx1">
                              <a:lumMod val="85000"/>
                              <a:lumOff val="15000"/>
                            </a:schemeClr>
                          </a:solidFill>
                          <a:effectLst/>
                        </a:rPr>
                        <a:t>-Take care of belongings</a:t>
                      </a:r>
                      <a:endParaRPr lang="en-US" sz="900" cap="none" spc="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005" marR="78003" marT="78003" marB="7800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marL="0" marR="0" algn="l">
                        <a:lnSpc>
                          <a:spcPct val="107000"/>
                        </a:lnSpc>
                        <a:spcBef>
                          <a:spcPts val="0"/>
                        </a:spcBef>
                        <a:spcAft>
                          <a:spcPts val="0"/>
                        </a:spcAft>
                      </a:pPr>
                      <a:r>
                        <a:rPr lang="en-US" sz="900" cap="none" spc="0">
                          <a:solidFill>
                            <a:schemeClr val="tx1">
                              <a:lumMod val="85000"/>
                              <a:lumOff val="15000"/>
                            </a:schemeClr>
                          </a:solidFill>
                          <a:effectLst/>
                        </a:rPr>
                        <a:t>-Clean up after yourself</a:t>
                      </a:r>
                    </a:p>
                    <a:p>
                      <a:pPr marL="0" marR="0" algn="l">
                        <a:lnSpc>
                          <a:spcPct val="107000"/>
                        </a:lnSpc>
                        <a:spcBef>
                          <a:spcPts val="0"/>
                        </a:spcBef>
                        <a:spcAft>
                          <a:spcPts val="0"/>
                        </a:spcAft>
                      </a:pPr>
                      <a:r>
                        <a:rPr lang="en-US" sz="900" cap="none" spc="0">
                          <a:solidFill>
                            <a:schemeClr val="tx1">
                              <a:lumMod val="85000"/>
                              <a:lumOff val="15000"/>
                            </a:schemeClr>
                          </a:solidFill>
                          <a:effectLst/>
                        </a:rPr>
                        <a:t>-Ask to go at appropriate times</a:t>
                      </a:r>
                    </a:p>
                    <a:p>
                      <a:pPr marL="0" marR="0" algn="l">
                        <a:lnSpc>
                          <a:spcPct val="107000"/>
                        </a:lnSpc>
                        <a:spcBef>
                          <a:spcPts val="0"/>
                        </a:spcBef>
                        <a:spcAft>
                          <a:spcPts val="0"/>
                        </a:spcAft>
                      </a:pPr>
                      <a:r>
                        <a:rPr lang="en-US" sz="900" cap="none" spc="0">
                          <a:solidFill>
                            <a:schemeClr val="tx1">
                              <a:lumMod val="85000"/>
                              <a:lumOff val="15000"/>
                            </a:schemeClr>
                          </a:solidFill>
                          <a:effectLst/>
                        </a:rPr>
                        <a:t>-Flush and wash</a:t>
                      </a:r>
                      <a:endParaRPr lang="en-US" sz="900" cap="none" spc="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005" marR="78003" marT="78003" marB="7800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marL="0" marR="0" algn="l">
                        <a:lnSpc>
                          <a:spcPct val="107000"/>
                        </a:lnSpc>
                        <a:spcBef>
                          <a:spcPts val="0"/>
                        </a:spcBef>
                        <a:spcAft>
                          <a:spcPts val="0"/>
                        </a:spcAft>
                      </a:pPr>
                      <a:r>
                        <a:rPr lang="en-US" sz="900" cap="none" spc="0">
                          <a:solidFill>
                            <a:schemeClr val="tx1">
                              <a:lumMod val="85000"/>
                              <a:lumOff val="15000"/>
                            </a:schemeClr>
                          </a:solidFill>
                          <a:effectLst/>
                        </a:rPr>
                        <a:t>-Follow entry/exit routines</a:t>
                      </a:r>
                    </a:p>
                    <a:p>
                      <a:pPr marL="0" marR="0" algn="l">
                        <a:lnSpc>
                          <a:spcPct val="107000"/>
                        </a:lnSpc>
                        <a:spcBef>
                          <a:spcPts val="0"/>
                        </a:spcBef>
                        <a:spcAft>
                          <a:spcPts val="0"/>
                        </a:spcAft>
                      </a:pPr>
                      <a:r>
                        <a:rPr lang="en-US" sz="900" cap="none" spc="0">
                          <a:solidFill>
                            <a:schemeClr val="tx1">
                              <a:lumMod val="85000"/>
                              <a:lumOff val="15000"/>
                            </a:schemeClr>
                          </a:solidFill>
                          <a:effectLst/>
                        </a:rPr>
                        <a:t>-Use your W.I.T.S.</a:t>
                      </a:r>
                      <a:endParaRPr lang="en-US" sz="900" cap="none" spc="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005" marR="78003" marT="78003" marB="7800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marL="0" marR="0" algn="l">
                        <a:lnSpc>
                          <a:spcPct val="107000"/>
                        </a:lnSpc>
                        <a:spcBef>
                          <a:spcPts val="0"/>
                        </a:spcBef>
                        <a:spcAft>
                          <a:spcPts val="0"/>
                        </a:spcAft>
                      </a:pPr>
                      <a:r>
                        <a:rPr lang="en-US" sz="900" cap="none" spc="0">
                          <a:solidFill>
                            <a:schemeClr val="tx1">
                              <a:lumMod val="85000"/>
                              <a:lumOff val="15000"/>
                            </a:schemeClr>
                          </a:solidFill>
                          <a:effectLst/>
                        </a:rPr>
                        <a:t>-Be aware of your surroundings</a:t>
                      </a:r>
                    </a:p>
                    <a:p>
                      <a:pPr marL="0" marR="0" algn="l">
                        <a:lnSpc>
                          <a:spcPct val="107000"/>
                        </a:lnSpc>
                        <a:spcBef>
                          <a:spcPts val="0"/>
                        </a:spcBef>
                        <a:spcAft>
                          <a:spcPts val="0"/>
                        </a:spcAft>
                      </a:pPr>
                      <a:r>
                        <a:rPr lang="en-US" sz="900" cap="none" spc="0">
                          <a:solidFill>
                            <a:schemeClr val="tx1">
                              <a:lumMod val="85000"/>
                              <a:lumOff val="15000"/>
                            </a:schemeClr>
                          </a:solidFill>
                          <a:effectLst/>
                        </a:rPr>
                        <a:t>-Stay with your line </a:t>
                      </a:r>
                      <a:endParaRPr lang="en-US" sz="900" cap="none" spc="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005" marR="78003" marT="78003" marB="78003">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3906213562"/>
                  </a:ext>
                </a:extLst>
              </a:tr>
              <a:tr h="911227">
                <a:tc>
                  <a:txBody>
                    <a:bodyPr/>
                    <a:lstStyle/>
                    <a:p>
                      <a:pPr marL="0" marR="0" algn="ctr">
                        <a:lnSpc>
                          <a:spcPct val="107000"/>
                        </a:lnSpc>
                        <a:spcBef>
                          <a:spcPts val="0"/>
                        </a:spcBef>
                        <a:spcAft>
                          <a:spcPts val="0"/>
                        </a:spcAft>
                      </a:pPr>
                      <a:r>
                        <a:rPr lang="en-US" sz="900" b="1" cap="none" spc="0">
                          <a:solidFill>
                            <a:srgbClr val="FFFFFF"/>
                          </a:solidFill>
                          <a:effectLst/>
                        </a:rPr>
                        <a:t>Be Safe</a:t>
                      </a:r>
                    </a:p>
                    <a:p>
                      <a:pPr marL="0" marR="0" algn="ctr">
                        <a:lnSpc>
                          <a:spcPct val="107000"/>
                        </a:lnSpc>
                        <a:spcBef>
                          <a:spcPts val="0"/>
                        </a:spcBef>
                        <a:spcAft>
                          <a:spcPts val="0"/>
                        </a:spcAft>
                      </a:pPr>
                      <a:r>
                        <a:rPr lang="en-US" sz="900" b="1" cap="none" spc="0">
                          <a:solidFill>
                            <a:srgbClr val="FFFFFF"/>
                          </a:solidFill>
                          <a:effectLst/>
                        </a:rPr>
                        <a:t> </a:t>
                      </a:r>
                    </a:p>
                    <a:p>
                      <a:pPr marL="0" marR="0" algn="ctr">
                        <a:lnSpc>
                          <a:spcPct val="107000"/>
                        </a:lnSpc>
                        <a:spcBef>
                          <a:spcPts val="0"/>
                        </a:spcBef>
                        <a:spcAft>
                          <a:spcPts val="0"/>
                        </a:spcAft>
                      </a:pPr>
                      <a:r>
                        <a:rPr lang="en-US" sz="900" b="1" cap="none" spc="0">
                          <a:solidFill>
                            <a:srgbClr val="FFFFFF"/>
                          </a:solidFill>
                          <a:effectLst/>
                        </a:rPr>
                        <a:t> </a:t>
                      </a:r>
                    </a:p>
                    <a:p>
                      <a:pPr marL="0" marR="0" algn="ctr">
                        <a:lnSpc>
                          <a:spcPct val="107000"/>
                        </a:lnSpc>
                        <a:spcBef>
                          <a:spcPts val="0"/>
                        </a:spcBef>
                        <a:spcAft>
                          <a:spcPts val="0"/>
                        </a:spcAft>
                      </a:pPr>
                      <a:r>
                        <a:rPr lang="en-US" sz="900" b="1" cap="none" spc="0">
                          <a:solidFill>
                            <a:srgbClr val="FFFFFF"/>
                          </a:solidFill>
                          <a:effectLst/>
                        </a:rPr>
                        <a:t> </a:t>
                      </a:r>
                    </a:p>
                    <a:p>
                      <a:pPr marL="0" marR="0" algn="ctr">
                        <a:lnSpc>
                          <a:spcPct val="107000"/>
                        </a:lnSpc>
                        <a:spcBef>
                          <a:spcPts val="0"/>
                        </a:spcBef>
                        <a:spcAft>
                          <a:spcPts val="0"/>
                        </a:spcAft>
                      </a:pPr>
                      <a:r>
                        <a:rPr lang="en-US" sz="900" b="1" cap="none" spc="0">
                          <a:solidFill>
                            <a:srgbClr val="FFFFFF"/>
                          </a:solidFill>
                          <a:effectLst/>
                        </a:rPr>
                        <a:t> </a:t>
                      </a:r>
                      <a:endParaRPr lang="en-US" sz="900" b="1" cap="none" spc="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005" marR="78003" marT="78003" marB="78003">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marL="0" marR="0" algn="l">
                        <a:lnSpc>
                          <a:spcPct val="107000"/>
                        </a:lnSpc>
                        <a:spcBef>
                          <a:spcPts val="0"/>
                        </a:spcBef>
                        <a:spcAft>
                          <a:spcPts val="0"/>
                        </a:spcAft>
                      </a:pPr>
                      <a:r>
                        <a:rPr lang="en-US" sz="900" cap="none" spc="0">
                          <a:solidFill>
                            <a:schemeClr val="tx1">
                              <a:lumMod val="85000"/>
                              <a:lumOff val="15000"/>
                            </a:schemeClr>
                          </a:solidFill>
                          <a:effectLst/>
                        </a:rPr>
                        <a:t>-Move safely</a:t>
                      </a:r>
                    </a:p>
                    <a:p>
                      <a:pPr marL="0" marR="0" algn="l">
                        <a:lnSpc>
                          <a:spcPct val="107000"/>
                        </a:lnSpc>
                        <a:spcBef>
                          <a:spcPts val="0"/>
                        </a:spcBef>
                        <a:spcAft>
                          <a:spcPts val="0"/>
                        </a:spcAft>
                      </a:pPr>
                      <a:r>
                        <a:rPr lang="en-US" sz="900" cap="none" spc="0">
                          <a:solidFill>
                            <a:schemeClr val="tx1">
                              <a:lumMod val="85000"/>
                              <a:lumOff val="15000"/>
                            </a:schemeClr>
                          </a:solidFill>
                          <a:effectLst/>
                        </a:rPr>
                        <a:t>-Hands and feet to self</a:t>
                      </a:r>
                    </a:p>
                    <a:p>
                      <a:pPr marL="0" marR="0" algn="l">
                        <a:lnSpc>
                          <a:spcPct val="107000"/>
                        </a:lnSpc>
                        <a:spcBef>
                          <a:spcPts val="0"/>
                        </a:spcBef>
                        <a:spcAft>
                          <a:spcPts val="0"/>
                        </a:spcAft>
                      </a:pPr>
                      <a:r>
                        <a:rPr lang="en-US" sz="900" cap="none" spc="0">
                          <a:solidFill>
                            <a:schemeClr val="tx1">
                              <a:lumMod val="85000"/>
                              <a:lumOff val="15000"/>
                            </a:schemeClr>
                          </a:solidFill>
                          <a:effectLst/>
                        </a:rPr>
                        <a:t>-Use tools and materials appropriately</a:t>
                      </a:r>
                      <a:endParaRPr lang="en-US" sz="900" cap="none" spc="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005" marR="78003" marT="78003" marB="7800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0" marR="0" algn="l">
                        <a:lnSpc>
                          <a:spcPct val="107000"/>
                        </a:lnSpc>
                        <a:spcBef>
                          <a:spcPts val="0"/>
                        </a:spcBef>
                        <a:spcAft>
                          <a:spcPts val="0"/>
                        </a:spcAft>
                      </a:pPr>
                      <a:r>
                        <a:rPr lang="en-US" sz="900" cap="none" spc="0">
                          <a:solidFill>
                            <a:schemeClr val="tx1">
                              <a:lumMod val="85000"/>
                              <a:lumOff val="15000"/>
                            </a:schemeClr>
                          </a:solidFill>
                          <a:effectLst/>
                        </a:rPr>
                        <a:t>-Walk</a:t>
                      </a:r>
                    </a:p>
                    <a:p>
                      <a:pPr marL="0" marR="0" algn="l">
                        <a:lnSpc>
                          <a:spcPct val="107000"/>
                        </a:lnSpc>
                        <a:spcBef>
                          <a:spcPts val="0"/>
                        </a:spcBef>
                        <a:spcAft>
                          <a:spcPts val="0"/>
                        </a:spcAft>
                      </a:pPr>
                      <a:r>
                        <a:rPr lang="en-US" sz="900" cap="none" spc="0">
                          <a:solidFill>
                            <a:schemeClr val="tx1">
                              <a:lumMod val="85000"/>
                              <a:lumOff val="15000"/>
                            </a:schemeClr>
                          </a:solidFill>
                          <a:effectLst/>
                        </a:rPr>
                        <a:t>-Stay to the righthand side</a:t>
                      </a:r>
                    </a:p>
                    <a:p>
                      <a:pPr marL="0" marR="0" algn="l">
                        <a:lnSpc>
                          <a:spcPct val="107000"/>
                        </a:lnSpc>
                        <a:spcBef>
                          <a:spcPts val="0"/>
                        </a:spcBef>
                        <a:spcAft>
                          <a:spcPts val="0"/>
                        </a:spcAft>
                      </a:pPr>
                      <a:r>
                        <a:rPr lang="en-US" sz="900" cap="none" spc="0">
                          <a:solidFill>
                            <a:schemeClr val="tx1">
                              <a:lumMod val="85000"/>
                              <a:lumOff val="15000"/>
                            </a:schemeClr>
                          </a:solidFill>
                          <a:effectLst/>
                        </a:rPr>
                        <a:t>-hands and feet to self</a:t>
                      </a:r>
                      <a:endParaRPr lang="en-US" sz="900" cap="none" spc="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005" marR="78003" marT="78003" marB="7800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0" marR="0" algn="l">
                        <a:lnSpc>
                          <a:spcPct val="107000"/>
                        </a:lnSpc>
                        <a:spcBef>
                          <a:spcPts val="0"/>
                        </a:spcBef>
                        <a:spcAft>
                          <a:spcPts val="0"/>
                        </a:spcAft>
                      </a:pPr>
                      <a:r>
                        <a:rPr lang="en-US" sz="900" cap="none" spc="0">
                          <a:solidFill>
                            <a:schemeClr val="tx1">
                              <a:lumMod val="85000"/>
                              <a:lumOff val="15000"/>
                            </a:schemeClr>
                          </a:solidFill>
                          <a:effectLst/>
                        </a:rPr>
                        <a:t>- walk</a:t>
                      </a:r>
                    </a:p>
                    <a:p>
                      <a:pPr marL="0" marR="0" algn="l">
                        <a:lnSpc>
                          <a:spcPct val="107000"/>
                        </a:lnSpc>
                        <a:spcBef>
                          <a:spcPts val="0"/>
                        </a:spcBef>
                        <a:spcAft>
                          <a:spcPts val="0"/>
                        </a:spcAft>
                      </a:pPr>
                      <a:r>
                        <a:rPr lang="en-US" sz="900" cap="none" spc="0">
                          <a:solidFill>
                            <a:schemeClr val="tx1">
                              <a:lumMod val="85000"/>
                              <a:lumOff val="15000"/>
                            </a:schemeClr>
                          </a:solidFill>
                          <a:effectLst/>
                        </a:rPr>
                        <a:t>-Keep water in sink and toilets</a:t>
                      </a:r>
                    </a:p>
                    <a:p>
                      <a:pPr marL="0" marR="0" algn="l">
                        <a:lnSpc>
                          <a:spcPct val="107000"/>
                        </a:lnSpc>
                        <a:spcBef>
                          <a:spcPts val="0"/>
                        </a:spcBef>
                        <a:spcAft>
                          <a:spcPts val="0"/>
                        </a:spcAft>
                      </a:pPr>
                      <a:r>
                        <a:rPr lang="en-US" sz="900" cap="none" spc="0">
                          <a:solidFill>
                            <a:schemeClr val="tx1">
                              <a:lumMod val="85000"/>
                              <a:lumOff val="15000"/>
                            </a:schemeClr>
                          </a:solidFill>
                          <a:effectLst/>
                        </a:rPr>
                        <a:t>-hands and feet to self</a:t>
                      </a:r>
                      <a:endParaRPr lang="en-US" sz="900" cap="none" spc="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005" marR="78003" marT="78003" marB="7800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0" marR="0" algn="l">
                        <a:lnSpc>
                          <a:spcPct val="107000"/>
                        </a:lnSpc>
                        <a:spcBef>
                          <a:spcPts val="0"/>
                        </a:spcBef>
                        <a:spcAft>
                          <a:spcPts val="0"/>
                        </a:spcAft>
                      </a:pPr>
                      <a:r>
                        <a:rPr lang="en-US" sz="900" cap="none" spc="0">
                          <a:solidFill>
                            <a:schemeClr val="tx1">
                              <a:lumMod val="85000"/>
                              <a:lumOff val="15000"/>
                            </a:schemeClr>
                          </a:solidFill>
                          <a:effectLst/>
                        </a:rPr>
                        <a:t>-Move safely inside boundaries</a:t>
                      </a:r>
                    </a:p>
                    <a:p>
                      <a:pPr marL="0" marR="0" algn="l">
                        <a:lnSpc>
                          <a:spcPct val="107000"/>
                        </a:lnSpc>
                        <a:spcBef>
                          <a:spcPts val="0"/>
                        </a:spcBef>
                        <a:spcAft>
                          <a:spcPts val="0"/>
                        </a:spcAft>
                      </a:pPr>
                      <a:r>
                        <a:rPr lang="en-US" sz="900" cap="none" spc="0">
                          <a:solidFill>
                            <a:schemeClr val="tx1">
                              <a:lumMod val="85000"/>
                              <a:lumOff val="15000"/>
                            </a:schemeClr>
                          </a:solidFill>
                          <a:effectLst/>
                        </a:rPr>
                        <a:t>-Dress for weather</a:t>
                      </a:r>
                    </a:p>
                    <a:p>
                      <a:pPr marL="0" marR="0" algn="l">
                        <a:lnSpc>
                          <a:spcPct val="107000"/>
                        </a:lnSpc>
                        <a:spcBef>
                          <a:spcPts val="0"/>
                        </a:spcBef>
                        <a:spcAft>
                          <a:spcPts val="0"/>
                        </a:spcAft>
                      </a:pPr>
                      <a:r>
                        <a:rPr lang="en-US" sz="900" cap="none" spc="0">
                          <a:solidFill>
                            <a:schemeClr val="tx1">
                              <a:lumMod val="85000"/>
                              <a:lumOff val="15000"/>
                            </a:schemeClr>
                          </a:solidFill>
                          <a:effectLst/>
                        </a:rPr>
                        <a:t>-Use equipment safely</a:t>
                      </a:r>
                    </a:p>
                    <a:p>
                      <a:pPr marL="0" marR="0" algn="l">
                        <a:lnSpc>
                          <a:spcPct val="107000"/>
                        </a:lnSpc>
                        <a:spcBef>
                          <a:spcPts val="0"/>
                        </a:spcBef>
                        <a:spcAft>
                          <a:spcPts val="0"/>
                        </a:spcAft>
                      </a:pPr>
                      <a:r>
                        <a:rPr lang="en-US" sz="900" cap="none" spc="0">
                          <a:solidFill>
                            <a:schemeClr val="tx1">
                              <a:lumMod val="85000"/>
                              <a:lumOff val="15000"/>
                            </a:schemeClr>
                          </a:solidFill>
                          <a:effectLst/>
                        </a:rPr>
                        <a:t> </a:t>
                      </a:r>
                      <a:endParaRPr lang="en-US" sz="900" cap="none" spc="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005" marR="78003" marT="78003" marB="7800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0" marR="0" algn="l">
                        <a:lnSpc>
                          <a:spcPct val="107000"/>
                        </a:lnSpc>
                        <a:spcBef>
                          <a:spcPts val="0"/>
                        </a:spcBef>
                        <a:spcAft>
                          <a:spcPts val="0"/>
                        </a:spcAft>
                      </a:pPr>
                      <a:r>
                        <a:rPr lang="en-US" sz="900" cap="none" spc="0">
                          <a:solidFill>
                            <a:schemeClr val="tx1">
                              <a:lumMod val="85000"/>
                              <a:lumOff val="15000"/>
                            </a:schemeClr>
                          </a:solidFill>
                          <a:effectLst/>
                        </a:rPr>
                        <a:t>-Walk</a:t>
                      </a:r>
                    </a:p>
                    <a:p>
                      <a:pPr marL="0" marR="0" algn="l">
                        <a:lnSpc>
                          <a:spcPct val="107000"/>
                        </a:lnSpc>
                        <a:spcBef>
                          <a:spcPts val="0"/>
                        </a:spcBef>
                        <a:spcAft>
                          <a:spcPts val="0"/>
                        </a:spcAft>
                      </a:pPr>
                      <a:r>
                        <a:rPr lang="en-US" sz="900" cap="none" spc="0">
                          <a:solidFill>
                            <a:schemeClr val="tx1">
                              <a:lumMod val="85000"/>
                              <a:lumOff val="15000"/>
                            </a:schemeClr>
                          </a:solidFill>
                          <a:effectLst/>
                        </a:rPr>
                        <a:t>-Hands and feet to self</a:t>
                      </a:r>
                    </a:p>
                    <a:p>
                      <a:pPr marL="0" marR="0" algn="l">
                        <a:lnSpc>
                          <a:spcPct val="107000"/>
                        </a:lnSpc>
                        <a:spcBef>
                          <a:spcPts val="0"/>
                        </a:spcBef>
                        <a:spcAft>
                          <a:spcPts val="0"/>
                        </a:spcAft>
                      </a:pPr>
                      <a:r>
                        <a:rPr lang="en-US" sz="900" cap="none" spc="0">
                          <a:solidFill>
                            <a:schemeClr val="tx1">
                              <a:lumMod val="85000"/>
                              <a:lumOff val="15000"/>
                            </a:schemeClr>
                          </a:solidFill>
                          <a:effectLst/>
                        </a:rPr>
                        <a:t>-Follow the bus rules</a:t>
                      </a:r>
                    </a:p>
                    <a:p>
                      <a:pPr marL="0" marR="0" algn="l">
                        <a:lnSpc>
                          <a:spcPct val="107000"/>
                        </a:lnSpc>
                        <a:spcBef>
                          <a:spcPts val="0"/>
                        </a:spcBef>
                        <a:spcAft>
                          <a:spcPts val="0"/>
                        </a:spcAft>
                      </a:pPr>
                      <a:r>
                        <a:rPr lang="en-US" sz="900" cap="none" spc="0">
                          <a:solidFill>
                            <a:schemeClr val="tx1">
                              <a:lumMod val="85000"/>
                              <a:lumOff val="15000"/>
                            </a:schemeClr>
                          </a:solidFill>
                          <a:effectLst/>
                        </a:rPr>
                        <a:t>-Dress for the weather</a:t>
                      </a:r>
                    </a:p>
                    <a:p>
                      <a:pPr marL="0" marR="0" algn="l">
                        <a:lnSpc>
                          <a:spcPct val="107000"/>
                        </a:lnSpc>
                        <a:spcBef>
                          <a:spcPts val="0"/>
                        </a:spcBef>
                        <a:spcAft>
                          <a:spcPts val="0"/>
                        </a:spcAft>
                      </a:pPr>
                      <a:r>
                        <a:rPr lang="en-US" sz="900" cap="none" spc="0">
                          <a:solidFill>
                            <a:schemeClr val="tx1">
                              <a:lumMod val="85000"/>
                              <a:lumOff val="15000"/>
                            </a:schemeClr>
                          </a:solidFill>
                          <a:effectLst/>
                        </a:rPr>
                        <a:t> </a:t>
                      </a:r>
                      <a:endParaRPr lang="en-US" sz="900" cap="none" spc="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005" marR="78003" marT="78003" marB="78003">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1918431567"/>
                  </a:ext>
                </a:extLst>
              </a:tr>
              <a:tr h="911227">
                <a:tc>
                  <a:txBody>
                    <a:bodyPr/>
                    <a:lstStyle/>
                    <a:p>
                      <a:pPr marL="0" marR="0" algn="ctr">
                        <a:lnSpc>
                          <a:spcPct val="107000"/>
                        </a:lnSpc>
                        <a:spcBef>
                          <a:spcPts val="0"/>
                        </a:spcBef>
                        <a:spcAft>
                          <a:spcPts val="0"/>
                        </a:spcAft>
                      </a:pPr>
                      <a:r>
                        <a:rPr lang="en-US" sz="900" b="1" cap="none" spc="0">
                          <a:solidFill>
                            <a:srgbClr val="FFFFFF"/>
                          </a:solidFill>
                          <a:effectLst/>
                        </a:rPr>
                        <a:t>Be a learner.</a:t>
                      </a:r>
                    </a:p>
                    <a:p>
                      <a:pPr marL="0" marR="0" algn="ctr">
                        <a:lnSpc>
                          <a:spcPct val="107000"/>
                        </a:lnSpc>
                        <a:spcBef>
                          <a:spcPts val="0"/>
                        </a:spcBef>
                        <a:spcAft>
                          <a:spcPts val="0"/>
                        </a:spcAft>
                      </a:pPr>
                      <a:r>
                        <a:rPr lang="en-US" sz="900" b="1" cap="none" spc="0">
                          <a:solidFill>
                            <a:srgbClr val="FFFFFF"/>
                          </a:solidFill>
                          <a:effectLst/>
                        </a:rPr>
                        <a:t> </a:t>
                      </a:r>
                    </a:p>
                    <a:p>
                      <a:pPr marL="0" marR="0" algn="ctr">
                        <a:lnSpc>
                          <a:spcPct val="107000"/>
                        </a:lnSpc>
                        <a:spcBef>
                          <a:spcPts val="0"/>
                        </a:spcBef>
                        <a:spcAft>
                          <a:spcPts val="0"/>
                        </a:spcAft>
                      </a:pPr>
                      <a:r>
                        <a:rPr lang="en-US" sz="900" b="1" cap="none" spc="0">
                          <a:solidFill>
                            <a:srgbClr val="FFFFFF"/>
                          </a:solidFill>
                          <a:effectLst/>
                        </a:rPr>
                        <a:t> </a:t>
                      </a:r>
                    </a:p>
                    <a:p>
                      <a:pPr marL="0" marR="0" algn="ctr">
                        <a:lnSpc>
                          <a:spcPct val="107000"/>
                        </a:lnSpc>
                        <a:spcBef>
                          <a:spcPts val="0"/>
                        </a:spcBef>
                        <a:spcAft>
                          <a:spcPts val="0"/>
                        </a:spcAft>
                      </a:pPr>
                      <a:r>
                        <a:rPr lang="en-US" sz="900" b="1" cap="none" spc="0">
                          <a:solidFill>
                            <a:srgbClr val="FFFFFF"/>
                          </a:solidFill>
                          <a:effectLst/>
                        </a:rPr>
                        <a:t> </a:t>
                      </a:r>
                    </a:p>
                    <a:p>
                      <a:pPr marL="0" marR="0" algn="ctr">
                        <a:lnSpc>
                          <a:spcPct val="107000"/>
                        </a:lnSpc>
                        <a:spcBef>
                          <a:spcPts val="0"/>
                        </a:spcBef>
                        <a:spcAft>
                          <a:spcPts val="0"/>
                        </a:spcAft>
                      </a:pPr>
                      <a:r>
                        <a:rPr lang="en-US" sz="900" b="1" cap="none" spc="0">
                          <a:solidFill>
                            <a:srgbClr val="FFFFFF"/>
                          </a:solidFill>
                          <a:effectLst/>
                        </a:rPr>
                        <a:t> </a:t>
                      </a:r>
                      <a:endParaRPr lang="en-US" sz="900" b="1" cap="none" spc="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005" marR="78003" marT="78003" marB="78003">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noFill/>
                      <a:prstDash val="solid"/>
                    </a:lnB>
                    <a:solidFill>
                      <a:srgbClr val="636B68">
                        <a:alpha val="69804"/>
                      </a:srgbClr>
                    </a:solidFill>
                  </a:tcPr>
                </a:tc>
                <a:tc>
                  <a:txBody>
                    <a:bodyPr/>
                    <a:lstStyle/>
                    <a:p>
                      <a:pPr marL="0" marR="0" algn="l">
                        <a:lnSpc>
                          <a:spcPct val="107000"/>
                        </a:lnSpc>
                        <a:spcBef>
                          <a:spcPts val="0"/>
                        </a:spcBef>
                        <a:spcAft>
                          <a:spcPts val="0"/>
                        </a:spcAft>
                      </a:pPr>
                      <a:r>
                        <a:rPr lang="en-US" sz="900" cap="none" spc="0">
                          <a:solidFill>
                            <a:schemeClr val="tx1">
                              <a:lumMod val="85000"/>
                              <a:lumOff val="15000"/>
                            </a:schemeClr>
                          </a:solidFill>
                          <a:effectLst/>
                        </a:rPr>
                        <a:t>-Use whole body listening</a:t>
                      </a:r>
                    </a:p>
                    <a:p>
                      <a:pPr marL="0" marR="0" algn="l">
                        <a:lnSpc>
                          <a:spcPct val="107000"/>
                        </a:lnSpc>
                        <a:spcBef>
                          <a:spcPts val="0"/>
                        </a:spcBef>
                        <a:spcAft>
                          <a:spcPts val="0"/>
                        </a:spcAft>
                      </a:pPr>
                      <a:r>
                        <a:rPr lang="en-US" sz="900" cap="none" spc="0">
                          <a:solidFill>
                            <a:schemeClr val="tx1">
                              <a:lumMod val="85000"/>
                              <a:lumOff val="15000"/>
                            </a:schemeClr>
                          </a:solidFill>
                          <a:effectLst/>
                        </a:rPr>
                        <a:t>-Do your best work</a:t>
                      </a:r>
                    </a:p>
                    <a:p>
                      <a:pPr marL="0" marR="0" algn="l">
                        <a:lnSpc>
                          <a:spcPct val="107000"/>
                        </a:lnSpc>
                        <a:spcBef>
                          <a:spcPts val="0"/>
                        </a:spcBef>
                        <a:spcAft>
                          <a:spcPts val="0"/>
                        </a:spcAft>
                      </a:pPr>
                      <a:r>
                        <a:rPr lang="en-US" sz="900" cap="none" spc="0">
                          <a:solidFill>
                            <a:schemeClr val="tx1">
                              <a:lumMod val="85000"/>
                              <a:lumOff val="15000"/>
                            </a:schemeClr>
                          </a:solidFill>
                          <a:effectLst/>
                        </a:rPr>
                        <a:t>-Persevere</a:t>
                      </a:r>
                      <a:endParaRPr lang="en-US" sz="900" cap="none" spc="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005" marR="78003" marT="78003" marB="7800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marL="0" marR="0" algn="l">
                        <a:lnSpc>
                          <a:spcPct val="107000"/>
                        </a:lnSpc>
                        <a:spcBef>
                          <a:spcPts val="0"/>
                        </a:spcBef>
                        <a:spcAft>
                          <a:spcPts val="0"/>
                        </a:spcAft>
                      </a:pPr>
                      <a:r>
                        <a:rPr lang="en-US" sz="900" cap="none" spc="0">
                          <a:solidFill>
                            <a:schemeClr val="tx1">
                              <a:lumMod val="85000"/>
                              <a:lumOff val="15000"/>
                            </a:schemeClr>
                          </a:solidFill>
                          <a:effectLst/>
                        </a:rPr>
                        <a:t>-Get ready quickly and quietly</a:t>
                      </a:r>
                    </a:p>
                    <a:p>
                      <a:pPr marL="0" marR="0" algn="l">
                        <a:lnSpc>
                          <a:spcPct val="107000"/>
                        </a:lnSpc>
                        <a:spcBef>
                          <a:spcPts val="0"/>
                        </a:spcBef>
                        <a:spcAft>
                          <a:spcPts val="0"/>
                        </a:spcAft>
                      </a:pPr>
                      <a:r>
                        <a:rPr lang="en-US" sz="900" cap="none" spc="0">
                          <a:solidFill>
                            <a:schemeClr val="tx1">
                              <a:lumMod val="85000"/>
                              <a:lumOff val="15000"/>
                            </a:schemeClr>
                          </a:solidFill>
                          <a:effectLst/>
                        </a:rPr>
                        <a:t>-Return to class quickly</a:t>
                      </a:r>
                      <a:endParaRPr lang="en-US" sz="900" cap="none" spc="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005" marR="78003" marT="78003" marB="7800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marL="0" marR="0" algn="l">
                        <a:lnSpc>
                          <a:spcPct val="107000"/>
                        </a:lnSpc>
                        <a:spcBef>
                          <a:spcPts val="0"/>
                        </a:spcBef>
                        <a:spcAft>
                          <a:spcPts val="0"/>
                        </a:spcAft>
                      </a:pPr>
                      <a:r>
                        <a:rPr lang="en-US" sz="900" cap="none" spc="0">
                          <a:solidFill>
                            <a:schemeClr val="tx1">
                              <a:lumMod val="85000"/>
                              <a:lumOff val="15000"/>
                            </a:schemeClr>
                          </a:solidFill>
                          <a:effectLst/>
                        </a:rPr>
                        <a:t>Return to class quickly</a:t>
                      </a:r>
                      <a:endParaRPr lang="en-US" sz="900" cap="none" spc="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005" marR="78003" marT="78003" marB="7800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marL="0" marR="0" algn="l">
                        <a:lnSpc>
                          <a:spcPct val="107000"/>
                        </a:lnSpc>
                        <a:spcBef>
                          <a:spcPts val="0"/>
                        </a:spcBef>
                        <a:spcAft>
                          <a:spcPts val="0"/>
                        </a:spcAft>
                      </a:pPr>
                      <a:r>
                        <a:rPr lang="en-US" sz="900" cap="none" spc="0">
                          <a:solidFill>
                            <a:schemeClr val="tx1">
                              <a:lumMod val="85000"/>
                              <a:lumOff val="15000"/>
                            </a:schemeClr>
                          </a:solidFill>
                          <a:effectLst/>
                        </a:rPr>
                        <a:t>-Play fair</a:t>
                      </a:r>
                    </a:p>
                    <a:p>
                      <a:pPr marL="0" marR="0" algn="l">
                        <a:lnSpc>
                          <a:spcPct val="107000"/>
                        </a:lnSpc>
                        <a:spcBef>
                          <a:spcPts val="0"/>
                        </a:spcBef>
                        <a:spcAft>
                          <a:spcPts val="0"/>
                        </a:spcAft>
                      </a:pPr>
                      <a:r>
                        <a:rPr lang="en-US" sz="900" cap="none" spc="0">
                          <a:solidFill>
                            <a:schemeClr val="tx1">
                              <a:lumMod val="85000"/>
                              <a:lumOff val="15000"/>
                            </a:schemeClr>
                          </a:solidFill>
                          <a:effectLst/>
                        </a:rPr>
                        <a:t>-Practice Sportsmanship when winning or losing</a:t>
                      </a:r>
                    </a:p>
                    <a:p>
                      <a:pPr marL="0" marR="0" algn="l">
                        <a:lnSpc>
                          <a:spcPct val="107000"/>
                        </a:lnSpc>
                        <a:spcBef>
                          <a:spcPts val="0"/>
                        </a:spcBef>
                        <a:spcAft>
                          <a:spcPts val="0"/>
                        </a:spcAft>
                      </a:pPr>
                      <a:r>
                        <a:rPr lang="en-US" sz="900" cap="none" spc="0">
                          <a:solidFill>
                            <a:schemeClr val="tx1">
                              <a:lumMod val="85000"/>
                              <a:lumOff val="15000"/>
                            </a:schemeClr>
                          </a:solidFill>
                          <a:effectLst/>
                        </a:rPr>
                        <a:t>-Be a problem solver</a:t>
                      </a:r>
                      <a:endParaRPr lang="en-US" sz="900" cap="none" spc="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005" marR="78003" marT="78003" marB="7800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marL="0" marR="0" algn="l">
                        <a:lnSpc>
                          <a:spcPct val="107000"/>
                        </a:lnSpc>
                        <a:spcBef>
                          <a:spcPts val="0"/>
                        </a:spcBef>
                        <a:spcAft>
                          <a:spcPts val="0"/>
                        </a:spcAft>
                      </a:pPr>
                      <a:r>
                        <a:rPr lang="en-US" sz="900" cap="none" spc="0">
                          <a:solidFill>
                            <a:schemeClr val="tx1">
                              <a:lumMod val="85000"/>
                              <a:lumOff val="15000"/>
                            </a:schemeClr>
                          </a:solidFill>
                          <a:effectLst/>
                        </a:rPr>
                        <a:t> </a:t>
                      </a:r>
                    </a:p>
                    <a:p>
                      <a:pPr marL="0" marR="0" algn="l">
                        <a:lnSpc>
                          <a:spcPct val="107000"/>
                        </a:lnSpc>
                        <a:spcBef>
                          <a:spcPts val="0"/>
                        </a:spcBef>
                        <a:spcAft>
                          <a:spcPts val="0"/>
                        </a:spcAft>
                      </a:pPr>
                      <a:r>
                        <a:rPr lang="en-US" sz="900" cap="none" spc="0">
                          <a:solidFill>
                            <a:schemeClr val="tx1">
                              <a:lumMod val="85000"/>
                              <a:lumOff val="15000"/>
                            </a:schemeClr>
                          </a:solidFill>
                          <a:effectLst/>
                        </a:rPr>
                        <a:t>-Know the bus rules</a:t>
                      </a:r>
                      <a:endParaRPr lang="en-US" sz="900" cap="none" spc="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005" marR="78003" marT="78003" marB="78003">
                    <a:lnL w="38100" cap="flat" cmpd="sng" algn="ctr">
                      <a:solidFill>
                        <a:srgbClr val="FFFFFF"/>
                      </a:solidFill>
                      <a:prstDash val="solid"/>
                    </a:lnL>
                    <a:lnR w="12700" cmpd="sng">
                      <a:noFill/>
                      <a:prstDash val="solid"/>
                    </a:lnR>
                    <a:lnT w="38100" cap="flat" cmpd="sng" algn="ctr">
                      <a:solidFill>
                        <a:srgbClr val="FFFFFF"/>
                      </a:solidFill>
                      <a:prstDash val="solid"/>
                    </a:lnT>
                    <a:lnB w="12700" cmpd="sng">
                      <a:noFill/>
                      <a:prstDash val="solid"/>
                    </a:lnB>
                    <a:solidFill>
                      <a:srgbClr val="878E8B">
                        <a:alpha val="30196"/>
                      </a:srgbClr>
                    </a:solidFill>
                  </a:tcPr>
                </a:tc>
                <a:extLst>
                  <a:ext uri="{0D108BD9-81ED-4DB2-BD59-A6C34878D82A}">
                    <a16:rowId xmlns:a16="http://schemas.microsoft.com/office/drawing/2014/main" val="4052895889"/>
                  </a:ext>
                </a:extLst>
              </a:tr>
            </a:tbl>
          </a:graphicData>
        </a:graphic>
      </p:graphicFrame>
    </p:spTree>
    <p:extLst>
      <p:ext uri="{BB962C8B-B14F-4D97-AF65-F5344CB8AC3E}">
        <p14:creationId xmlns:p14="http://schemas.microsoft.com/office/powerpoint/2010/main" val="1769634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7">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9">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61974051-D0FA-481F-94BF-B7AD29A59F33}"/>
              </a:ext>
            </a:extLst>
          </p:cNvPr>
          <p:cNvPicPr>
            <a:picLocks noChangeAspect="1"/>
          </p:cNvPicPr>
          <p:nvPr/>
        </p:nvPicPr>
        <p:blipFill>
          <a:blip r:embed="rId2"/>
          <a:stretch>
            <a:fillRect/>
          </a:stretch>
        </p:blipFill>
        <p:spPr>
          <a:xfrm>
            <a:off x="3841844" y="1937988"/>
            <a:ext cx="5074395" cy="2802824"/>
          </a:xfrm>
          <a:prstGeom prst="rect">
            <a:avLst/>
          </a:prstGeom>
        </p:spPr>
      </p:pic>
    </p:spTree>
    <p:extLst>
      <p:ext uri="{BB962C8B-B14F-4D97-AF65-F5344CB8AC3E}">
        <p14:creationId xmlns:p14="http://schemas.microsoft.com/office/powerpoint/2010/main" val="27414688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Video" ma:contentTypeID="0x0101009148F5A04DDD49CBA7127AADA5FB792B00291D173ECE694D56B19D111489C4369D001042FDDDBD3C6F4AB3F0D73EA14D5BC4" ma:contentTypeVersion="2" ma:contentTypeDescription="Upload a video file." ma:contentTypeScope="" ma:versionID="3c022162a9fadb16039cbf7575d278b8">
  <xsd:schema xmlns:xsd="http://www.w3.org/2001/XMLSchema" xmlns:xs="http://www.w3.org/2001/XMLSchema" xmlns:p="http://schemas.microsoft.com/office/2006/metadata/properties" xmlns:ns1="http://schemas.microsoft.com/sharepoint/v3" xmlns:ns2="675EF86E-BA1B-4289-A74A-59EF41027D23" xmlns:ns3="http://schemas.microsoft.com/sharepoint/v3/fields" targetNamespace="http://schemas.microsoft.com/office/2006/metadata/properties" ma:root="true" ma:fieldsID="e135d06cc05d6bc5eae0afb0249625f0" ns1:_="" ns2:_="" ns3:_="">
    <xsd:import namespace="http://schemas.microsoft.com/sharepoint/v3"/>
    <xsd:import namespace="675EF86E-BA1B-4289-A74A-59EF41027D23"/>
    <xsd:import namespace="http://schemas.microsoft.com/sharepoint/v3/fields"/>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AlternateThumbnailUrl" minOccurs="0"/>
                <xsd:element ref="ns3:wic_System_Copyright" minOccurs="0"/>
                <xsd:element ref="ns1:MediaLengthInSeconds" minOccurs="0"/>
                <xsd:element ref="ns1:VideoWidthInPixels" minOccurs="0"/>
                <xsd:element ref="ns1:VideoHeightInPixe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URL Path" ma:hidden="true" ma:list="Docs" ma:internalName="FileRef" ma:readOnly="true" ma:showField="FullUrl">
      <xsd:simpleType>
        <xsd:restriction base="dms:Lookup"/>
      </xsd:simpleType>
    </xsd:element>
    <xsd:element name="File_x0020_Type" ma:index="9" nillable="true" ma:displayName="File Type" ma:hidden="true" ma:internalName="File_x0020_Type" ma:readOnly="true">
      <xsd:simpleType>
        <xsd:restriction base="dms:Text"/>
      </xsd:simpleType>
    </xsd:element>
    <xsd:element name="HTML_x0020_File_x0020_Type" ma:index="10" nillable="true" ma:displayName="HTML File Type" ma:hidden="true" ma:internalName="HTML_x0020_File_x0020_Type" ma:readOnly="true">
      <xsd:simpleType>
        <xsd:restriction base="dms:Text"/>
      </xsd:simpleType>
    </xsd:element>
    <xsd:element name="FSObjType" ma:index="11" nillable="true" ma:displayName="Item Type" ma:hidden="true" ma:list="Docs" ma:internalName="FSObjType" ma:readOnly="true" ma:showField="FSType">
      <xsd:simpleType>
        <xsd:restriction base="dms:Lookup"/>
      </xsd:simpleType>
    </xsd:element>
    <xsd:element name="MediaLengthInSeconds" ma:index="25" nillable="true" ma:displayName="Length (seconds)" ma:internalName="MediaLengthInSeconds">
      <xsd:simpleType>
        <xsd:restriction base="dms:Unknown"/>
      </xsd:simpleType>
    </xsd:element>
    <xsd:element name="VideoWidthInPixels" ma:index="26" nillable="true" ma:displayName="Frame Width" ma:internalName="VideoWidthInPixels">
      <xsd:simpleType>
        <xsd:restriction base="dms:Unknown"/>
      </xsd:simpleType>
    </xsd:element>
    <xsd:element name="VideoHeightInPixels" ma:index="27" nillable="true" ma:displayName="Frame Height" ma:internalName="VideoHeightInPixels">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75EF86E-BA1B-4289-A74A-59EF41027D23" elementFormDefault="qualified">
    <xsd:import namespace="http://schemas.microsoft.com/office/2006/documentManagement/types"/>
    <xsd:import namespace="http://schemas.microsoft.com/office/infopath/2007/PartnerControls"/>
    <xsd:element name="ThumbnailExists" ma:index="18" nillable="true" ma:displayName="Thumbnail Exists" ma:default="FALSE" ma:hidden="true" ma:internalName="ThumbnailExists" ma:readOnly="true">
      <xsd:simpleType>
        <xsd:restriction base="dms:Boolean"/>
      </xsd:simpleType>
    </xsd:element>
    <xsd:element name="PreviewExists" ma:index="19" nillable="true" ma:displayName="Preview Exists" ma:default="FALSE" ma:hidden="true" ma:internalName="PreviewExists" ma:readOnly="true">
      <xsd:simpleType>
        <xsd:restriction base="dms:Boolean"/>
      </xsd:simpleType>
    </xsd:element>
    <xsd:element name="ImageWidth" ma:index="20" nillable="true" ma:displayName="Width" ma:internalName="ImageWidth" ma:readOnly="true">
      <xsd:simpleType>
        <xsd:restriction base="dms:Unknown"/>
      </xsd:simpleType>
    </xsd:element>
    <xsd:element name="AlternateThumbnailUrl" ma:index="23" nillable="true" ma:displayName="Preview Image URL" ma:description="You should place a thumbnail such as this:&#10;/sites/ASD-W/ssimages/Video-Icon-Black.png &#10;(you can change the color black to red or green, etc.)" ma:format="Image" ma:internalName="AlternateThumbnail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4"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1"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22"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http://schemas.microsoft.com/sharepoint/v3" xsi:nil="true"/>
    <AlternateThumbnailUrl xmlns="675EF86E-BA1B-4289-A74A-59EF41027D23">
      <Url xsi:nil="true"/>
      <Description xsi:nil="true"/>
    </AlternateThumbnailUrl>
    <VideoWidthInPixels xmlns="http://schemas.microsoft.com/sharepoint/v3" xsi:nil="true"/>
    <wic_System_Copyright xmlns="http://schemas.microsoft.com/sharepoint/v3/fields" xsi:nil="true"/>
    <VideoHeightInPixels xmlns="http://schemas.microsoft.com/sharepoint/v3" xsi:nil="true"/>
  </documentManagement>
</p:properties>
</file>

<file path=customXml/itemProps1.xml><?xml version="1.0" encoding="utf-8"?>
<ds:datastoreItem xmlns:ds="http://schemas.openxmlformats.org/officeDocument/2006/customXml" ds:itemID="{CDA23FB4-21A3-4D77-AF2F-BFD319E4D0DC}"/>
</file>

<file path=customXml/itemProps2.xml><?xml version="1.0" encoding="utf-8"?>
<ds:datastoreItem xmlns:ds="http://schemas.openxmlformats.org/officeDocument/2006/customXml" ds:itemID="{6A795656-CBA0-4089-B9CA-272ABF6AB482}"/>
</file>

<file path=customXml/itemProps3.xml><?xml version="1.0" encoding="utf-8"?>
<ds:datastoreItem xmlns:ds="http://schemas.openxmlformats.org/officeDocument/2006/customXml" ds:itemID="{839C5B9A-1A29-4131-A933-0EE1F86F8F2D}"/>
</file>

<file path=docProps/app.xml><?xml version="1.0" encoding="utf-8"?>
<Properties xmlns="http://schemas.openxmlformats.org/officeDocument/2006/extended-properties" xmlns:vt="http://schemas.openxmlformats.org/officeDocument/2006/docPropsVTypes">
  <TotalTime>171</TotalTime>
  <Words>776</Words>
  <Application>Microsoft Office PowerPoint</Application>
  <PresentationFormat>Widescreen</PresentationFormat>
  <Paragraphs>118</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Wingdings</vt:lpstr>
      <vt:lpstr>Office Theme</vt:lpstr>
      <vt:lpstr>Mrs. Smith’s Grade 2 Burton Elementary School</vt:lpstr>
      <vt:lpstr>Schedule</vt:lpstr>
      <vt:lpstr>Supplies</vt:lpstr>
      <vt:lpstr>Homework</vt:lpstr>
      <vt:lpstr>Class Websites</vt:lpstr>
      <vt:lpstr>Contact Information</vt:lpstr>
      <vt:lpstr>Our Classroom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Mrs. Smith’s Grade 2 Burton Elementary School</dc:title>
  <dc:creator>Smith, Tanya     (ASD-W)</dc:creator>
  <cp:keywords/>
  <dc:description/>
  <cp:lastModifiedBy>Morabito, Margaret     (ASD-W)</cp:lastModifiedBy>
  <cp:revision>5</cp:revision>
  <dcterms:created xsi:type="dcterms:W3CDTF">2020-09-02T13:15:01Z</dcterms:created>
  <dcterms:modified xsi:type="dcterms:W3CDTF">2021-09-02T11:52:22Z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0x0101009148F5A04DDD49CBA7127AADA5FB792B00291D173ECE694D56B19D111489C4369D001042FDDDBD3C6F4AB3F0D73EA14D5BC4</vt:lpwstr>
  </property>
</Properties>
</file>