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DE65-56B1-4E9E-AD24-04875A48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947B1-5A44-4F40-9414-3527D58C4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169A3-ED5A-4D7D-92F0-A27699A0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844F1-9C07-497D-8D45-0E4C6F71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AFD74-8707-405B-92DE-7DF65A2A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4EA0B-329E-42CF-9D7D-77E01D61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D254E-D80B-4F65-9F02-A4656387B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89417-86F9-4E9B-8AE1-7E5551DA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48E3B-36CE-4AB8-9FED-1014DD9B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9A1D3-A616-4145-A08F-F08F5C5D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ABFD4-1071-4BE3-A8CD-EE0219300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1A33A-E273-4D78-9DD3-A9C533C48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62BA3-68B7-4AFA-A8F5-4D6E7468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A1B1F-868E-4EE3-973F-D7A2EAC9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DAAB0-1E6C-4C18-86FE-393E3BE0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437F-8898-4361-A14A-8098A1FE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16A9D-28CD-4EC6-8320-121A75BCD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99C7-733E-482D-A47E-A49F3C5F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A04D4-DDDE-44A8-B443-936FF58E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4FBB-5A95-4C79-BEB7-6A596F1A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36AC-0577-42EA-AEF2-7CC2A503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17D01-5527-400D-B5A3-5B401C46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3D006-5C56-4E4E-BBC3-58CD48F0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66B4-D007-4917-8BB3-97165F5D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7D32-834C-4CCD-9701-5A14733C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7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7236-0A22-423F-A8F7-03DF5C10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9766A-80C3-4AB3-A6AE-D29DEB777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99203-C9AC-439C-811E-8358D00FF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0EE01-14C1-457D-9358-C29F83AA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B5757-BF41-4A36-ADD4-0665E654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36474-0E98-4A1B-825F-FA05AF49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3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AC837-652C-4F2E-A8BA-FD02BB42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AE572-60F0-4FA0-8081-720C75F34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6D26D-8E9F-4E30-91A3-72896D92C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E5651-9D0A-4EE6-BF23-D6CC1128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59166-6714-4D77-A43D-D6ED72E74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37C07-0C87-4B12-8C49-FF7B0339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9CF158-10C6-41ED-BA94-220F1155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5451C2-1D37-44FD-8EB3-BD89D38A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DFA0-68C3-492B-8763-478CC1F8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298C1-1900-4C7D-8130-27D020A9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AE48F-F9AA-4846-B452-3D71AB59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C8CB7-8AD4-4A21-A487-95CA33CF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1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C3063-4B32-4FB4-A8CE-5E17D794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B100C-E11C-47BC-B80E-B2133AA7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F46CF-1B47-49BB-9398-20C430B2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E965-F226-4B9F-A688-F3700B4B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89E5A-8C76-499E-A8F6-382C5DD79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B093E-36FD-4F27-AC4A-4FF956DE5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C9DD3-F8D3-471D-B4EE-89E4FF0F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785E4-0441-410B-AF5C-EC45B9E1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61782-ADCF-4CFF-A78E-46595520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82C2-48C0-44A1-BAC1-F67FD8DCE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3BFC0-6178-4BBA-BDAC-5C27CF112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903C-1E06-44C1-A7F6-A4F05B15C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0AE49-8332-4E71-ACAB-2508ED96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A2EBF-FEA8-4F66-879F-07D27BB1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2B199-2F97-40A5-B2CF-C4531B58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9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86FF7F-21DF-4484-AC89-29027FF8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747C5-C1FD-4E15-98FC-08B446C0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2D608-DA05-46E2-837A-FBFA94340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1F20-B96C-4C8D-B363-0EB79964C2A5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36504-5275-4F8B-9637-7044C0399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98331-46F8-4D88-8E92-C8E8BFF31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3A80-D36D-4D52-B01F-E0F01548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7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8FFBC-955F-47D6-B405-912BB71D0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3520" y="1122363"/>
            <a:ext cx="9174480" cy="5476558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Graduation Events 2022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37AE8B-2B26-4D91-BE89-B509287B9A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91" b="16760"/>
          <a:stretch/>
        </p:blipFill>
        <p:spPr>
          <a:xfrm>
            <a:off x="1996853" y="1362526"/>
            <a:ext cx="7827631" cy="49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1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CD67CA5C29C33F4B8B37598C5AFF691B" ma:contentTypeVersion="9" ma:contentTypeDescription="" ma:contentTypeScope="" ma:versionID="7181b025cd370fd810ea15d4a0c22575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b5e8630f2b45722b9d85cec8b54ad674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Graduation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452173-3C19-4AE8-A1F0-3076B3D4D417}"/>
</file>

<file path=customXml/itemProps2.xml><?xml version="1.0" encoding="utf-8"?>
<ds:datastoreItem xmlns:ds="http://schemas.openxmlformats.org/officeDocument/2006/customXml" ds:itemID="{709D2A70-7D0E-4C15-B59F-83C9A0868442}"/>
</file>

<file path=customXml/itemProps3.xml><?xml version="1.0" encoding="utf-8"?>
<ds:datastoreItem xmlns:ds="http://schemas.openxmlformats.org/officeDocument/2006/customXml" ds:itemID="{70F79E29-DE26-4D02-8F18-9A31704AC426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Graduation Events 2022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Events 2022       </dc:title>
  <dc:creator>Mabie, Susan J (ASD-W)</dc:creator>
  <cp:lastModifiedBy>Mabie, Susan J (ASD-W)</cp:lastModifiedBy>
  <cp:revision>1</cp:revision>
  <dcterms:created xsi:type="dcterms:W3CDTF">2022-02-07T15:05:30Z</dcterms:created>
  <dcterms:modified xsi:type="dcterms:W3CDTF">2022-02-07T15:20:37Z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0x010100F2A1E1E4D320C749A22EC3F91FD053D600CD67CA5C29C33F4B8B37598C5AFF691B</vt:lpwstr>
  </property>
</Properties>
</file>