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3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6903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68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38d5cb9c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38d5cb9c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091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38d5cb9c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38d5cb9c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51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38d5cb9c0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38d5cb9c0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28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38d5cb9c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38d5cb9c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90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38d5cb9c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38d5cb9c0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82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38d5cb9c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38d5cb9c0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8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38d5cb9c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38d5cb9c0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79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3ba3d8d0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3ba3d8d0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94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49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5A56-1E3C-4932-8423-D64236938C5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124-A33F-4287-8802-B7E3DCF3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80001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5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4294967295"/>
          </p:nvPr>
        </p:nvSpPr>
        <p:spPr>
          <a:xfrm>
            <a:off x="1886450" y="8586100"/>
            <a:ext cx="4843200" cy="647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body" idx="1"/>
          </p:nvPr>
        </p:nvSpPr>
        <p:spPr>
          <a:xfrm>
            <a:off x="264900" y="1768925"/>
            <a:ext cx="2021400" cy="1447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67" name="Google Shape;167;p22"/>
          <p:cNvSpPr txBox="1">
            <a:spLocks noGrp="1"/>
          </p:cNvSpPr>
          <p:nvPr>
            <p:ph type="body" idx="1"/>
          </p:nvPr>
        </p:nvSpPr>
        <p:spPr>
          <a:xfrm>
            <a:off x="874500" y="3321500"/>
            <a:ext cx="1411800" cy="1905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2408025" y="1692725"/>
            <a:ext cx="2916600" cy="1709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body" idx="1"/>
          </p:nvPr>
        </p:nvSpPr>
        <p:spPr>
          <a:xfrm>
            <a:off x="5762850" y="1592875"/>
            <a:ext cx="1285800" cy="924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5395050" y="8036375"/>
            <a:ext cx="2021400" cy="1603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3975825" y="5759900"/>
            <a:ext cx="3492000" cy="1603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2" name="Google Shape;172;p22"/>
          <p:cNvSpPr txBox="1">
            <a:spLocks noGrp="1"/>
          </p:cNvSpPr>
          <p:nvPr>
            <p:ph type="body" idx="1"/>
          </p:nvPr>
        </p:nvSpPr>
        <p:spPr>
          <a:xfrm>
            <a:off x="394200" y="5864675"/>
            <a:ext cx="3492000" cy="1603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3" name="Google Shape;173;p22"/>
          <p:cNvSpPr txBox="1">
            <a:spLocks noGrp="1"/>
          </p:cNvSpPr>
          <p:nvPr>
            <p:ph type="body" idx="1"/>
          </p:nvPr>
        </p:nvSpPr>
        <p:spPr>
          <a:xfrm>
            <a:off x="2708775" y="3779425"/>
            <a:ext cx="45210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2708775" y="4204225"/>
            <a:ext cx="45210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2708775" y="4703350"/>
            <a:ext cx="45210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6" name="Google Shape;176;p22"/>
          <p:cNvSpPr txBox="1">
            <a:spLocks noGrp="1"/>
          </p:cNvSpPr>
          <p:nvPr>
            <p:ph type="body" idx="1"/>
          </p:nvPr>
        </p:nvSpPr>
        <p:spPr>
          <a:xfrm>
            <a:off x="470325" y="8157800"/>
            <a:ext cx="47115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7" name="Google Shape;177;p22"/>
          <p:cNvSpPr txBox="1">
            <a:spLocks noGrp="1"/>
          </p:cNvSpPr>
          <p:nvPr>
            <p:ph type="body" idx="1"/>
          </p:nvPr>
        </p:nvSpPr>
        <p:spPr>
          <a:xfrm>
            <a:off x="2870625" y="7420550"/>
            <a:ext cx="23112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8" name="Google Shape;178;p22"/>
          <p:cNvSpPr txBox="1">
            <a:spLocks noGrp="1"/>
          </p:cNvSpPr>
          <p:nvPr>
            <p:ph type="body" idx="1"/>
          </p:nvPr>
        </p:nvSpPr>
        <p:spPr>
          <a:xfrm>
            <a:off x="2360400" y="8621675"/>
            <a:ext cx="27738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2360400" y="9085550"/>
            <a:ext cx="2773800" cy="424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body" idx="1"/>
          </p:nvPr>
        </p:nvSpPr>
        <p:spPr>
          <a:xfrm>
            <a:off x="525300" y="2384825"/>
            <a:ext cx="6625500" cy="6144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>
            <a:off x="2426975" y="8726000"/>
            <a:ext cx="4723800" cy="480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1354875" y="1904525"/>
            <a:ext cx="4723800" cy="480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body" idx="1"/>
          </p:nvPr>
        </p:nvSpPr>
        <p:spPr>
          <a:xfrm>
            <a:off x="4483050" y="1291600"/>
            <a:ext cx="2667600" cy="480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3758600" y="1300000"/>
            <a:ext cx="8763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DATE:</a:t>
            </a:r>
            <a:endParaRPr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1647" y="4049485"/>
            <a:ext cx="6032311" cy="53921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067275" y="1939400"/>
            <a:ext cx="40005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295875" y="6597125"/>
            <a:ext cx="3771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295875" y="6081725"/>
            <a:ext cx="3771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591150" y="5566325"/>
            <a:ext cx="34767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400650" y="5029200"/>
            <a:ext cx="36672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400650" y="4492075"/>
            <a:ext cx="36672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400650" y="4010575"/>
            <a:ext cx="36672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295875" y="3539600"/>
            <a:ext cx="3771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476850" y="2454825"/>
            <a:ext cx="35910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400650" y="2997225"/>
            <a:ext cx="36672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2391000" y="7959200"/>
            <a:ext cx="2247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2391000" y="8474600"/>
            <a:ext cx="2247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2391000" y="8990000"/>
            <a:ext cx="2247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4734150" y="7959200"/>
            <a:ext cx="2409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4734150" y="8474600"/>
            <a:ext cx="2409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5362500" y="9245075"/>
            <a:ext cx="17814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590775" y="8357050"/>
            <a:ext cx="1619400" cy="1403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590775" y="6081725"/>
            <a:ext cx="1619400" cy="1403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590775" y="1745675"/>
            <a:ext cx="1542900" cy="1403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629025" y="4010575"/>
            <a:ext cx="1542900" cy="1403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572100" y="1863200"/>
            <a:ext cx="3609900" cy="1634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686400" y="4587350"/>
            <a:ext cx="32955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3686400" y="5111225"/>
            <a:ext cx="32955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3686400" y="5692250"/>
            <a:ext cx="32955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3686400" y="6273275"/>
            <a:ext cx="32955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743175" y="5635100"/>
            <a:ext cx="24384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743175" y="6174350"/>
            <a:ext cx="2438400" cy="482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838425" y="7698350"/>
            <a:ext cx="19146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1"/>
          </p:nvPr>
        </p:nvSpPr>
        <p:spPr>
          <a:xfrm>
            <a:off x="666975" y="83079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666975" y="89175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96100" y="89175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5096100" y="83079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2881538" y="89175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2881538" y="8307950"/>
            <a:ext cx="1990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019650" y="7745975"/>
            <a:ext cx="1852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5234100" y="7698350"/>
            <a:ext cx="1852800" cy="357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324450" y="6426650"/>
            <a:ext cx="3762300" cy="209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714600" y="8848725"/>
            <a:ext cx="5800800" cy="559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14600" y="5133975"/>
            <a:ext cx="6372000" cy="559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5734275" y="3586600"/>
            <a:ext cx="1638000" cy="1200000"/>
          </a:xfrm>
          <a:prstGeom prst="wedgeEllipseCallout">
            <a:avLst>
              <a:gd name="adj1" fmla="val -48255"/>
              <a:gd name="adj2" fmla="val 37313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DESCRIBE YOUR HOUSE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1857600" y="2767500"/>
            <a:ext cx="3762300" cy="209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1609950" y="1778625"/>
            <a:ext cx="2324100" cy="1981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4095975" y="1902450"/>
            <a:ext cx="2238300" cy="1981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95475" y="3646500"/>
            <a:ext cx="1923900" cy="276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5677125" y="3940800"/>
            <a:ext cx="1923900" cy="276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4095975" y="6769725"/>
            <a:ext cx="1923900" cy="276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1686300" y="6769725"/>
            <a:ext cx="2199900" cy="276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1646" y="1857828"/>
            <a:ext cx="6032311" cy="7656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06202" y="1046593"/>
            <a:ext cx="5283200" cy="7386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ON A BLANK PAPER, HANDPRINTS OF ALL THE PEOPLE LIVING IN YOUR HOME (IN DIFFERENT COLOURS) AND UPLOAD A PICTURE OF YOUR PAPER HERE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7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609825" y="254380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657450" y="349630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657450" y="4448800"/>
            <a:ext cx="1771800" cy="979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657450" y="546790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609825" y="647755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657450" y="743950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657450" y="8401450"/>
            <a:ext cx="17718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2381625" y="254380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2381625" y="840145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>
          <a:xfrm>
            <a:off x="2429250" y="743950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2381625" y="645370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2429250" y="5472625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2381625" y="349630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2381625" y="4482100"/>
            <a:ext cx="15045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1"/>
          </p:nvPr>
        </p:nvSpPr>
        <p:spPr>
          <a:xfrm>
            <a:off x="3933750" y="258370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3933750" y="349630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3933750" y="4484463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3933750" y="542800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1"/>
          </p:nvPr>
        </p:nvSpPr>
        <p:spPr>
          <a:xfrm>
            <a:off x="3886125" y="647755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3933750" y="743950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body" idx="1"/>
          </p:nvPr>
        </p:nvSpPr>
        <p:spPr>
          <a:xfrm>
            <a:off x="3886125" y="8401450"/>
            <a:ext cx="3153000" cy="912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4515075" y="1205975"/>
            <a:ext cx="26019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58" name="Google Shape;158;p21"/>
          <p:cNvSpPr txBox="1"/>
          <p:nvPr/>
        </p:nvSpPr>
        <p:spPr>
          <a:xfrm>
            <a:off x="3714975" y="1231925"/>
            <a:ext cx="876300" cy="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DATE: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1238475" y="1796525"/>
            <a:ext cx="30291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60" name="Google Shape;160;p21"/>
          <p:cNvSpPr txBox="1">
            <a:spLocks noGrp="1"/>
          </p:cNvSpPr>
          <p:nvPr>
            <p:ph type="body" idx="1"/>
          </p:nvPr>
        </p:nvSpPr>
        <p:spPr>
          <a:xfrm>
            <a:off x="619350" y="2377550"/>
            <a:ext cx="6497700" cy="6163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  <p:sp>
        <p:nvSpPr>
          <p:cNvPr id="161" name="Google Shape;161;p21"/>
          <p:cNvSpPr txBox="1">
            <a:spLocks noGrp="1"/>
          </p:cNvSpPr>
          <p:nvPr>
            <p:ph type="body" idx="1"/>
          </p:nvPr>
        </p:nvSpPr>
        <p:spPr>
          <a:xfrm>
            <a:off x="2429100" y="8730725"/>
            <a:ext cx="4687800" cy="515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0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63AAB0A76334CA6F6C5BBAE8A674B" ma:contentTypeVersion="5" ma:contentTypeDescription="Create a new document." ma:contentTypeScope="" ma:versionID="131a9bdec061d6938abd9e536070775a">
  <xsd:schema xmlns:xsd="http://www.w3.org/2001/XMLSchema" xmlns:xs="http://www.w3.org/2001/XMLSchema" xmlns:p="http://schemas.microsoft.com/office/2006/metadata/properties" xmlns:ns1="http://schemas.microsoft.com/sharepoint/v3" xmlns:ns2="891e0182-24d5-45ca-a063-9b4cb08d55a8" targetNamespace="http://schemas.microsoft.com/office/2006/metadata/properties" ma:root="true" ma:fieldsID="04df800e26295801ac94265491c31d96" ns1:_="" ns2:_="">
    <xsd:import namespace="http://schemas.microsoft.com/sharepoint/v3"/>
    <xsd:import namespace="891e0182-24d5-45ca-a063-9b4cb08d55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e0182-24d5-45ca-a063-9b4cb08d55a8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10" ma:displayName="Blog Category" ma:list="{05674056-4330-4fe3-99b1-1e261664a1e7}" ma:internalName="Blog_x0020_Category" ma:readOnly="false" ma:showField="Title" ma:web="a52d8e76-40f8-4a81-b57f-68d0e2365f0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891e0182-24d5-45ca-a063-9b4cb08d55a8">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DB5085-030D-4CAE-BE89-E84551F3B459}"/>
</file>

<file path=customXml/itemProps2.xml><?xml version="1.0" encoding="utf-8"?>
<ds:datastoreItem xmlns:ds="http://schemas.openxmlformats.org/officeDocument/2006/customXml" ds:itemID="{D21450B7-7B40-4114-8212-64364BEC195C}"/>
</file>

<file path=customXml/itemProps3.xml><?xml version="1.0" encoding="utf-8"?>
<ds:datastoreItem xmlns:ds="http://schemas.openxmlformats.org/officeDocument/2006/customXml" ds:itemID="{C7F230F1-BCA2-4E15-B81B-7C099F2794C6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Custom</PresentationFormat>
  <Paragraphs>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Tompkins, Andrina (ASD-W)</dc:creator>
  <cp:lastModifiedBy>Tompkins, Andrina (ASD-W)</cp:lastModifiedBy>
  <cp:revision>3</cp:revision>
  <dcterms:modified xsi:type="dcterms:W3CDTF">2020-04-23T16:08:09Z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0x01010028963AAB0A76334CA6F6C5BBAE8A674B</vt:lpwstr>
  </property>
</Properties>
</file>